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61" r:id="rId4"/>
    <p:sldId id="257" r:id="rId5"/>
    <p:sldId id="258" r:id="rId6"/>
    <p:sldId id="259" r:id="rId7"/>
    <p:sldId id="260" r:id="rId8"/>
    <p:sldId id="272" r:id="rId9"/>
    <p:sldId id="264" r:id="rId10"/>
    <p:sldId id="265" r:id="rId11"/>
    <p:sldId id="266" r:id="rId12"/>
    <p:sldId id="270" r:id="rId13"/>
    <p:sldId id="262" r:id="rId14"/>
    <p:sldId id="271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5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5" autoAdjust="0"/>
    <p:restoredTop sz="86352" autoAdjust="0"/>
  </p:normalViewPr>
  <p:slideViewPr>
    <p:cSldViewPr snapToGrid="0">
      <p:cViewPr varScale="1">
        <p:scale>
          <a:sx n="99" d="100"/>
          <a:sy n="99" d="100"/>
        </p:scale>
        <p:origin x="18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95844-B8F1-479D-A242-2DFDEA80674E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A35DD-D53E-40A0-9181-000F786E0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7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A35DD-D53E-40A0-9181-000F786E08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1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A35DD-D53E-40A0-9181-000F786E08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8875" y="690563"/>
            <a:ext cx="4616450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/>
        <p:txBody>
          <a:bodyPr lIns="91419" tIns="45709" rIns="91419" bIns="45709"/>
          <a:lstStyle/>
          <a:p>
            <a:pPr marL="169681" indent="-169681" defTabSz="904966">
              <a:buFontTx/>
              <a:buChar char="•"/>
            </a:pPr>
            <a:endParaRPr lang="en-US" altLang="en-US"/>
          </a:p>
        </p:txBody>
      </p:sp>
      <p:sp>
        <p:nvSpPr>
          <p:cNvPr id="100356" name="Footer Placeholder 3"/>
          <p:cNvSpPr txBox="1">
            <a:spLocks noGrp="1"/>
          </p:cNvSpPr>
          <p:nvPr/>
        </p:nvSpPr>
        <p:spPr bwMode="auto">
          <a:xfrm>
            <a:off x="0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904966" eaLnBrk="0" hangingPunct="0"/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  <p:sp>
        <p:nvSpPr>
          <p:cNvPr id="100357" name="Slide Number Placeholder 4"/>
          <p:cNvSpPr txBox="1">
            <a:spLocks noGrp="1"/>
          </p:cNvSpPr>
          <p:nvPr/>
        </p:nvSpPr>
        <p:spPr bwMode="auto">
          <a:xfrm>
            <a:off x="3928004" y="8770054"/>
            <a:ext cx="3005050" cy="46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b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defTabSz="904966" eaLnBrk="0" hangingPunct="0"/>
            <a:fld id="{D55DBF25-F2D0-434E-B221-DD1D3D826DE5}" type="slidenum">
              <a:rPr lang="en-US" altLang="en-US" sz="1200">
                <a:latin typeface="Times" charset="0"/>
                <a:ea typeface="MS PGothic" pitchFamily="34" charset="-128"/>
              </a:rPr>
              <a:pPr algn="r" defTabSz="904966" eaLnBrk="0" hangingPunct="0"/>
              <a:t>6</a:t>
            </a:fld>
            <a:endParaRPr lang="en-US" altLang="en-US" sz="1200">
              <a:latin typeface="Times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1873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00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A35DD-D53E-40A0-9181-000F786E08E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74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A35DD-D53E-40A0-9181-000F786E08E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aseline="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 baseline="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 baseline="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JLEIC simulations status</a:t>
            </a:r>
            <a:br>
              <a:rPr lang="en-US" dirty="0" smtClean="0"/>
            </a:br>
            <a:r>
              <a:rPr lang="en-US" dirty="0" smtClean="0"/>
              <a:t>April 3</a:t>
            </a:r>
            <a:r>
              <a:rPr lang="en-US" baseline="30000" dirty="0" smtClean="0"/>
              <a:t>rd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301948" y="5618922"/>
            <a:ext cx="1358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Y. Roblin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62" y="1125725"/>
            <a:ext cx="8631805" cy="280000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000090"/>
                </a:solidFill>
              </a:rPr>
              <a:t>Incoherent </a:t>
            </a:r>
            <a:r>
              <a:rPr lang="en-US" sz="2000" dirty="0">
                <a:solidFill>
                  <a:srgbClr val="000090"/>
                </a:solidFill>
              </a:rPr>
              <a:t>s</a:t>
            </a:r>
            <a:r>
              <a:rPr lang="en-US" sz="2000" dirty="0" smtClean="0">
                <a:solidFill>
                  <a:srgbClr val="000090"/>
                </a:solidFill>
              </a:rPr>
              <a:t>pace-charge tune shift at </a:t>
            </a:r>
            <a:r>
              <a:rPr lang="en-US" sz="2000" dirty="0">
                <a:solidFill>
                  <a:srgbClr val="000090"/>
                </a:solidFill>
              </a:rPr>
              <a:t>the injection plateau, where the </a:t>
            </a:r>
            <a:r>
              <a:rPr lang="en-US" sz="2000" dirty="0" smtClean="0">
                <a:solidFill>
                  <a:srgbClr val="000090"/>
                </a:solidFill>
              </a:rPr>
              <a:t>beam </a:t>
            </a:r>
            <a:r>
              <a:rPr lang="en-US" sz="2000" dirty="0">
                <a:solidFill>
                  <a:srgbClr val="000090"/>
                </a:solidFill>
              </a:rPr>
              <a:t>is stored for a long time (10</a:t>
            </a:r>
            <a:r>
              <a:rPr lang="en-US" sz="2000" baseline="30000" dirty="0">
                <a:solidFill>
                  <a:srgbClr val="000090"/>
                </a:solidFill>
              </a:rPr>
              <a:t>5</a:t>
            </a:r>
            <a:r>
              <a:rPr lang="en-US" sz="2000" dirty="0">
                <a:solidFill>
                  <a:srgbClr val="000090"/>
                </a:solidFill>
              </a:rPr>
              <a:t> or more turns).</a:t>
            </a:r>
            <a:endParaRPr lang="en-US" sz="2000" dirty="0" smtClean="0">
              <a:solidFill>
                <a:srgbClr val="000090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7030A0"/>
                </a:solidFill>
              </a:rPr>
              <a:t>Present baseline: </a:t>
            </a:r>
            <a:r>
              <a:rPr lang="en-US" sz="1800" dirty="0" err="1" smtClean="0">
                <a:solidFill>
                  <a:srgbClr val="7030A0"/>
                </a:solidFill>
                <a:latin typeface="Symbol" charset="2"/>
                <a:cs typeface="Symbol" charset="2"/>
              </a:rPr>
              <a:t>D</a:t>
            </a:r>
            <a:r>
              <a:rPr lang="en-US" sz="1800" dirty="0" err="1" smtClean="0">
                <a:solidFill>
                  <a:srgbClr val="7030A0"/>
                </a:solidFill>
              </a:rPr>
              <a:t>Q</a:t>
            </a:r>
            <a:r>
              <a:rPr lang="en-US" sz="1800" baseline="-25000" dirty="0" err="1" smtClean="0">
                <a:solidFill>
                  <a:srgbClr val="7030A0"/>
                </a:solidFill>
              </a:rPr>
              <a:t>sc</a:t>
            </a:r>
            <a:r>
              <a:rPr lang="en-US" sz="1800" dirty="0">
                <a:solidFill>
                  <a:srgbClr val="7030A0"/>
                </a:solidFill>
              </a:rPr>
              <a:t> </a:t>
            </a:r>
            <a:r>
              <a:rPr lang="en-US" sz="1800" dirty="0" smtClean="0">
                <a:solidFill>
                  <a:srgbClr val="7030A0"/>
                </a:solidFill>
              </a:rPr>
              <a:t>= 0.1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7030A0"/>
                </a:solidFill>
              </a:rPr>
              <a:t>More aggressive scenario:</a:t>
            </a:r>
          </a:p>
          <a:p>
            <a:pPr marL="91440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7030A0"/>
                </a:solidFill>
                <a:latin typeface="Symbol" charset="2"/>
                <a:cs typeface="Symbol" charset="2"/>
              </a:rPr>
              <a:t>	             </a:t>
            </a:r>
            <a:r>
              <a:rPr lang="en-US" dirty="0" err="1" smtClean="0">
                <a:solidFill>
                  <a:srgbClr val="7030A0"/>
                </a:solidFill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solidFill>
                  <a:srgbClr val="7030A0"/>
                </a:solidFill>
              </a:rPr>
              <a:t>Q</a:t>
            </a:r>
            <a:r>
              <a:rPr lang="en-US" baseline="-25000" dirty="0" err="1" smtClean="0">
                <a:solidFill>
                  <a:srgbClr val="7030A0"/>
                </a:solidFill>
              </a:rPr>
              <a:t>sc</a:t>
            </a:r>
            <a:r>
              <a:rPr lang="en-US" dirty="0" smtClean="0">
                <a:solidFill>
                  <a:srgbClr val="7030A0"/>
                </a:solidFill>
              </a:rPr>
              <a:t> ≥ </a:t>
            </a:r>
            <a:r>
              <a:rPr lang="en-US" dirty="0">
                <a:solidFill>
                  <a:srgbClr val="7030A0"/>
                </a:solidFill>
              </a:rPr>
              <a:t>0.3</a:t>
            </a:r>
            <a:endParaRPr lang="en-US" dirty="0" smtClean="0">
              <a:solidFill>
                <a:srgbClr val="7030A0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 smtClean="0">
              <a:solidFill>
                <a:srgbClr val="7030A0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 smtClean="0">
              <a:latin typeface="Arial" pitchFamily="-106" charset="0"/>
              <a:ea typeface="ＭＳ Ｐゴシック" pitchFamily="-106" charset="-128"/>
            </a:endParaRP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392800" y="6569075"/>
            <a:ext cx="3276000" cy="288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 smtClean="0">
                <a:solidFill>
                  <a:srgbClr val="7030A0"/>
                </a:solidFill>
                <a:ea typeface="MS PGothic" pitchFamily="34" charset="-128"/>
              </a:rPr>
              <a:t>JLEIC Collaboration Meeting, April 3-5, 2017  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0" y="1"/>
            <a:ext cx="9143999" cy="75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85000"/>
              </a:lnSpc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ＭＳ Ｐゴシック" charset="0"/>
                <a:cs typeface="+mj-cs"/>
              </a:rPr>
              <a:t>Extreme Space-Charge </a:t>
            </a:r>
            <a:r>
              <a:rPr lang="en-US" sz="2800" kern="0" dirty="0" smtClean="0">
                <a:solidFill>
                  <a:srgbClr val="00B050"/>
                </a:solidFill>
                <a:ea typeface="ＭＳ Ｐゴシック" charset="0"/>
              </a:rPr>
              <a:t>Consideration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ＭＳ Ｐゴシック" charset="0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8624" y="3789491"/>
            <a:ext cx="5478511" cy="160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ct val="45000"/>
              </a:spcBef>
              <a:spcAft>
                <a:spcPct val="30000"/>
              </a:spcAft>
              <a:buSzPct val="100000"/>
              <a:buBlip>
                <a:blip r:embed="rId2"/>
              </a:buBlip>
              <a:defRPr sz="2400">
                <a:solidFill>
                  <a:srgbClr val="000066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lnSpc>
                <a:spcPct val="110000"/>
              </a:lnSpc>
              <a:spcBef>
                <a:spcPct val="45000"/>
              </a:spcBef>
              <a:spcAft>
                <a:spcPct val="30000"/>
              </a:spcAft>
              <a:buBlip>
                <a:blip r:embed="rId3"/>
              </a:buBlip>
              <a:defRPr sz="2000">
                <a:solidFill>
                  <a:srgbClr val="990099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ct val="45000"/>
              </a:spcBef>
              <a:spcAft>
                <a:spcPct val="30000"/>
              </a:spcAft>
              <a:buSzPct val="100000"/>
              <a:buBlip>
                <a:blip r:embed="rId4"/>
              </a:buBlip>
              <a:defRPr>
                <a:solidFill>
                  <a:srgbClr val="009900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kern="0" dirty="0" smtClean="0">
                <a:solidFill>
                  <a:srgbClr val="000090"/>
                </a:solidFill>
              </a:rPr>
              <a:t>Resonance crossing and halo formation</a:t>
            </a:r>
          </a:p>
          <a:p>
            <a:pPr lvl="1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kern="0" dirty="0" smtClean="0">
                <a:solidFill>
                  <a:srgbClr val="7030A0"/>
                </a:solidFill>
                <a:latin typeface="+mj-lt"/>
              </a:rPr>
              <a:t>Significant fraction of particles in the beam will move across the third-integer and quarter-integer resonance lines </a:t>
            </a:r>
            <a:r>
              <a:rPr lang="en-US" sz="1800" kern="0" dirty="0" smtClean="0">
                <a:solidFill>
                  <a:srgbClr val="7030A0"/>
                </a:solidFill>
                <a:latin typeface="+mj-lt"/>
                <a:cs typeface="Arial"/>
              </a:rPr>
              <a:t>→</a:t>
            </a:r>
            <a:r>
              <a:rPr lang="en-US" sz="1800" kern="0" dirty="0" smtClean="0">
                <a:solidFill>
                  <a:srgbClr val="000090"/>
                </a:solidFill>
                <a:latin typeface="+mj-lt"/>
              </a:rPr>
              <a:t> </a:t>
            </a:r>
            <a:r>
              <a:rPr lang="en-US" sz="1800" kern="0" dirty="0" smtClean="0">
                <a:solidFill>
                  <a:srgbClr val="7030A0"/>
                </a:solidFill>
                <a:latin typeface="+mj-lt"/>
              </a:rPr>
              <a:t>increases the transverse amplitude of particles, leading to halo formation and eventually beam loss.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1800" kern="0" dirty="0" smtClean="0">
              <a:solidFill>
                <a:srgbClr val="7030A0"/>
              </a:solidFill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kern="0" dirty="0" smtClean="0">
              <a:latin typeface="Arial" pitchFamily="-106" charset="0"/>
              <a:ea typeface="ＭＳ Ｐゴシック" pitchFamily="-106" charset="-12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72725" y="2054598"/>
            <a:ext cx="3506467" cy="2968016"/>
            <a:chOff x="4741133" y="3326422"/>
            <a:chExt cx="3506467" cy="2968016"/>
          </a:xfrm>
        </p:grpSpPr>
        <p:grpSp>
          <p:nvGrpSpPr>
            <p:cNvPr id="9" name="Group 8"/>
            <p:cNvGrpSpPr/>
            <p:nvPr/>
          </p:nvGrpSpPr>
          <p:grpSpPr>
            <a:xfrm>
              <a:off x="5018365" y="3635045"/>
              <a:ext cx="3229235" cy="2532979"/>
              <a:chOff x="2739593" y="1302430"/>
              <a:chExt cx="3624695" cy="3029858"/>
            </a:xfrm>
          </p:grpSpPr>
          <p:sp>
            <p:nvSpPr>
              <p:cNvPr id="15" name="Rectangle 118"/>
              <p:cNvSpPr>
                <a:spLocks noChangeArrowheads="1"/>
              </p:cNvSpPr>
              <p:nvPr/>
            </p:nvSpPr>
            <p:spPr bwMode="auto">
              <a:xfrm>
                <a:off x="2886075" y="1350963"/>
                <a:ext cx="3476625" cy="2695575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119"/>
              <p:cNvSpPr>
                <a:spLocks noChangeArrowheads="1"/>
              </p:cNvSpPr>
              <p:nvPr/>
            </p:nvSpPr>
            <p:spPr bwMode="auto">
              <a:xfrm>
                <a:off x="6248400" y="4075113"/>
                <a:ext cx="79170" cy="1840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rgbClr val="000000"/>
                    </a:solidFill>
                    <a:latin typeface="Arial" pitchFamily="34" charset="0"/>
                  </a:rPr>
                  <a:t>8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" name="Rectangle 120"/>
              <p:cNvSpPr>
                <a:spLocks noChangeArrowheads="1"/>
              </p:cNvSpPr>
              <p:nvPr/>
            </p:nvSpPr>
            <p:spPr bwMode="auto">
              <a:xfrm>
                <a:off x="2886075" y="4075113"/>
                <a:ext cx="197924" cy="1840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rgbClr val="000000"/>
                    </a:solidFill>
                    <a:latin typeface="Arial" pitchFamily="34" charset="0"/>
                  </a:rPr>
                  <a:t>7</a:t>
                </a:r>
                <a:r>
                  <a:rPr kumimoji="0" 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.5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" name="Rectangle 121"/>
              <p:cNvSpPr>
                <a:spLocks noChangeArrowheads="1"/>
              </p:cNvSpPr>
              <p:nvPr/>
            </p:nvSpPr>
            <p:spPr bwMode="auto">
              <a:xfrm rot="16200000">
                <a:off x="2783777" y="1258247"/>
                <a:ext cx="84368" cy="1727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rgbClr val="000000"/>
                    </a:solidFill>
                    <a:latin typeface="Arial" pitchFamily="34" charset="0"/>
                  </a:rPr>
                  <a:t>6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9" name="Rectangle 122"/>
              <p:cNvSpPr>
                <a:spLocks noChangeArrowheads="1"/>
              </p:cNvSpPr>
              <p:nvPr/>
            </p:nvSpPr>
            <p:spPr bwMode="auto">
              <a:xfrm rot="16200000">
                <a:off x="2720500" y="3858572"/>
                <a:ext cx="210920" cy="1727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>
                    <a:solidFill>
                      <a:srgbClr val="000000"/>
                    </a:solidFill>
                    <a:latin typeface="Arial" pitchFamily="34" charset="0"/>
                  </a:rPr>
                  <a:t>5</a:t>
                </a: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.5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" name="Line 123"/>
              <p:cNvSpPr>
                <a:spLocks noChangeShapeType="1"/>
              </p:cNvSpPr>
              <p:nvPr/>
            </p:nvSpPr>
            <p:spPr bwMode="auto">
              <a:xfrm flipV="1">
                <a:off x="3228975" y="4027488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124"/>
              <p:cNvSpPr>
                <a:spLocks noChangeShapeType="1"/>
              </p:cNvSpPr>
              <p:nvPr/>
            </p:nvSpPr>
            <p:spPr bwMode="auto">
              <a:xfrm>
                <a:off x="3228975" y="1350963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125"/>
              <p:cNvSpPr>
                <a:spLocks noChangeShapeType="1"/>
              </p:cNvSpPr>
              <p:nvPr/>
            </p:nvSpPr>
            <p:spPr bwMode="auto">
              <a:xfrm flipV="1">
                <a:off x="3581400" y="4027488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126"/>
              <p:cNvSpPr>
                <a:spLocks noChangeShapeType="1"/>
              </p:cNvSpPr>
              <p:nvPr/>
            </p:nvSpPr>
            <p:spPr bwMode="auto">
              <a:xfrm>
                <a:off x="3581400" y="1350963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27"/>
              <p:cNvSpPr>
                <a:spLocks noChangeShapeType="1"/>
              </p:cNvSpPr>
              <p:nvPr/>
            </p:nvSpPr>
            <p:spPr bwMode="auto">
              <a:xfrm flipV="1">
                <a:off x="3924300" y="4027488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128"/>
              <p:cNvSpPr>
                <a:spLocks noChangeShapeType="1"/>
              </p:cNvSpPr>
              <p:nvPr/>
            </p:nvSpPr>
            <p:spPr bwMode="auto">
              <a:xfrm>
                <a:off x="3924300" y="1350963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129"/>
              <p:cNvSpPr>
                <a:spLocks noChangeShapeType="1"/>
              </p:cNvSpPr>
              <p:nvPr/>
            </p:nvSpPr>
            <p:spPr bwMode="auto">
              <a:xfrm flipV="1">
                <a:off x="4276725" y="4027488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130"/>
              <p:cNvSpPr>
                <a:spLocks noChangeShapeType="1"/>
              </p:cNvSpPr>
              <p:nvPr/>
            </p:nvSpPr>
            <p:spPr bwMode="auto">
              <a:xfrm>
                <a:off x="4276725" y="1350963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131"/>
              <p:cNvSpPr>
                <a:spLocks noChangeShapeType="1"/>
              </p:cNvSpPr>
              <p:nvPr/>
            </p:nvSpPr>
            <p:spPr bwMode="auto">
              <a:xfrm flipV="1">
                <a:off x="4619625" y="4027488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132"/>
              <p:cNvSpPr>
                <a:spLocks noChangeShapeType="1"/>
              </p:cNvSpPr>
              <p:nvPr/>
            </p:nvSpPr>
            <p:spPr bwMode="auto">
              <a:xfrm>
                <a:off x="4619625" y="1350963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133"/>
              <p:cNvSpPr>
                <a:spLocks noChangeShapeType="1"/>
              </p:cNvSpPr>
              <p:nvPr/>
            </p:nvSpPr>
            <p:spPr bwMode="auto">
              <a:xfrm flipV="1">
                <a:off x="4972050" y="4027488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134"/>
              <p:cNvSpPr>
                <a:spLocks noChangeShapeType="1"/>
              </p:cNvSpPr>
              <p:nvPr/>
            </p:nvSpPr>
            <p:spPr bwMode="auto">
              <a:xfrm>
                <a:off x="4972050" y="1350963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135"/>
              <p:cNvSpPr>
                <a:spLocks noChangeShapeType="1"/>
              </p:cNvSpPr>
              <p:nvPr/>
            </p:nvSpPr>
            <p:spPr bwMode="auto">
              <a:xfrm flipV="1">
                <a:off x="5314950" y="4027488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136"/>
              <p:cNvSpPr>
                <a:spLocks noChangeShapeType="1"/>
              </p:cNvSpPr>
              <p:nvPr/>
            </p:nvSpPr>
            <p:spPr bwMode="auto">
              <a:xfrm>
                <a:off x="5314950" y="1350963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137"/>
              <p:cNvSpPr>
                <a:spLocks noChangeShapeType="1"/>
              </p:cNvSpPr>
              <p:nvPr/>
            </p:nvSpPr>
            <p:spPr bwMode="auto">
              <a:xfrm flipV="1">
                <a:off x="5667375" y="4027488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138"/>
              <p:cNvSpPr>
                <a:spLocks noChangeShapeType="1"/>
              </p:cNvSpPr>
              <p:nvPr/>
            </p:nvSpPr>
            <p:spPr bwMode="auto">
              <a:xfrm>
                <a:off x="5667375" y="1350963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139"/>
              <p:cNvSpPr>
                <a:spLocks noChangeShapeType="1"/>
              </p:cNvSpPr>
              <p:nvPr/>
            </p:nvSpPr>
            <p:spPr bwMode="auto">
              <a:xfrm flipV="1">
                <a:off x="6010275" y="4027488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140"/>
              <p:cNvSpPr>
                <a:spLocks noChangeShapeType="1"/>
              </p:cNvSpPr>
              <p:nvPr/>
            </p:nvSpPr>
            <p:spPr bwMode="auto">
              <a:xfrm>
                <a:off x="6010275" y="1350963"/>
                <a:ext cx="1588" cy="190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141"/>
              <p:cNvSpPr>
                <a:spLocks noChangeShapeType="1"/>
              </p:cNvSpPr>
              <p:nvPr/>
            </p:nvSpPr>
            <p:spPr bwMode="auto">
              <a:xfrm flipH="1">
                <a:off x="6334125" y="161766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142"/>
              <p:cNvSpPr>
                <a:spLocks noChangeShapeType="1"/>
              </p:cNvSpPr>
              <p:nvPr/>
            </p:nvSpPr>
            <p:spPr bwMode="auto">
              <a:xfrm>
                <a:off x="2886075" y="161766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143"/>
              <p:cNvSpPr>
                <a:spLocks noChangeShapeType="1"/>
              </p:cNvSpPr>
              <p:nvPr/>
            </p:nvSpPr>
            <p:spPr bwMode="auto">
              <a:xfrm flipH="1">
                <a:off x="6334125" y="188436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144"/>
              <p:cNvSpPr>
                <a:spLocks noChangeShapeType="1"/>
              </p:cNvSpPr>
              <p:nvPr/>
            </p:nvSpPr>
            <p:spPr bwMode="auto">
              <a:xfrm>
                <a:off x="2886075" y="188436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145"/>
              <p:cNvSpPr>
                <a:spLocks noChangeShapeType="1"/>
              </p:cNvSpPr>
              <p:nvPr/>
            </p:nvSpPr>
            <p:spPr bwMode="auto">
              <a:xfrm flipH="1">
                <a:off x="6334125" y="2160588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146"/>
              <p:cNvSpPr>
                <a:spLocks noChangeShapeType="1"/>
              </p:cNvSpPr>
              <p:nvPr/>
            </p:nvSpPr>
            <p:spPr bwMode="auto">
              <a:xfrm>
                <a:off x="2886075" y="2160588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147"/>
              <p:cNvSpPr>
                <a:spLocks noChangeShapeType="1"/>
              </p:cNvSpPr>
              <p:nvPr/>
            </p:nvSpPr>
            <p:spPr bwMode="auto">
              <a:xfrm flipH="1">
                <a:off x="6334125" y="2427288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148"/>
              <p:cNvSpPr>
                <a:spLocks noChangeShapeType="1"/>
              </p:cNvSpPr>
              <p:nvPr/>
            </p:nvSpPr>
            <p:spPr bwMode="auto">
              <a:xfrm>
                <a:off x="2886075" y="2427288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149"/>
              <p:cNvSpPr>
                <a:spLocks noChangeShapeType="1"/>
              </p:cNvSpPr>
              <p:nvPr/>
            </p:nvSpPr>
            <p:spPr bwMode="auto">
              <a:xfrm flipH="1">
                <a:off x="6334125" y="270351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150"/>
              <p:cNvSpPr>
                <a:spLocks noChangeShapeType="1"/>
              </p:cNvSpPr>
              <p:nvPr/>
            </p:nvSpPr>
            <p:spPr bwMode="auto">
              <a:xfrm>
                <a:off x="2886075" y="270351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151"/>
              <p:cNvSpPr>
                <a:spLocks noChangeShapeType="1"/>
              </p:cNvSpPr>
              <p:nvPr/>
            </p:nvSpPr>
            <p:spPr bwMode="auto">
              <a:xfrm flipH="1">
                <a:off x="6334125" y="297021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152"/>
              <p:cNvSpPr>
                <a:spLocks noChangeShapeType="1"/>
              </p:cNvSpPr>
              <p:nvPr/>
            </p:nvSpPr>
            <p:spPr bwMode="auto">
              <a:xfrm>
                <a:off x="2886075" y="297021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153"/>
              <p:cNvSpPr>
                <a:spLocks noChangeShapeType="1"/>
              </p:cNvSpPr>
              <p:nvPr/>
            </p:nvSpPr>
            <p:spPr bwMode="auto">
              <a:xfrm flipH="1">
                <a:off x="6334125" y="323691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154"/>
              <p:cNvSpPr>
                <a:spLocks noChangeShapeType="1"/>
              </p:cNvSpPr>
              <p:nvPr/>
            </p:nvSpPr>
            <p:spPr bwMode="auto">
              <a:xfrm>
                <a:off x="2886075" y="3236913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155"/>
              <p:cNvSpPr>
                <a:spLocks noChangeShapeType="1"/>
              </p:cNvSpPr>
              <p:nvPr/>
            </p:nvSpPr>
            <p:spPr bwMode="auto">
              <a:xfrm flipH="1">
                <a:off x="6334125" y="3513138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156"/>
              <p:cNvSpPr>
                <a:spLocks noChangeShapeType="1"/>
              </p:cNvSpPr>
              <p:nvPr/>
            </p:nvSpPr>
            <p:spPr bwMode="auto">
              <a:xfrm>
                <a:off x="2886075" y="3513138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157"/>
              <p:cNvSpPr>
                <a:spLocks noChangeShapeType="1"/>
              </p:cNvSpPr>
              <p:nvPr/>
            </p:nvSpPr>
            <p:spPr bwMode="auto">
              <a:xfrm flipH="1">
                <a:off x="6334125" y="3779838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158"/>
              <p:cNvSpPr>
                <a:spLocks noChangeShapeType="1"/>
              </p:cNvSpPr>
              <p:nvPr/>
            </p:nvSpPr>
            <p:spPr bwMode="auto">
              <a:xfrm>
                <a:off x="2886075" y="3779838"/>
                <a:ext cx="1905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159"/>
              <p:cNvSpPr>
                <a:spLocks noChangeShapeType="1"/>
              </p:cNvSpPr>
              <p:nvPr/>
            </p:nvSpPr>
            <p:spPr bwMode="auto">
              <a:xfrm>
                <a:off x="2886075" y="3513138"/>
                <a:ext cx="3476625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160"/>
              <p:cNvSpPr>
                <a:spLocks noChangeShapeType="1"/>
              </p:cNvSpPr>
              <p:nvPr/>
            </p:nvSpPr>
            <p:spPr bwMode="auto">
              <a:xfrm>
                <a:off x="2886075" y="2427288"/>
                <a:ext cx="3476625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161"/>
              <p:cNvSpPr>
                <a:spLocks noChangeShapeType="1"/>
              </p:cNvSpPr>
              <p:nvPr/>
            </p:nvSpPr>
            <p:spPr bwMode="auto">
              <a:xfrm>
                <a:off x="2886075" y="1350963"/>
                <a:ext cx="3476625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162"/>
              <p:cNvSpPr>
                <a:spLocks noChangeShapeType="1"/>
              </p:cNvSpPr>
              <p:nvPr/>
            </p:nvSpPr>
            <p:spPr bwMode="auto">
              <a:xfrm>
                <a:off x="2886075" y="3379788"/>
                <a:ext cx="3476625" cy="676275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163"/>
              <p:cNvSpPr>
                <a:spLocks noChangeShapeType="1"/>
              </p:cNvSpPr>
              <p:nvPr/>
            </p:nvSpPr>
            <p:spPr bwMode="auto">
              <a:xfrm>
                <a:off x="2886075" y="2027238"/>
                <a:ext cx="3476625" cy="676275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164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165"/>
              <p:cNvSpPr>
                <a:spLocks noChangeShapeType="1"/>
              </p:cNvSpPr>
              <p:nvPr/>
            </p:nvSpPr>
            <p:spPr bwMode="auto">
              <a:xfrm>
                <a:off x="2886075" y="3151188"/>
                <a:ext cx="1733550" cy="904875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166"/>
              <p:cNvSpPr>
                <a:spLocks noChangeShapeType="1"/>
              </p:cNvSpPr>
              <p:nvPr/>
            </p:nvSpPr>
            <p:spPr bwMode="auto">
              <a:xfrm>
                <a:off x="2886075" y="1350963"/>
                <a:ext cx="3476625" cy="1800225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167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68"/>
              <p:cNvSpPr>
                <a:spLocks noChangeShapeType="1"/>
              </p:cNvSpPr>
              <p:nvPr/>
            </p:nvSpPr>
            <p:spPr bwMode="auto">
              <a:xfrm>
                <a:off x="2886075" y="2703513"/>
                <a:ext cx="1152525" cy="135255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169"/>
              <p:cNvSpPr>
                <a:spLocks noChangeShapeType="1"/>
              </p:cNvSpPr>
              <p:nvPr/>
            </p:nvSpPr>
            <p:spPr bwMode="auto">
              <a:xfrm>
                <a:off x="4038600" y="1350963"/>
                <a:ext cx="2324100" cy="270510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170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171"/>
              <p:cNvSpPr>
                <a:spLocks noChangeShapeType="1"/>
              </p:cNvSpPr>
              <p:nvPr/>
            </p:nvSpPr>
            <p:spPr bwMode="auto">
              <a:xfrm>
                <a:off x="2886075" y="1350963"/>
                <a:ext cx="866775" cy="270510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172"/>
              <p:cNvSpPr>
                <a:spLocks noChangeShapeType="1"/>
              </p:cNvSpPr>
              <p:nvPr/>
            </p:nvSpPr>
            <p:spPr bwMode="auto">
              <a:xfrm>
                <a:off x="4619625" y="1350963"/>
                <a:ext cx="866775" cy="270510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173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174"/>
              <p:cNvSpPr>
                <a:spLocks noChangeShapeType="1"/>
              </p:cNvSpPr>
              <p:nvPr/>
            </p:nvSpPr>
            <p:spPr bwMode="auto">
              <a:xfrm>
                <a:off x="3571875" y="1350963"/>
                <a:ext cx="1588" cy="270510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175"/>
              <p:cNvSpPr>
                <a:spLocks noChangeShapeType="1"/>
              </p:cNvSpPr>
              <p:nvPr/>
            </p:nvSpPr>
            <p:spPr bwMode="auto">
              <a:xfrm>
                <a:off x="4972050" y="1350963"/>
                <a:ext cx="1588" cy="270510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176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270510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77"/>
              <p:cNvSpPr>
                <a:spLocks noChangeShapeType="1"/>
              </p:cNvSpPr>
              <p:nvPr/>
            </p:nvSpPr>
            <p:spPr bwMode="auto">
              <a:xfrm flipV="1">
                <a:off x="2886075" y="1350963"/>
                <a:ext cx="3476625" cy="676275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178"/>
              <p:cNvSpPr>
                <a:spLocks noChangeShapeType="1"/>
              </p:cNvSpPr>
              <p:nvPr/>
            </p:nvSpPr>
            <p:spPr bwMode="auto">
              <a:xfrm flipV="1">
                <a:off x="2886075" y="2703513"/>
                <a:ext cx="3476625" cy="676275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179"/>
              <p:cNvSpPr>
                <a:spLocks noChangeShapeType="1"/>
              </p:cNvSpPr>
              <p:nvPr/>
            </p:nvSpPr>
            <p:spPr bwMode="auto">
              <a:xfrm>
                <a:off x="6362700" y="40560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180"/>
              <p:cNvSpPr>
                <a:spLocks noChangeShapeType="1"/>
              </p:cNvSpPr>
              <p:nvPr/>
            </p:nvSpPr>
            <p:spPr bwMode="auto">
              <a:xfrm>
                <a:off x="2886075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Line 181"/>
              <p:cNvSpPr>
                <a:spLocks noChangeShapeType="1"/>
              </p:cNvSpPr>
              <p:nvPr/>
            </p:nvSpPr>
            <p:spPr bwMode="auto">
              <a:xfrm flipV="1">
                <a:off x="2886075" y="1350963"/>
                <a:ext cx="3476625" cy="1800225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182"/>
              <p:cNvSpPr>
                <a:spLocks noChangeShapeType="1"/>
              </p:cNvSpPr>
              <p:nvPr/>
            </p:nvSpPr>
            <p:spPr bwMode="auto">
              <a:xfrm flipV="1">
                <a:off x="4619625" y="3151188"/>
                <a:ext cx="1743075" cy="904875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183"/>
              <p:cNvSpPr>
                <a:spLocks noChangeShapeType="1"/>
              </p:cNvSpPr>
              <p:nvPr/>
            </p:nvSpPr>
            <p:spPr bwMode="auto">
              <a:xfrm flipV="1">
                <a:off x="2886075" y="1350963"/>
                <a:ext cx="1152525" cy="135255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184"/>
              <p:cNvSpPr>
                <a:spLocks noChangeShapeType="1"/>
              </p:cNvSpPr>
              <p:nvPr/>
            </p:nvSpPr>
            <p:spPr bwMode="auto">
              <a:xfrm flipV="1">
                <a:off x="4038600" y="1350963"/>
                <a:ext cx="2324100" cy="270510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185"/>
              <p:cNvSpPr>
                <a:spLocks noChangeShapeType="1"/>
              </p:cNvSpPr>
              <p:nvPr/>
            </p:nvSpPr>
            <p:spPr bwMode="auto">
              <a:xfrm>
                <a:off x="6362700" y="40560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186"/>
              <p:cNvSpPr>
                <a:spLocks noChangeShapeType="1"/>
              </p:cNvSpPr>
              <p:nvPr/>
            </p:nvSpPr>
            <p:spPr bwMode="auto">
              <a:xfrm flipV="1">
                <a:off x="3752850" y="1350963"/>
                <a:ext cx="866775" cy="270510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187"/>
              <p:cNvSpPr>
                <a:spLocks noChangeShapeType="1"/>
              </p:cNvSpPr>
              <p:nvPr/>
            </p:nvSpPr>
            <p:spPr bwMode="auto">
              <a:xfrm flipV="1">
                <a:off x="5486400" y="1350963"/>
                <a:ext cx="876300" cy="2705100"/>
              </a:xfrm>
              <a:prstGeom prst="line">
                <a:avLst/>
              </a:pr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188"/>
              <p:cNvSpPr>
                <a:spLocks noChangeShapeType="1"/>
              </p:cNvSpPr>
              <p:nvPr/>
            </p:nvSpPr>
            <p:spPr bwMode="auto">
              <a:xfrm>
                <a:off x="2886075" y="2703513"/>
                <a:ext cx="3476625" cy="1588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Line 189"/>
              <p:cNvSpPr>
                <a:spLocks noChangeShapeType="1"/>
              </p:cNvSpPr>
              <p:nvPr/>
            </p:nvSpPr>
            <p:spPr bwMode="auto">
              <a:xfrm>
                <a:off x="2886075" y="1350963"/>
                <a:ext cx="3476625" cy="1588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190"/>
              <p:cNvSpPr>
                <a:spLocks noChangeShapeType="1"/>
              </p:cNvSpPr>
              <p:nvPr/>
            </p:nvSpPr>
            <p:spPr bwMode="auto">
              <a:xfrm>
                <a:off x="2886075" y="2246313"/>
                <a:ext cx="3476625" cy="90487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191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192"/>
              <p:cNvSpPr>
                <a:spLocks noChangeShapeType="1"/>
              </p:cNvSpPr>
              <p:nvPr/>
            </p:nvSpPr>
            <p:spPr bwMode="auto">
              <a:xfrm>
                <a:off x="2886075" y="1350963"/>
                <a:ext cx="3476625" cy="270510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Line 193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Line 194"/>
              <p:cNvSpPr>
                <a:spLocks noChangeShapeType="1"/>
              </p:cNvSpPr>
              <p:nvPr/>
            </p:nvSpPr>
            <p:spPr bwMode="auto">
              <a:xfrm>
                <a:off x="4038600" y="1350963"/>
                <a:ext cx="1162050" cy="270510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195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Line 196"/>
              <p:cNvSpPr>
                <a:spLocks noChangeShapeType="1"/>
              </p:cNvSpPr>
              <p:nvPr/>
            </p:nvSpPr>
            <p:spPr bwMode="auto">
              <a:xfrm>
                <a:off x="4619625" y="1350963"/>
                <a:ext cx="1588" cy="270510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197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270510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Line 198"/>
              <p:cNvSpPr>
                <a:spLocks noChangeShapeType="1"/>
              </p:cNvSpPr>
              <p:nvPr/>
            </p:nvSpPr>
            <p:spPr bwMode="auto">
              <a:xfrm flipV="1">
                <a:off x="2886075" y="1350963"/>
                <a:ext cx="3476625" cy="89535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199"/>
              <p:cNvSpPr>
                <a:spLocks noChangeShapeType="1"/>
              </p:cNvSpPr>
              <p:nvPr/>
            </p:nvSpPr>
            <p:spPr bwMode="auto">
              <a:xfrm flipV="1">
                <a:off x="2886075" y="3151188"/>
                <a:ext cx="3476625" cy="904875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200"/>
              <p:cNvSpPr>
                <a:spLocks noChangeShapeType="1"/>
              </p:cNvSpPr>
              <p:nvPr/>
            </p:nvSpPr>
            <p:spPr bwMode="auto">
              <a:xfrm flipV="1">
                <a:off x="2886075" y="1350963"/>
                <a:ext cx="3476625" cy="270510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201"/>
              <p:cNvSpPr>
                <a:spLocks noChangeShapeType="1"/>
              </p:cNvSpPr>
              <p:nvPr/>
            </p:nvSpPr>
            <p:spPr bwMode="auto">
              <a:xfrm>
                <a:off x="6362700" y="40560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Line 202"/>
              <p:cNvSpPr>
                <a:spLocks noChangeShapeType="1"/>
              </p:cNvSpPr>
              <p:nvPr/>
            </p:nvSpPr>
            <p:spPr bwMode="auto">
              <a:xfrm flipV="1">
                <a:off x="2886075" y="1350963"/>
                <a:ext cx="1152525" cy="270510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203"/>
              <p:cNvSpPr>
                <a:spLocks noChangeShapeType="1"/>
              </p:cNvSpPr>
              <p:nvPr/>
            </p:nvSpPr>
            <p:spPr bwMode="auto">
              <a:xfrm flipV="1">
                <a:off x="5200650" y="1350963"/>
                <a:ext cx="1162050" cy="2705100"/>
              </a:xfrm>
              <a:prstGeom prst="line">
                <a:avLst/>
              </a:pr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204"/>
              <p:cNvSpPr>
                <a:spLocks noChangeShapeType="1"/>
              </p:cNvSpPr>
              <p:nvPr/>
            </p:nvSpPr>
            <p:spPr bwMode="auto">
              <a:xfrm>
                <a:off x="2886075" y="3151188"/>
                <a:ext cx="3476625" cy="158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205"/>
              <p:cNvSpPr>
                <a:spLocks noChangeShapeType="1"/>
              </p:cNvSpPr>
              <p:nvPr/>
            </p:nvSpPr>
            <p:spPr bwMode="auto">
              <a:xfrm>
                <a:off x="2886075" y="1350963"/>
                <a:ext cx="3476625" cy="158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206"/>
              <p:cNvSpPr>
                <a:spLocks noChangeShapeType="1"/>
              </p:cNvSpPr>
              <p:nvPr/>
            </p:nvSpPr>
            <p:spPr bwMode="auto">
              <a:xfrm>
                <a:off x="2886075" y="2703513"/>
                <a:ext cx="3476625" cy="135255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207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208"/>
              <p:cNvSpPr>
                <a:spLocks noChangeShapeType="1"/>
              </p:cNvSpPr>
              <p:nvPr/>
            </p:nvSpPr>
            <p:spPr bwMode="auto">
              <a:xfrm>
                <a:off x="2886075" y="1350963"/>
                <a:ext cx="1733550" cy="27051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209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210"/>
              <p:cNvSpPr>
                <a:spLocks noChangeShapeType="1"/>
              </p:cNvSpPr>
              <p:nvPr/>
            </p:nvSpPr>
            <p:spPr bwMode="auto">
              <a:xfrm>
                <a:off x="4038600" y="1350963"/>
                <a:ext cx="1588" cy="27051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211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27051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Line 212"/>
              <p:cNvSpPr>
                <a:spLocks noChangeShapeType="1"/>
              </p:cNvSpPr>
              <p:nvPr/>
            </p:nvSpPr>
            <p:spPr bwMode="auto">
              <a:xfrm flipV="1">
                <a:off x="2886075" y="1350963"/>
                <a:ext cx="3476625" cy="135255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213"/>
              <p:cNvSpPr>
                <a:spLocks noChangeShapeType="1"/>
              </p:cNvSpPr>
              <p:nvPr/>
            </p:nvSpPr>
            <p:spPr bwMode="auto">
              <a:xfrm>
                <a:off x="6362700" y="40560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214"/>
              <p:cNvSpPr>
                <a:spLocks noChangeShapeType="1"/>
              </p:cNvSpPr>
              <p:nvPr/>
            </p:nvSpPr>
            <p:spPr bwMode="auto">
              <a:xfrm flipV="1">
                <a:off x="4619625" y="1350963"/>
                <a:ext cx="1743075" cy="270510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Line 215"/>
              <p:cNvSpPr>
                <a:spLocks noChangeShapeType="1"/>
              </p:cNvSpPr>
              <p:nvPr/>
            </p:nvSpPr>
            <p:spPr bwMode="auto">
              <a:xfrm>
                <a:off x="2886075" y="1350963"/>
                <a:ext cx="3476625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Line 216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Line 217"/>
              <p:cNvSpPr>
                <a:spLocks noChangeShapeType="1"/>
              </p:cNvSpPr>
              <p:nvPr/>
            </p:nvSpPr>
            <p:spPr bwMode="auto">
              <a:xfrm>
                <a:off x="6362700" y="1350963"/>
                <a:ext cx="1588" cy="27051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218"/>
              <p:cNvSpPr>
                <a:spLocks noChangeShapeType="1"/>
              </p:cNvSpPr>
              <p:nvPr/>
            </p:nvSpPr>
            <p:spPr bwMode="auto">
              <a:xfrm flipV="1">
                <a:off x="2886075" y="1350963"/>
                <a:ext cx="3476625" cy="27051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Rectangle 219"/>
              <p:cNvSpPr>
                <a:spLocks noChangeArrowheads="1"/>
              </p:cNvSpPr>
              <p:nvPr/>
            </p:nvSpPr>
            <p:spPr bwMode="auto">
              <a:xfrm>
                <a:off x="4191000" y="4160838"/>
                <a:ext cx="180975" cy="1714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</a:rPr>
                  <a:t> 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7" name="Rectangle 220"/>
              <p:cNvSpPr>
                <a:spLocks noChangeArrowheads="1"/>
              </p:cNvSpPr>
              <p:nvPr/>
            </p:nvSpPr>
            <p:spPr bwMode="auto">
              <a:xfrm>
                <a:off x="4019550" y="4160838"/>
                <a:ext cx="180975" cy="1714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Arial" pitchFamily="34" charset="0"/>
                  </a:rPr>
                  <a:t> 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8" name="Rectangle 221"/>
              <p:cNvSpPr>
                <a:spLocks noChangeArrowheads="1"/>
              </p:cNvSpPr>
              <p:nvPr/>
            </p:nvSpPr>
            <p:spPr bwMode="auto">
              <a:xfrm>
                <a:off x="3848100" y="4160838"/>
                <a:ext cx="180975" cy="1714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</a:rPr>
                  <a:t> 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19" name="Rectangle 222"/>
              <p:cNvSpPr>
                <a:spLocks noChangeArrowheads="1"/>
              </p:cNvSpPr>
              <p:nvPr/>
            </p:nvSpPr>
            <p:spPr bwMode="auto">
              <a:xfrm>
                <a:off x="3676650" y="4160838"/>
                <a:ext cx="180975" cy="1714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</a:rPr>
                  <a:t> 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20" name="Line 223"/>
              <p:cNvSpPr>
                <a:spLocks noChangeShapeType="1"/>
              </p:cNvSpPr>
              <p:nvPr/>
            </p:nvSpPr>
            <p:spPr bwMode="auto">
              <a:xfrm flipH="1">
                <a:off x="5438775" y="2160588"/>
                <a:ext cx="38100" cy="158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224"/>
              <p:cNvSpPr>
                <a:spLocks noChangeShapeType="1"/>
              </p:cNvSpPr>
              <p:nvPr/>
            </p:nvSpPr>
            <p:spPr bwMode="auto">
              <a:xfrm>
                <a:off x="5457825" y="2141538"/>
                <a:ext cx="1588" cy="381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5479812" y="3326422"/>
              <a:ext cx="1391803" cy="276999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txBody>
            <a:bodyPr wrap="square">
              <a:spAutoFit/>
            </a:bodyPr>
            <a:lstStyle/>
            <a:p>
              <a:pPr algn="ctr" eaLnBrk="1" hangingPunct="1">
                <a:buSzPct val="85000"/>
              </a:pPr>
              <a:r>
                <a:rPr lang="en-US" sz="1200" dirty="0" err="1" smtClean="0">
                  <a:latin typeface="Arial" charset="0"/>
                </a:rPr>
                <a:t>Q</a:t>
              </a:r>
              <a:r>
                <a:rPr lang="en-US" sz="1200" baseline="-25000" dirty="0" err="1" smtClean="0">
                  <a:latin typeface="Arial" charset="0"/>
                </a:rPr>
                <a:t>x</a:t>
              </a:r>
              <a:r>
                <a:rPr lang="en-US" sz="1200" baseline="-25000" dirty="0" smtClean="0">
                  <a:latin typeface="Arial" charset="0"/>
                </a:rPr>
                <a:t>/y </a:t>
              </a:r>
              <a:r>
                <a:rPr lang="en-US" altLang="en-US" sz="1200" dirty="0" smtClean="0">
                  <a:latin typeface="Arial" charset="0"/>
                  <a:cs typeface="Arial" charset="0"/>
                </a:rPr>
                <a:t>= 7.87 </a:t>
              </a:r>
              <a:r>
                <a:rPr lang="en-US" altLang="en-US" sz="1200" dirty="0">
                  <a:latin typeface="Arial" charset="0"/>
                  <a:cs typeface="Arial" charset="0"/>
                </a:rPr>
                <a:t>/ 5</a:t>
              </a:r>
              <a:r>
                <a:rPr lang="en-US" altLang="en-US" sz="1200" dirty="0" smtClean="0">
                  <a:latin typeface="Arial" charset="0"/>
                  <a:cs typeface="Arial" charset="0"/>
                </a:rPr>
                <a:t>.85</a:t>
              </a:r>
              <a:endParaRPr lang="en-US" altLang="en-US" sz="1200" dirty="0">
                <a:latin typeface="Arial" charset="0"/>
                <a:cs typeface="Arial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741133" y="4197474"/>
              <a:ext cx="35566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Arial" charset="0"/>
                </a:rPr>
                <a:t>Q</a:t>
              </a:r>
              <a:r>
                <a:rPr lang="en-US" sz="1200" baseline="-25000" dirty="0" err="1">
                  <a:latin typeface="Arial" charset="0"/>
                </a:rPr>
                <a:t>y</a:t>
              </a:r>
              <a:endParaRPr lang="en-US" sz="1200" baseline="-25000" dirty="0">
                <a:latin typeface="Arial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583185" y="6017439"/>
              <a:ext cx="355661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err="1" smtClean="0">
                  <a:latin typeface="Arial" charset="0"/>
                </a:rPr>
                <a:t>Q</a:t>
              </a:r>
              <a:r>
                <a:rPr lang="en-US" sz="1200" baseline="-25000" dirty="0" err="1" smtClean="0">
                  <a:latin typeface="Arial" charset="0"/>
                </a:rPr>
                <a:t>x</a:t>
              </a:r>
              <a:endParaRPr lang="en-US" sz="1200" baseline="-25000" dirty="0">
                <a:latin typeface="Arial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6855877" y="4368397"/>
              <a:ext cx="552628" cy="358923"/>
            </a:xfrm>
            <a:custGeom>
              <a:avLst/>
              <a:gdLst>
                <a:gd name="connsiteX0" fmla="*/ 552628 w 552628"/>
                <a:gd name="connsiteY0" fmla="*/ 0 h 358923"/>
                <a:gd name="connsiteX1" fmla="*/ 59821 w 552628"/>
                <a:gd name="connsiteY1" fmla="*/ 102549 h 358923"/>
                <a:gd name="connsiteX2" fmla="*/ 0 w 552628"/>
                <a:gd name="connsiteY2" fmla="*/ 358923 h 358923"/>
                <a:gd name="connsiteX3" fmla="*/ 284860 w 552628"/>
                <a:gd name="connsiteY3" fmla="*/ 313346 h 358923"/>
                <a:gd name="connsiteX4" fmla="*/ 552628 w 552628"/>
                <a:gd name="connsiteY4" fmla="*/ 0 h 35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8" h="358923">
                  <a:moveTo>
                    <a:pt x="552628" y="0"/>
                  </a:moveTo>
                  <a:lnTo>
                    <a:pt x="59821" y="102549"/>
                  </a:lnTo>
                  <a:lnTo>
                    <a:pt x="0" y="358923"/>
                  </a:lnTo>
                  <a:lnTo>
                    <a:pt x="284860" y="313346"/>
                  </a:lnTo>
                  <a:lnTo>
                    <a:pt x="552628" y="0"/>
                  </a:lnTo>
                  <a:close/>
                </a:path>
              </a:pathLst>
            </a:custGeom>
            <a:solidFill>
              <a:srgbClr val="FFE505"/>
            </a:solidFill>
            <a:ln w="12699" cap="flat" cmpd="sng" algn="ctr">
              <a:solidFill>
                <a:srgbClr val="FFE50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488" tIns="44450" rIns="90488" bIns="4445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7056029" y="3333348"/>
              <a:ext cx="876181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200" dirty="0" err="1" smtClean="0">
                  <a:latin typeface="Symbol" panose="05050102010706020507" pitchFamily="18" charset="2"/>
                </a:rPr>
                <a:t>D</a:t>
              </a:r>
              <a:r>
                <a:rPr lang="en-US" sz="1200" dirty="0" err="1" smtClean="0">
                  <a:latin typeface="Arial" charset="0"/>
                </a:rPr>
                <a:t>Q</a:t>
              </a:r>
              <a:r>
                <a:rPr lang="en-US" sz="1200" baseline="-25000" dirty="0" err="1" smtClean="0">
                  <a:latin typeface="Arial" charset="0"/>
                </a:rPr>
                <a:t>sc</a:t>
              </a:r>
              <a:r>
                <a:rPr lang="en-US" sz="1200" dirty="0" smtClean="0">
                  <a:latin typeface="Arial" charset="0"/>
                </a:rPr>
                <a:t>= 0.1</a:t>
              </a:r>
              <a:endParaRPr lang="en-US" sz="1200" baseline="-25000" dirty="0">
                <a:latin typeface="Arial" charset="0"/>
              </a:endParaRPr>
            </a:p>
          </p:txBody>
        </p:sp>
      </p:grpSp>
      <p:sp>
        <p:nvSpPr>
          <p:cNvPr id="122" name="Subtitle 2"/>
          <p:cNvSpPr txBox="1">
            <a:spLocks/>
          </p:cNvSpPr>
          <p:nvPr/>
        </p:nvSpPr>
        <p:spPr bwMode="auto">
          <a:xfrm>
            <a:off x="3950492" y="6448999"/>
            <a:ext cx="1243013" cy="2809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GB" altLang="en-US" sz="1400" dirty="0" smtClean="0">
                <a:solidFill>
                  <a:srgbClr val="7030A0"/>
                </a:solidFill>
              </a:rPr>
              <a:t>Alex </a:t>
            </a:r>
            <a:r>
              <a:rPr lang="en-GB" altLang="en-US" sz="1400" dirty="0" err="1" smtClean="0">
                <a:solidFill>
                  <a:srgbClr val="7030A0"/>
                </a:solidFill>
              </a:rPr>
              <a:t>Bogacz</a:t>
            </a:r>
            <a:endParaRPr lang="en-GB" altLang="en-US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4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8745" y="1151592"/>
            <a:ext cx="8428991" cy="472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 sz="10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  <a:spcBef>
                <a:spcPts val="600"/>
              </a:spcBef>
              <a:spcAft>
                <a:spcPts val="1100"/>
              </a:spcAft>
              <a:buSzPct val="100000"/>
              <a:buBlip>
                <a:blip r:embed="rId3"/>
              </a:buBlip>
            </a:pPr>
            <a:r>
              <a:rPr lang="en-US" sz="2000" dirty="0" smtClean="0">
                <a:solidFill>
                  <a:srgbClr val="000090"/>
                </a:solidFill>
              </a:rPr>
              <a:t>Mitigation of halo formation and beam loss through comprehensive tracking studies (e.g. SYNERGIA) of resonance crossing in the presence of space-charge and implementation of modern resonance compensation techniques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000090"/>
              </a:solidFill>
            </a:endParaRP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1100"/>
              </a:spcAft>
              <a:buSzPct val="100000"/>
              <a:buFontTx/>
              <a:buBlip>
                <a:blip r:embed="rId3"/>
              </a:buBlip>
            </a:pPr>
            <a:r>
              <a:rPr lang="en-US" sz="2000" dirty="0" smtClean="0">
                <a:solidFill>
                  <a:srgbClr val="000090"/>
                </a:solidFill>
              </a:rPr>
              <a:t>Implementation of </a:t>
            </a:r>
            <a:r>
              <a:rPr lang="en-US" sz="2000" b="1" dirty="0">
                <a:solidFill>
                  <a:srgbClr val="000090"/>
                </a:solidFill>
              </a:rPr>
              <a:t>third-integer resonance crossing correction</a:t>
            </a:r>
            <a:r>
              <a:rPr lang="en-US" sz="2000" dirty="0">
                <a:solidFill>
                  <a:srgbClr val="000090"/>
                </a:solidFill>
              </a:rPr>
              <a:t> measures by creating anti-resonances via properly placed pairs of </a:t>
            </a:r>
            <a:r>
              <a:rPr lang="en-US" sz="2000" dirty="0" err="1">
                <a:solidFill>
                  <a:srgbClr val="000090"/>
                </a:solidFill>
              </a:rPr>
              <a:t>sextupoles</a:t>
            </a:r>
            <a:r>
              <a:rPr lang="en-US" sz="2000" dirty="0">
                <a:solidFill>
                  <a:srgbClr val="00009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. </a:t>
            </a:r>
            <a:r>
              <a:rPr lang="en-GB" sz="2000" dirty="0">
                <a:solidFill>
                  <a:srgbClr val="000090"/>
                </a:solidFill>
              </a:rPr>
              <a:t>They would correct the stop-band width of these resonances to minimize the amplitude growth and hence </a:t>
            </a:r>
            <a:r>
              <a:rPr lang="en-GB" sz="2000" dirty="0" smtClean="0">
                <a:solidFill>
                  <a:srgbClr val="000090"/>
                </a:solidFill>
              </a:rPr>
              <a:t>beam loss.</a:t>
            </a:r>
          </a:p>
          <a:p>
            <a:pPr>
              <a:lnSpc>
                <a:spcPct val="130000"/>
              </a:lnSpc>
              <a:spcBef>
                <a:spcPts val="600"/>
              </a:spcBef>
              <a:spcAft>
                <a:spcPts val="1100"/>
              </a:spcAft>
              <a:buSzPct val="100000"/>
              <a:buFontTx/>
              <a:buBlip>
                <a:blip r:embed="rId3"/>
              </a:buBlip>
            </a:pPr>
            <a:r>
              <a:rPr lang="en-US" sz="2000" dirty="0" smtClean="0">
                <a:solidFill>
                  <a:srgbClr val="000090"/>
                </a:solidFill>
              </a:rPr>
              <a:t>Establish </a:t>
            </a:r>
            <a:r>
              <a:rPr lang="en-US" sz="2000" dirty="0">
                <a:solidFill>
                  <a:srgbClr val="000090"/>
                </a:solidFill>
              </a:rPr>
              <a:t>the </a:t>
            </a:r>
            <a:r>
              <a:rPr lang="en-US" sz="2000" b="1" dirty="0">
                <a:solidFill>
                  <a:srgbClr val="000090"/>
                </a:solidFill>
              </a:rPr>
              <a:t>optimum injection energy, working point tunes, maximum </a:t>
            </a:r>
            <a:r>
              <a:rPr lang="en-US" sz="2000" b="1" dirty="0" smtClean="0">
                <a:solidFill>
                  <a:srgbClr val="000090"/>
                </a:solidFill>
              </a:rPr>
              <a:t>current</a:t>
            </a:r>
            <a:r>
              <a:rPr lang="en-US" sz="2000" dirty="0">
                <a:solidFill>
                  <a:srgbClr val="00009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through assessment </a:t>
            </a:r>
            <a:r>
              <a:rPr lang="en-US" sz="2000" dirty="0">
                <a:solidFill>
                  <a:srgbClr val="000090"/>
                </a:solidFill>
              </a:rPr>
              <a:t>of the acceptable halo and beam </a:t>
            </a:r>
            <a:r>
              <a:rPr lang="en-US" sz="2000" dirty="0" smtClean="0">
                <a:solidFill>
                  <a:srgbClr val="000090"/>
                </a:solidFill>
              </a:rPr>
              <a:t>loss. 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100"/>
              </a:spcAft>
              <a:buSzPct val="100000"/>
              <a:buFontTx/>
              <a:buBlip>
                <a:blip r:embed="rId3"/>
              </a:buBlip>
            </a:pPr>
            <a:endParaRPr lang="en-US" sz="2000" dirty="0" smtClean="0">
              <a:solidFill>
                <a:srgbClr val="00009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0" y="1"/>
            <a:ext cx="9143999" cy="75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 algn="ctr">
              <a:lnSpc>
                <a:spcPct val="85000"/>
              </a:lnSpc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ＭＳ Ｐゴシック" charset="0"/>
                <a:cs typeface="+mj-cs"/>
              </a:rPr>
              <a:t>Next Step: Extreme Space-Charge </a:t>
            </a:r>
            <a:r>
              <a:rPr lang="en-US" sz="2800" kern="0" dirty="0" smtClean="0">
                <a:solidFill>
                  <a:srgbClr val="00B050"/>
                </a:solidFill>
                <a:ea typeface="ＭＳ Ｐゴシック" charset="0"/>
              </a:rPr>
              <a:t>Optimization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ＭＳ Ｐゴシック" charset="0"/>
              <a:cs typeface="+mj-cs"/>
            </a:endParaRPr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392800" y="6569075"/>
            <a:ext cx="3276000" cy="288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 smtClean="0">
                <a:solidFill>
                  <a:srgbClr val="7030A0"/>
                </a:solidFill>
                <a:ea typeface="MS PGothic" pitchFamily="34" charset="-128"/>
              </a:rPr>
              <a:t>JLEIC Collaboration Meeting, April 3-5, 2017 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7524450" y="5984500"/>
            <a:ext cx="1243013" cy="2809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GB" altLang="en-US" sz="1400" dirty="0" smtClean="0">
                <a:solidFill>
                  <a:srgbClr val="7030A0"/>
                </a:solidFill>
              </a:rPr>
              <a:t>Alex </a:t>
            </a:r>
            <a:r>
              <a:rPr lang="en-GB" altLang="en-US" sz="1400" dirty="0" err="1" smtClean="0">
                <a:solidFill>
                  <a:srgbClr val="7030A0"/>
                </a:solidFill>
              </a:rPr>
              <a:t>Bogacz</a:t>
            </a:r>
            <a:endParaRPr lang="en-GB" altLang="en-US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1"/>
          <p:cNvSpPr>
            <a:spLocks noGrp="1"/>
          </p:cNvSpPr>
          <p:nvPr>
            <p:ph idx="4294967295"/>
          </p:nvPr>
        </p:nvSpPr>
        <p:spPr>
          <a:xfrm>
            <a:off x="260350" y="774532"/>
            <a:ext cx="8629650" cy="5686425"/>
          </a:xfrm>
        </p:spPr>
        <p:txBody>
          <a:bodyPr/>
          <a:lstStyle/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Ring Optimization towards small emittance  </a:t>
            </a:r>
            <a:r>
              <a:rPr lang="en-US" altLang="en-US" sz="1800" dirty="0" smtClean="0">
                <a:solidFill>
                  <a:srgbClr val="00B050"/>
                </a:solidFill>
              </a:rPr>
              <a:t>DONE</a:t>
            </a:r>
            <a:endParaRPr lang="en-US" altLang="en-US" sz="1800" dirty="0">
              <a:solidFill>
                <a:srgbClr val="00B050"/>
              </a:solidFill>
            </a:endParaRPr>
          </a:p>
          <a:p>
            <a:pPr marL="344488" lvl="0" indent="-344488">
              <a:lnSpc>
                <a:spcPct val="120000"/>
              </a:lnSpc>
              <a:spcBef>
                <a:spcPct val="0"/>
              </a:spcBef>
              <a:buBlip>
                <a:blip r:embed="rId3"/>
              </a:buBlip>
            </a:pPr>
            <a:r>
              <a:rPr lang="en-US" altLang="en-US" sz="1800" dirty="0" smtClean="0"/>
              <a:t>Chromatic Compensation, DA optimization (talk by Y. </a:t>
            </a:r>
            <a:r>
              <a:rPr lang="en-US" altLang="x-none" sz="1800" dirty="0" err="1" smtClean="0">
                <a:latin typeface="Times" charset="0"/>
                <a:ea typeface="MS PGothic" charset="-128"/>
              </a:rPr>
              <a:t>Nosochkov</a:t>
            </a:r>
            <a:r>
              <a:rPr lang="en-US" altLang="x-none" sz="1800" dirty="0" smtClean="0">
                <a:latin typeface="Times" charset="0"/>
                <a:ea typeface="MS PGothic" charset="-128"/>
              </a:rPr>
              <a:t>) </a:t>
            </a:r>
            <a:r>
              <a:rPr lang="en-US" altLang="x-none" sz="1800" dirty="0" smtClean="0">
                <a:solidFill>
                  <a:srgbClr val="00B050"/>
                </a:solidFill>
                <a:latin typeface="Times" charset="0"/>
                <a:ea typeface="MS PGothic" charset="-128"/>
              </a:rPr>
              <a:t>80% DONE</a:t>
            </a:r>
            <a:endParaRPr lang="en-US" altLang="en-US" sz="1800" dirty="0" smtClean="0">
              <a:solidFill>
                <a:srgbClr val="00B050"/>
              </a:solidFill>
            </a:endParaRP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Font typeface="Arial" panose="020B0604020202020204" pitchFamily="34" charset="0"/>
              <a:buBlip>
                <a:blip r:embed="rId3"/>
              </a:buBlip>
            </a:pPr>
            <a:r>
              <a:rPr lang="en-US" altLang="en-US" sz="1800" dirty="0" smtClean="0"/>
              <a:t>Field errors, misalignments, multipoles (G .Wei)  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Injection Schemes from CEBAF (Lin, </a:t>
            </a:r>
            <a:r>
              <a:rPr lang="en-US" altLang="en-US" sz="1800" dirty="0" err="1" smtClean="0"/>
              <a:t>Guo</a:t>
            </a:r>
            <a:r>
              <a:rPr lang="en-US" altLang="en-US" sz="1800" dirty="0" smtClean="0"/>
              <a:t>)  </a:t>
            </a:r>
            <a:r>
              <a:rPr lang="en-US" altLang="en-US" sz="1800" dirty="0" smtClean="0">
                <a:solidFill>
                  <a:srgbClr val="00B050"/>
                </a:solidFill>
              </a:rPr>
              <a:t>DONE</a:t>
            </a:r>
            <a:r>
              <a:rPr lang="en-US" altLang="en-US" sz="1800" dirty="0" smtClean="0"/>
              <a:t> </a:t>
            </a:r>
            <a:endParaRPr lang="en-US" altLang="en-US" sz="1800" dirty="0"/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Injection Optics (Lin, Roblin)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Beam Feedback systems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Beam Abort Systems  </a:t>
            </a:r>
            <a:r>
              <a:rPr lang="en-US" altLang="en-US" sz="1800" dirty="0" smtClean="0">
                <a:solidFill>
                  <a:srgbClr val="00B050"/>
                </a:solidFill>
              </a:rPr>
              <a:t>not pre CDR?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Beam Beam effects, Gear Changing Effects (Roblin, </a:t>
            </a:r>
            <a:r>
              <a:rPr lang="en-US" altLang="en-US" sz="1800" dirty="0" err="1" smtClean="0"/>
              <a:t>Terzic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et al ) </a:t>
            </a:r>
            <a:r>
              <a:rPr lang="en-US" altLang="en-US" sz="1800" dirty="0" smtClean="0">
                <a:solidFill>
                  <a:srgbClr val="00B050"/>
                </a:solidFill>
              </a:rPr>
              <a:t>in progress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Impedance budget estimates, collective effects (talk by R. Li) </a:t>
            </a:r>
            <a:r>
              <a:rPr lang="en-US" altLang="en-US" sz="1800" dirty="0" smtClean="0">
                <a:solidFill>
                  <a:srgbClr val="00B050"/>
                </a:solidFill>
              </a:rPr>
              <a:t>in progress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Electron polarization Tracking (F. Lin)  </a:t>
            </a:r>
            <a:r>
              <a:rPr lang="en-US" altLang="en-US" sz="1800" dirty="0" smtClean="0">
                <a:solidFill>
                  <a:srgbClr val="00B050"/>
                </a:solidFill>
              </a:rPr>
              <a:t>60 % DONE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Polarization related design optimizations (Kondratenko et al)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endParaRPr lang="en-US" altLang="en-US" sz="1800" dirty="0" smtClean="0"/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endParaRPr lang="en-US" altLang="en-US" sz="1800" dirty="0" smtClean="0"/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endParaRPr lang="en-US" altLang="en-US" sz="1800" dirty="0" smtClean="0"/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endParaRPr lang="en-US" altLang="en-US" sz="1800" dirty="0" smtClean="0"/>
          </a:p>
        </p:txBody>
      </p:sp>
      <p:sp>
        <p:nvSpPr>
          <p:cNvPr id="64515" name="Title 2"/>
          <p:cNvSpPr>
            <a:spLocks noGrp="1"/>
          </p:cNvSpPr>
          <p:nvPr>
            <p:ph type="title" idx="4294967295"/>
          </p:nvPr>
        </p:nvSpPr>
        <p:spPr>
          <a:xfrm>
            <a:off x="254000" y="0"/>
            <a:ext cx="8636000" cy="703263"/>
          </a:xfrm>
        </p:spPr>
        <p:txBody>
          <a:bodyPr/>
          <a:lstStyle/>
          <a:p>
            <a:r>
              <a:rPr lang="en-US" altLang="en-US" dirty="0" smtClean="0"/>
              <a:t>Simulation Tasks for Electron</a:t>
            </a:r>
            <a:r>
              <a:rPr lang="en-US" altLang="en-US" dirty="0"/>
              <a:t> </a:t>
            </a:r>
            <a:r>
              <a:rPr lang="en-US" altLang="en-US" dirty="0" smtClean="0"/>
              <a:t>Ring</a:t>
            </a:r>
          </a:p>
        </p:txBody>
      </p:sp>
    </p:spTree>
    <p:extLst>
      <p:ext uri="{BB962C8B-B14F-4D97-AF65-F5344CB8AC3E}">
        <p14:creationId xmlns:p14="http://schemas.microsoft.com/office/powerpoint/2010/main" val="690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ea typeface="MS PGothic" charset="-128"/>
                <a:cs typeface="Arial" charset="0"/>
              </a:rPr>
              <a:t>JLEIC Electron Ring Plan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0975" y="911225"/>
          <a:ext cx="8791575" cy="5122545"/>
        </p:xfrm>
        <a:graphic>
          <a:graphicData uri="http://schemas.openxmlformats.org/drawingml/2006/table">
            <a:tbl>
              <a:tblPr/>
              <a:tblGrid>
                <a:gridCol w="325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Topics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End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Weeks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Finished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Personal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Ring optimization towards small emittance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02/01/16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08/01/17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Non-linear dynamics: chromaticity compensation, dynamic aperture, etc.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02/01/16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05/01/17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Lin, </a:t>
                      </a:r>
                      <a:r>
                        <a:rPr kumimoji="0" lang="en-US" altLang="x-none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Nosochkov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Field errors, misalignment, multipoles, etc.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05/01/17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07/01/17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Wei, et 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Path length correction scheme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Morozov, et 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Injection schemes from CEBAF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Guo, 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Injection optics realization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05/01/17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07/01/17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Lin, Roblin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Beam feedback and abort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H. Wang, Guo, et 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Beam-beam and gear changing effects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03/01/17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12/01/17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Roblin, et 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Impedance budget estimate, single and multiple bunch instabilities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03/01/17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Li, et al.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Electron polarization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Electron polarization tracking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01/01/16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08/01/17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60%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Polarization-related design optimization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07/16/17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07/15/18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Kondratenko, et 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69843" y="147935"/>
            <a:ext cx="7262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JLEIC </a:t>
            </a:r>
            <a:r>
              <a:rPr lang="en-US" altLang="en-US" sz="3200" dirty="0">
                <a:latin typeface="Times New Roman" charset="0"/>
                <a:ea typeface="Times New Roman" charset="0"/>
                <a:cs typeface="Times New Roman" charset="0"/>
              </a:rPr>
              <a:t>Electron Ring </a:t>
            </a:r>
            <a:r>
              <a:rPr lang="en-US" alt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Plan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4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charset="0"/>
                <a:ea typeface="MS PGothic" charset="-128"/>
                <a:cs typeface="Arial" charset="0"/>
              </a:rPr>
              <a:t>JLEIC Electron Ring Plan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594333"/>
              </p:ext>
            </p:extLst>
          </p:nvPr>
        </p:nvGraphicFramePr>
        <p:xfrm>
          <a:off x="180975" y="911225"/>
          <a:ext cx="8791575" cy="4829175"/>
        </p:xfrm>
        <a:graphic>
          <a:graphicData uri="http://schemas.openxmlformats.org/drawingml/2006/table">
            <a:tbl>
              <a:tblPr/>
              <a:tblGrid>
                <a:gridCol w="325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Topics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End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Weeks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Finished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Personal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Longitudinal match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90</a:t>
                      </a:r>
                      <a:r>
                        <a:rPr kumimoji="0" lang="en-US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C. Tenant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High charge e- injector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F. Hannon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Design the merger 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10 %</a:t>
                      </a: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F. Hannon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Cooling section simulations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60%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H. Zhang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CCR transport 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80%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D. Douglas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ERL </a:t>
                      </a:r>
                      <a:r>
                        <a:rPr kumimoji="0" lang="en-US" altLang="x-none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linac</a:t>
                      </a: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 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60 %</a:t>
                      </a: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D. Douglas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CSR and other collective effects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40 %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C. Tenant, R. Li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S2E simulations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20 %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MS PGothic" charset="-128"/>
                        </a:rPr>
                        <a:t>C. Tenant</a:t>
                      </a: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Arial" charset="0"/>
                          <a:ea typeface="MS PGothic" charset="-128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x-non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69843" y="147935"/>
            <a:ext cx="7262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Bunched Beam Cooler tasks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r>
              <a:rPr lang="en-US" dirty="0" smtClean="0"/>
              <a:t>Booster</a:t>
            </a:r>
          </a:p>
          <a:p>
            <a:pPr lvl="1"/>
            <a:r>
              <a:rPr lang="en-US" dirty="0" smtClean="0"/>
              <a:t>Space charge effects, injection scheme</a:t>
            </a:r>
          </a:p>
          <a:p>
            <a:pPr lvl="1"/>
            <a:r>
              <a:rPr lang="en-US" dirty="0" smtClean="0"/>
              <a:t>Ramping, bunch formation.</a:t>
            </a:r>
          </a:p>
          <a:p>
            <a:r>
              <a:rPr lang="en-US" dirty="0" smtClean="0"/>
              <a:t>Collider rings</a:t>
            </a:r>
          </a:p>
          <a:p>
            <a:pPr lvl="1"/>
            <a:r>
              <a:rPr lang="en-US" dirty="0" smtClean="0"/>
              <a:t>Electron cloud estimates, other collective effects.</a:t>
            </a:r>
          </a:p>
          <a:p>
            <a:pPr lvl="1"/>
            <a:r>
              <a:rPr lang="en-US" dirty="0" smtClean="0"/>
              <a:t>Spin Tracking in electron ring</a:t>
            </a:r>
          </a:p>
          <a:p>
            <a:pPr lvl="1"/>
            <a:r>
              <a:rPr lang="en-US" dirty="0" smtClean="0"/>
              <a:t>Injection into e- ring</a:t>
            </a:r>
          </a:p>
          <a:p>
            <a:pPr lvl="1"/>
            <a:r>
              <a:rPr lang="en-US" dirty="0" smtClean="0"/>
              <a:t>Beam Beam effects, Gear Changing simulations</a:t>
            </a:r>
          </a:p>
          <a:p>
            <a:pPr lvl="1"/>
            <a:r>
              <a:rPr lang="en-US" dirty="0" smtClean="0"/>
              <a:t>Bunched beam cooling optimization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84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Scope </a:t>
            </a:r>
            <a:r>
              <a:rPr lang="en-US" smtClean="0">
                <a:solidFill>
                  <a:schemeClr val="tx1"/>
                </a:solidFill>
              </a:rPr>
              <a:t>of Simulations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Intermediate goal is to arrive at what is needed for a good pre-CDR and subsequently CDR</a:t>
            </a:r>
          </a:p>
          <a:p>
            <a:endParaRPr lang="en-US" dirty="0"/>
          </a:p>
          <a:p>
            <a:r>
              <a:rPr lang="en-US" dirty="0" smtClean="0"/>
              <a:t>Ion </a:t>
            </a:r>
            <a:r>
              <a:rPr lang="en-US" dirty="0" err="1" smtClean="0"/>
              <a:t>Linac</a:t>
            </a:r>
            <a:r>
              <a:rPr lang="en-US" dirty="0" smtClean="0"/>
              <a:t> (See talk by</a:t>
            </a:r>
            <a:r>
              <a:rPr lang="en-US" dirty="0"/>
              <a:t> Sang-</a:t>
            </a:r>
            <a:r>
              <a:rPr lang="en-US" dirty="0" err="1"/>
              <a:t>hoon</a:t>
            </a:r>
            <a:r>
              <a:rPr lang="en-US" dirty="0"/>
              <a:t> </a:t>
            </a:r>
            <a:r>
              <a:rPr lang="en-US" dirty="0" smtClean="0"/>
              <a:t>Kim)</a:t>
            </a:r>
            <a:endParaRPr lang="en-US" dirty="0"/>
          </a:p>
          <a:p>
            <a:r>
              <a:rPr lang="en-US" dirty="0" smtClean="0"/>
              <a:t>Ion Collider Ring</a:t>
            </a:r>
          </a:p>
          <a:p>
            <a:r>
              <a:rPr lang="en-US" dirty="0"/>
              <a:t>Booster Integration with Ion </a:t>
            </a:r>
            <a:r>
              <a:rPr lang="en-US" dirty="0" err="1"/>
              <a:t>Linac</a:t>
            </a:r>
            <a:r>
              <a:rPr lang="en-US" dirty="0"/>
              <a:t> </a:t>
            </a:r>
            <a:r>
              <a:rPr lang="en-US" dirty="0" smtClean="0"/>
              <a:t>injection</a:t>
            </a:r>
          </a:p>
          <a:p>
            <a:r>
              <a:rPr lang="en-US" dirty="0" smtClean="0"/>
              <a:t>Electron Ring</a:t>
            </a:r>
          </a:p>
          <a:p>
            <a:r>
              <a:rPr lang="en-US" dirty="0" smtClean="0"/>
              <a:t>Bunched beam Cooler</a:t>
            </a:r>
          </a:p>
        </p:txBody>
      </p:sp>
    </p:spTree>
    <p:extLst>
      <p:ext uri="{BB962C8B-B14F-4D97-AF65-F5344CB8AC3E}">
        <p14:creationId xmlns:p14="http://schemas.microsoft.com/office/powerpoint/2010/main" val="109600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1"/>
          <p:cNvSpPr>
            <a:spLocks noGrp="1"/>
          </p:cNvSpPr>
          <p:nvPr>
            <p:ph idx="4294967295"/>
          </p:nvPr>
        </p:nvSpPr>
        <p:spPr>
          <a:xfrm>
            <a:off x="260350" y="790575"/>
            <a:ext cx="8629650" cy="5686425"/>
          </a:xfrm>
        </p:spPr>
        <p:txBody>
          <a:bodyPr/>
          <a:lstStyle/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Basic simulation of single-particle </a:t>
            </a:r>
            <a:r>
              <a:rPr lang="en-US" altLang="en-US" sz="1800" dirty="0"/>
              <a:t>dynamic aperture and momentum acceptance </a:t>
            </a:r>
            <a:r>
              <a:rPr lang="en-US" altLang="en-US" sz="1800" dirty="0" smtClean="0"/>
              <a:t>(</a:t>
            </a:r>
            <a:r>
              <a:rPr lang="en-US" altLang="en-US" sz="1800" dirty="0"/>
              <a:t>completed by G. Wei</a:t>
            </a:r>
            <a:r>
              <a:rPr lang="en-US" altLang="en-US" sz="1800" dirty="0" smtClean="0"/>
              <a:t>) </a:t>
            </a:r>
            <a:r>
              <a:rPr lang="en-US" altLang="en-US" sz="1800" dirty="0" smtClean="0">
                <a:solidFill>
                  <a:srgbClr val="00B050"/>
                </a:solidFill>
              </a:rPr>
              <a:t>DONE</a:t>
            </a:r>
            <a:endParaRPr lang="en-US" altLang="en-US" sz="1800" dirty="0">
              <a:solidFill>
                <a:srgbClr val="00B050"/>
              </a:solidFill>
            </a:endParaRPr>
          </a:p>
          <a:p>
            <a:pPr marL="344488" indent="-344488">
              <a:lnSpc>
                <a:spcPct val="120000"/>
              </a:lnSpc>
              <a:spcBef>
                <a:spcPct val="0"/>
              </a:spcBef>
              <a:buBlip>
                <a:blip r:embed="rId3"/>
              </a:buBlip>
            </a:pPr>
            <a:r>
              <a:rPr lang="en-US" altLang="en-US" sz="1800" dirty="0" smtClean="0"/>
              <a:t>Spin tracking (A.M. Kondratenko et al., talk by V.S. </a:t>
            </a:r>
            <a:r>
              <a:rPr lang="en-US" altLang="en-US" sz="1800" dirty="0" err="1" smtClean="0"/>
              <a:t>Morozov</a:t>
            </a:r>
            <a:r>
              <a:rPr lang="en-US" altLang="en-US" sz="1800" dirty="0" smtClean="0"/>
              <a:t>) </a:t>
            </a:r>
            <a:r>
              <a:rPr lang="en-US" altLang="en-US" sz="1800" dirty="0" smtClean="0">
                <a:solidFill>
                  <a:srgbClr val="00B050"/>
                </a:solidFill>
              </a:rPr>
              <a:t>DONE</a:t>
            </a:r>
            <a:endParaRPr lang="en-US" altLang="en-US" sz="1800" dirty="0" smtClean="0"/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Font typeface="Arial" panose="020B0604020202020204" pitchFamily="34" charset="0"/>
              <a:buBlip>
                <a:blip r:embed="rId3"/>
              </a:buBlip>
            </a:pPr>
            <a:r>
              <a:rPr lang="en-US" altLang="en-US" sz="1800" dirty="0" smtClean="0"/>
              <a:t>Beam injection, acceleration, and formation (talk by T. </a:t>
            </a:r>
            <a:r>
              <a:rPr lang="en-US" altLang="en-US" sz="1800" dirty="0" err="1" smtClean="0"/>
              <a:t>Satogata</a:t>
            </a:r>
            <a:r>
              <a:rPr lang="en-US" altLang="en-US" sz="1800" dirty="0" smtClean="0"/>
              <a:t>)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Font typeface="Arial" panose="020B0604020202020204" pitchFamily="34" charset="0"/>
              <a:buBlip>
                <a:blip r:embed="rId3"/>
              </a:buBlip>
            </a:pPr>
            <a:r>
              <a:rPr lang="en-US" altLang="en-US" sz="1800" dirty="0" smtClean="0"/>
              <a:t>Electron cooling simulations (talk by S. Benson)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/>
              <a:t>Crab crossing </a:t>
            </a:r>
            <a:r>
              <a:rPr lang="en-US" altLang="en-US" sz="1800" dirty="0" smtClean="0"/>
              <a:t>design and simulations (talk </a:t>
            </a:r>
            <a:r>
              <a:rPr lang="en-US" altLang="en-US" sz="1800" dirty="0"/>
              <a:t>by J. </a:t>
            </a:r>
            <a:r>
              <a:rPr lang="en-US" altLang="en-US" sz="1800" dirty="0" err="1"/>
              <a:t>Delayen</a:t>
            </a:r>
            <a:r>
              <a:rPr lang="en-US" altLang="en-US" sz="1800" dirty="0"/>
              <a:t>)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/>
              <a:t>Beam-beam simulations (talk by B. </a:t>
            </a:r>
            <a:r>
              <a:rPr lang="en-US" altLang="en-US" sz="1800" dirty="0" err="1"/>
              <a:t>Terzic</a:t>
            </a:r>
            <a:r>
              <a:rPr lang="en-US" altLang="en-US" sz="1800" dirty="0"/>
              <a:t>)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/>
              <a:t>Collective effects and instabilities (talk by R. Li)</a:t>
            </a:r>
          </a:p>
          <a:p>
            <a:pPr marL="344488" indent="-344488">
              <a:lnSpc>
                <a:spcPct val="120000"/>
              </a:lnSpc>
              <a:spcBef>
                <a:spcPct val="0"/>
              </a:spcBef>
              <a:buBlip>
                <a:blip r:embed="rId3"/>
              </a:buBlip>
            </a:pPr>
            <a:r>
              <a:rPr lang="en-US" altLang="en-US" sz="1800" dirty="0"/>
              <a:t>Detector solenoid </a:t>
            </a:r>
            <a:r>
              <a:rPr lang="en-US" altLang="en-US" sz="1800" dirty="0" smtClean="0"/>
              <a:t>integration </a:t>
            </a:r>
            <a:r>
              <a:rPr lang="en-US" altLang="en-US" sz="1800" dirty="0"/>
              <a:t>study (completed by G. Wei</a:t>
            </a:r>
            <a:r>
              <a:rPr lang="en-US" altLang="en-US" sz="1800" dirty="0" smtClean="0"/>
              <a:t>) </a:t>
            </a:r>
            <a:r>
              <a:rPr lang="en-US" altLang="en-US" sz="1800" dirty="0" smtClean="0">
                <a:solidFill>
                  <a:srgbClr val="00B050"/>
                </a:solidFill>
              </a:rPr>
              <a:t>DONE</a:t>
            </a:r>
            <a:endParaRPr lang="en-US" altLang="en-US" sz="1800" dirty="0" smtClean="0"/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Error and multipole tolerances</a:t>
            </a:r>
          </a:p>
          <a:p>
            <a:pPr marL="687388" lvl="1" indent="-344488">
              <a:lnSpc>
                <a:spcPct val="120000"/>
              </a:lnSpc>
              <a:spcBef>
                <a:spcPct val="0"/>
              </a:spcBef>
            </a:pPr>
            <a:r>
              <a:rPr lang="en-US" altLang="en-US" sz="1800" dirty="0" smtClean="0"/>
              <a:t>Strength </a:t>
            </a:r>
            <a:r>
              <a:rPr lang="en-US" altLang="en-US" sz="1800" dirty="0"/>
              <a:t>and alignment error study (completed by G. Wei</a:t>
            </a:r>
            <a:r>
              <a:rPr lang="en-US" altLang="en-US" sz="1800" dirty="0" smtClean="0"/>
              <a:t>) </a:t>
            </a:r>
            <a:r>
              <a:rPr lang="en-US" altLang="en-US" sz="1800" dirty="0" smtClean="0">
                <a:solidFill>
                  <a:srgbClr val="00B050"/>
                </a:solidFill>
              </a:rPr>
              <a:t>DONE</a:t>
            </a:r>
            <a:endParaRPr lang="en-US" altLang="en-US" sz="1800" dirty="0"/>
          </a:p>
          <a:p>
            <a:pPr marL="687388" lvl="1" indent="-344488">
              <a:lnSpc>
                <a:spcPct val="120000"/>
              </a:lnSpc>
              <a:spcBef>
                <a:spcPct val="0"/>
              </a:spcBef>
            </a:pPr>
            <a:r>
              <a:rPr lang="en-US" altLang="en-US" sz="1800" dirty="0"/>
              <a:t>FFQ multipole study (completed by G. Wei</a:t>
            </a:r>
            <a:r>
              <a:rPr lang="en-US" altLang="en-US" sz="1800" dirty="0" smtClean="0"/>
              <a:t>) </a:t>
            </a:r>
            <a:r>
              <a:rPr lang="en-US" altLang="en-US" sz="1800" dirty="0" smtClean="0">
                <a:solidFill>
                  <a:srgbClr val="00B050"/>
                </a:solidFill>
              </a:rPr>
              <a:t>DONE</a:t>
            </a:r>
            <a:endParaRPr lang="en-US" altLang="en-US" sz="1800" dirty="0"/>
          </a:p>
          <a:p>
            <a:pPr marL="687388" lvl="1" indent="-344488" defTabSz="914400">
              <a:lnSpc>
                <a:spcPct val="120000"/>
              </a:lnSpc>
              <a:spcBef>
                <a:spcPct val="0"/>
              </a:spcBef>
            </a:pPr>
            <a:r>
              <a:rPr lang="en-US" altLang="en-US" sz="1800" dirty="0" smtClean="0"/>
              <a:t>Local </a:t>
            </a:r>
            <a:r>
              <a:rPr lang="en-US" altLang="en-US" sz="1800" dirty="0"/>
              <a:t>compensation of magnet multipoles</a:t>
            </a:r>
          </a:p>
          <a:p>
            <a:pPr marL="687388" lvl="1" indent="-344488" defTabSz="914400">
              <a:lnSpc>
                <a:spcPct val="120000"/>
              </a:lnSpc>
              <a:spcBef>
                <a:spcPct val="0"/>
              </a:spcBef>
            </a:pPr>
            <a:r>
              <a:rPr lang="en-US" altLang="en-US" sz="1800" dirty="0"/>
              <a:t>Complete simulation with multipoles, misalignments and detector </a:t>
            </a:r>
            <a:r>
              <a:rPr lang="en-US" altLang="en-US" sz="1800" dirty="0" smtClean="0"/>
              <a:t>solenoid</a:t>
            </a:r>
          </a:p>
          <a:p>
            <a:pPr marL="687388" lvl="1" indent="-344488" defTabSz="914400">
              <a:lnSpc>
                <a:spcPct val="120000"/>
              </a:lnSpc>
              <a:spcBef>
                <a:spcPct val="0"/>
              </a:spcBef>
            </a:pPr>
            <a:r>
              <a:rPr lang="en-US" altLang="en-US" sz="1800" dirty="0"/>
              <a:t>Acceleration with field-dependent </a:t>
            </a:r>
            <a:r>
              <a:rPr lang="en-US" altLang="en-US" sz="1800" dirty="0" smtClean="0"/>
              <a:t>multipoles</a:t>
            </a:r>
            <a:endParaRPr lang="en-US" altLang="en-US" sz="1800" dirty="0"/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Dynamics </a:t>
            </a:r>
            <a:r>
              <a:rPr lang="en-US" altLang="en-US" sz="1800" dirty="0"/>
              <a:t>optimization including beam-beam and crab crossing</a:t>
            </a:r>
          </a:p>
          <a:p>
            <a:pPr marL="344488" indent="-344488" defTabSz="914400">
              <a:lnSpc>
                <a:spcPct val="120000"/>
              </a:lnSpc>
              <a:spcBef>
                <a:spcPct val="0"/>
              </a:spcBef>
              <a:buSzTx/>
              <a:buBlip>
                <a:blip r:embed="rId3"/>
              </a:buBlip>
            </a:pPr>
            <a:r>
              <a:rPr lang="en-US" altLang="en-US" sz="1800" dirty="0" smtClean="0"/>
              <a:t>Beta-squeeze simulation</a:t>
            </a:r>
            <a:endParaRPr lang="en-US" altLang="en-US" sz="1800" dirty="0"/>
          </a:p>
        </p:txBody>
      </p:sp>
      <p:sp>
        <p:nvSpPr>
          <p:cNvPr id="64515" name="Title 2"/>
          <p:cNvSpPr>
            <a:spLocks noGrp="1"/>
          </p:cNvSpPr>
          <p:nvPr>
            <p:ph type="title" idx="4294967295"/>
          </p:nvPr>
        </p:nvSpPr>
        <p:spPr>
          <a:xfrm>
            <a:off x="254000" y="0"/>
            <a:ext cx="8636000" cy="703263"/>
          </a:xfrm>
        </p:spPr>
        <p:txBody>
          <a:bodyPr/>
          <a:lstStyle/>
          <a:p>
            <a:r>
              <a:rPr lang="en-US" altLang="en-US" dirty="0" smtClean="0"/>
              <a:t>Simulation Tasks for Ion Collider Ring</a:t>
            </a:r>
          </a:p>
        </p:txBody>
      </p:sp>
    </p:spTree>
    <p:extLst>
      <p:ext uri="{BB962C8B-B14F-4D97-AF65-F5344CB8AC3E}">
        <p14:creationId xmlns:p14="http://schemas.microsoft.com/office/powerpoint/2010/main" val="3995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92696"/>
          </a:xfrm>
        </p:spPr>
        <p:txBody>
          <a:bodyPr/>
          <a:lstStyle/>
          <a:p>
            <a:r>
              <a:rPr lang="en-US" altLang="zh-CN" sz="3200" dirty="0" smtClean="0"/>
              <a:t>Strength and Alignment Error Study</a:t>
            </a:r>
            <a:endParaRPr lang="zh-CN" altLang="en-US" sz="3200" dirty="0"/>
          </a:p>
        </p:txBody>
      </p:sp>
      <p:graphicFrame>
        <p:nvGraphicFramePr>
          <p:cNvPr id="33" name="表格 32"/>
          <p:cNvGraphicFramePr>
            <a:graphicFrameLocks noGrp="1"/>
          </p:cNvGraphicFramePr>
          <p:nvPr>
            <p:extLst/>
          </p:nvPr>
        </p:nvGraphicFramePr>
        <p:xfrm>
          <a:off x="62384" y="5085184"/>
          <a:ext cx="8952231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2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9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100 GeV proton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ex/</a:t>
                      </a:r>
                      <a:r>
                        <a:rPr lang="en-US" altLang="zh-CN" sz="20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ey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(nor. mm-</a:t>
                      </a:r>
                      <a:r>
                        <a:rPr lang="en-US" altLang="zh-CN" sz="2000" b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mrad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DA origin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DA with error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Case 1, strong</a:t>
                      </a:r>
                      <a:r>
                        <a:rPr lang="en-US" altLang="zh-CN" sz="2000" b="0" kern="12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 cooling</a:t>
                      </a:r>
                      <a:endParaRPr lang="zh-CN" altLang="en-US" sz="20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0.35/0.07</a:t>
                      </a:r>
                      <a:endParaRPr lang="zh-CN" altLang="en-US" sz="20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~ 90 </a:t>
                      </a:r>
                      <a:r>
                        <a:rPr lang="el-GR" altLang="zh-CN" sz="20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σ</a:t>
                      </a:r>
                      <a:endParaRPr lang="zh-CN" altLang="en-US" sz="20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~ 60 </a:t>
                      </a:r>
                      <a:r>
                        <a:rPr lang="el-GR" altLang="zh-CN" sz="20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σ</a:t>
                      </a:r>
                      <a:endParaRPr lang="zh-CN" altLang="en-US" sz="2000" b="0" kern="12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Case 2, large emittance</a:t>
                      </a:r>
                      <a:endParaRPr lang="zh-CN" altLang="en-US" sz="20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1.2/1.2</a:t>
                      </a:r>
                      <a:endParaRPr lang="zh-CN" altLang="en-US" sz="20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~ 48 </a:t>
                      </a:r>
                      <a:r>
                        <a:rPr lang="el-GR" altLang="zh-CN" sz="2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σ</a:t>
                      </a:r>
                      <a:endParaRPr lang="zh-CN" altLang="en-US" sz="20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~ 32 </a:t>
                      </a:r>
                      <a:r>
                        <a:rPr lang="el-GR" altLang="zh-CN" sz="20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 Unicode MS" panose="020B0604020202020204" pitchFamily="34" charset="-122"/>
                          <a:cs typeface="Arial" panose="020B0604020202020204" pitchFamily="34" charset="0"/>
                        </a:rPr>
                        <a:t>σ</a:t>
                      </a:r>
                      <a:endParaRPr lang="zh-CN" altLang="en-US" sz="20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Arial Unicode MS" panose="020B0604020202020204" pitchFamily="34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C:\Conference meeting\NA-PAC\barelatt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58" y="1276120"/>
            <a:ext cx="4881890" cy="376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组合 28"/>
          <p:cNvGrpSpPr/>
          <p:nvPr/>
        </p:nvGrpSpPr>
        <p:grpSpPr>
          <a:xfrm>
            <a:off x="1331639" y="2996952"/>
            <a:ext cx="2556994" cy="2304256"/>
            <a:chOff x="2915815" y="2852936"/>
            <a:chExt cx="3312368" cy="3312368"/>
          </a:xfrm>
        </p:grpSpPr>
        <p:sp>
          <p:nvSpPr>
            <p:cNvPr id="37" name="弧形 29"/>
            <p:cNvSpPr/>
            <p:nvPr/>
          </p:nvSpPr>
          <p:spPr bwMode="auto">
            <a:xfrm>
              <a:off x="2987824" y="2852936"/>
              <a:ext cx="3168352" cy="3312368"/>
            </a:xfrm>
            <a:prstGeom prst="arc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38" name="弧形 30"/>
            <p:cNvSpPr/>
            <p:nvPr/>
          </p:nvSpPr>
          <p:spPr bwMode="auto">
            <a:xfrm rot="16200000">
              <a:off x="2915816" y="2852937"/>
              <a:ext cx="3312366" cy="3312368"/>
            </a:xfrm>
            <a:prstGeom prst="arc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2195735" y="3717032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90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σ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40" name="Straight Arrow Connector 39"/>
          <p:cNvCxnSpPr>
            <a:stCxn id="39" idx="3"/>
          </p:cNvCxnSpPr>
          <p:nvPr/>
        </p:nvCxnSpPr>
        <p:spPr bwMode="auto">
          <a:xfrm>
            <a:off x="2987823" y="3897052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 flipH="1">
            <a:off x="1475655" y="3897052"/>
            <a:ext cx="72008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2591779" y="3144648"/>
            <a:ext cx="0" cy="572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7" name="Picture 3" descr="C:\Conference meeting\NA-PAC\errorDA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0"/>
          <a:stretch/>
        </p:blipFill>
        <p:spPr bwMode="auto">
          <a:xfrm>
            <a:off x="4449046" y="1272440"/>
            <a:ext cx="462772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矩形 20"/>
          <p:cNvSpPr/>
          <p:nvPr/>
        </p:nvSpPr>
        <p:spPr bwMode="auto">
          <a:xfrm>
            <a:off x="5292080" y="1052736"/>
            <a:ext cx="3168352" cy="3960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error &amp; correction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矩形 21"/>
          <p:cNvSpPr/>
          <p:nvPr/>
        </p:nvSpPr>
        <p:spPr bwMode="auto">
          <a:xfrm>
            <a:off x="5167313" y="1556792"/>
            <a:ext cx="1276895" cy="4042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 seeds</a:t>
            </a:r>
          </a:p>
        </p:txBody>
      </p:sp>
      <p:grpSp>
        <p:nvGrpSpPr>
          <p:cNvPr id="63" name="组合 22"/>
          <p:cNvGrpSpPr/>
          <p:nvPr/>
        </p:nvGrpSpPr>
        <p:grpSpPr>
          <a:xfrm>
            <a:off x="6017570" y="3356992"/>
            <a:ext cx="1722782" cy="1584176"/>
            <a:chOff x="2915817" y="2852936"/>
            <a:chExt cx="3312369" cy="3312369"/>
          </a:xfrm>
        </p:grpSpPr>
        <p:sp>
          <p:nvSpPr>
            <p:cNvPr id="64" name="弧形 23"/>
            <p:cNvSpPr/>
            <p:nvPr/>
          </p:nvSpPr>
          <p:spPr bwMode="auto">
            <a:xfrm>
              <a:off x="2987824" y="2852936"/>
              <a:ext cx="3168352" cy="3312368"/>
            </a:xfrm>
            <a:prstGeom prst="arc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65" name="弧形 24"/>
            <p:cNvSpPr/>
            <p:nvPr/>
          </p:nvSpPr>
          <p:spPr bwMode="auto">
            <a:xfrm rot="16200000">
              <a:off x="2915818" y="2852937"/>
              <a:ext cx="3312367" cy="3312369"/>
            </a:xfrm>
            <a:prstGeom prst="arc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66" name="Rectangle 65"/>
          <p:cNvSpPr/>
          <p:nvPr/>
        </p:nvSpPr>
        <p:spPr bwMode="auto">
          <a:xfrm>
            <a:off x="6516216" y="3789040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60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σ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67" name="Straight Arrow Connector 66"/>
          <p:cNvCxnSpPr>
            <a:stCxn id="66" idx="3"/>
          </p:cNvCxnSpPr>
          <p:nvPr/>
        </p:nvCxnSpPr>
        <p:spPr bwMode="auto">
          <a:xfrm>
            <a:off x="7308304" y="3969060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6055021" y="3969060"/>
            <a:ext cx="46119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/>
          <p:cNvCxnSpPr>
            <a:endCxn id="65" idx="2"/>
          </p:cNvCxnSpPr>
          <p:nvPr/>
        </p:nvCxnSpPr>
        <p:spPr bwMode="auto">
          <a:xfrm flipH="1" flipV="1">
            <a:off x="6878961" y="3356993"/>
            <a:ext cx="16649" cy="4320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矩形 20"/>
          <p:cNvSpPr/>
          <p:nvPr/>
        </p:nvSpPr>
        <p:spPr bwMode="auto">
          <a:xfrm>
            <a:off x="971600" y="1052736"/>
            <a:ext cx="3168352" cy="3960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error &amp; correction 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37123" y="12637"/>
            <a:ext cx="1291388" cy="461665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G. Wei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9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https://zimbra.jlab.org/service/home/~/?auth=co&amp;loc=en_US&amp;id=4563&amp;part=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836712"/>
            <a:ext cx="4320481" cy="271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2" y="3645024"/>
            <a:ext cx="4333983" cy="268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C:\Conference meeting\NA-PAC\dasurve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836712"/>
            <a:ext cx="4248472" cy="285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355976" y="3701246"/>
            <a:ext cx="4788024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Larger beam emittance with week cooling results in the tighter limit multipole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with 0.9/0.9 mm-</a:t>
            </a:r>
            <a:r>
              <a:rPr lang="en-US" altLang="zh-CN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mrad</a:t>
            </a:r>
            <a:r>
              <a:rPr lang="en-US" altLang="zh-C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emittance gives a balance between multipole field of IR triplet and dynamic aperture. </a:t>
            </a:r>
            <a:endParaRPr lang="en-US" dirty="0" smtClean="0"/>
          </a:p>
        </p:txBody>
      </p:sp>
      <p:grpSp>
        <p:nvGrpSpPr>
          <p:cNvPr id="12" name="组合 22"/>
          <p:cNvGrpSpPr/>
          <p:nvPr/>
        </p:nvGrpSpPr>
        <p:grpSpPr>
          <a:xfrm>
            <a:off x="5906853" y="1916832"/>
            <a:ext cx="1722782" cy="2088232"/>
            <a:chOff x="2915817" y="2852936"/>
            <a:chExt cx="3312369" cy="3312369"/>
          </a:xfrm>
        </p:grpSpPr>
        <p:sp>
          <p:nvSpPr>
            <p:cNvPr id="13" name="弧形 23"/>
            <p:cNvSpPr/>
            <p:nvPr/>
          </p:nvSpPr>
          <p:spPr bwMode="auto">
            <a:xfrm>
              <a:off x="2987824" y="2852936"/>
              <a:ext cx="3168352" cy="3312368"/>
            </a:xfrm>
            <a:prstGeom prst="arc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4" name="弧形 24"/>
            <p:cNvSpPr/>
            <p:nvPr/>
          </p:nvSpPr>
          <p:spPr bwMode="auto">
            <a:xfrm rot="16200000">
              <a:off x="2915818" y="2852937"/>
              <a:ext cx="3312367" cy="3312369"/>
            </a:xfrm>
            <a:prstGeom prst="arc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lgDash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6405499" y="2614275"/>
            <a:ext cx="792088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DA</a:t>
            </a:r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 bwMode="auto">
          <a:xfrm>
            <a:off x="7197587" y="2794295"/>
            <a:ext cx="3600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5944304" y="2794295"/>
            <a:ext cx="46119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endCxn id="14" idx="2"/>
          </p:cNvCxnSpPr>
          <p:nvPr/>
        </p:nvCxnSpPr>
        <p:spPr bwMode="auto">
          <a:xfrm flipH="1" flipV="1">
            <a:off x="6768245" y="1916833"/>
            <a:ext cx="16649" cy="6974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14"/>
          <p:cNvSpPr/>
          <p:nvPr/>
        </p:nvSpPr>
        <p:spPr bwMode="auto">
          <a:xfrm>
            <a:off x="5508104" y="836712"/>
            <a:ext cx="3456384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DA: 10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60 GeV proton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&amp; 12 </a:t>
            </a:r>
            <a:r>
              <a:rPr lang="el-GR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100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GeV proton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rPr>
              <a:t> </a:t>
            </a:r>
          </a:p>
        </p:txBody>
      </p:sp>
      <p:sp>
        <p:nvSpPr>
          <p:cNvPr id="2" name="右箭头 1"/>
          <p:cNvSpPr/>
          <p:nvPr/>
        </p:nvSpPr>
        <p:spPr bwMode="auto">
          <a:xfrm rot="20200352">
            <a:off x="3995495" y="1869040"/>
            <a:ext cx="1635070" cy="2809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>
          <a:xfrm>
            <a:off x="55503" y="-27384"/>
            <a:ext cx="9073008" cy="750123"/>
          </a:xfrm>
        </p:spPr>
        <p:txBody>
          <a:bodyPr/>
          <a:lstStyle/>
          <a:p>
            <a:r>
              <a:rPr lang="en-US" altLang="zh-CN" sz="3200" dirty="0" smtClean="0"/>
              <a:t>FFQ Multipole Sensitivity Study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7837123" y="12637"/>
            <a:ext cx="1291388" cy="461665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G. Wei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527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914400"/>
            <a:r>
              <a:rPr lang="en-US" altLang="en-US" sz="2800" b="1" dirty="0" smtClean="0">
                <a:latin typeface="Arial" charset="0"/>
                <a:ea typeface="MS PGothic" pitchFamily="34" charset="-128"/>
              </a:rPr>
              <a:t>Detector Solenoid Compensation </a:t>
            </a:r>
            <a:r>
              <a:rPr lang="en-US" altLang="en-US" sz="2800" b="1" dirty="0">
                <a:latin typeface="Arial" charset="0"/>
                <a:ea typeface="MS PGothic" pitchFamily="34" charset="-128"/>
              </a:rPr>
              <a:t>Scheme</a:t>
            </a:r>
            <a:endParaRPr lang="ru-RU" altLang="en-US" sz="2800" b="1" dirty="0">
              <a:latin typeface="Arial" charset="0"/>
              <a:ea typeface="MS PGothic" pitchFamily="34" charset="-128"/>
            </a:endParaRPr>
          </a:p>
        </p:txBody>
      </p:sp>
      <p:sp>
        <p:nvSpPr>
          <p:cNvPr id="99331" name="Content Placeholder 2"/>
          <p:cNvSpPr>
            <a:spLocks/>
          </p:cNvSpPr>
          <p:nvPr/>
        </p:nvSpPr>
        <p:spPr bwMode="auto">
          <a:xfrm>
            <a:off x="79904" y="980728"/>
            <a:ext cx="8951913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688975" indent="-23018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defTabSz="914400">
              <a:lnSpc>
                <a:spcPct val="90000"/>
              </a:lnSpc>
              <a:spcBef>
                <a:spcPct val="20000"/>
              </a:spcBef>
              <a:buSzPct val="15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MS PGothic" pitchFamily="34" charset="-128"/>
                <a:cs typeface="+mn-cs"/>
              </a:rPr>
              <a:t>  A </a:t>
            </a: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ea typeface="MS PGothic" pitchFamily="34" charset="-128"/>
                <a:cs typeface="+mn-cs"/>
              </a:rPr>
              <a:t>scheme: </a:t>
            </a: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Two dipole correctors on each side of the IP are used to make closed orbit correction. </a:t>
            </a:r>
            <a:endParaRPr lang="en-US" sz="2400" dirty="0" smtClean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Arial" charset="0"/>
                <a:ea typeface="MS PGothic" pitchFamily="34" charset="-128"/>
              </a:rPr>
              <a:t>Anti-solenoid </a:t>
            </a:r>
            <a:r>
              <a:rPr lang="en-US" altLang="en-US" sz="2400" dirty="0">
                <a:latin typeface="Arial" charset="0"/>
                <a:ea typeface="MS PGothic" pitchFamily="34" charset="-128"/>
              </a:rPr>
              <a:t>&amp; </a:t>
            </a: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skew 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  <a:ea typeface="MS PGothic" pitchFamily="34" charset="-128"/>
              </a:rPr>
              <a:t>quads </a:t>
            </a:r>
            <a:r>
              <a:rPr lang="en-US" altLang="en-US" sz="2400" dirty="0" smtClean="0">
                <a:latin typeface="Arial" charset="0"/>
                <a:ea typeface="MS PGothic" pitchFamily="34" charset="-128"/>
              </a:rPr>
              <a:t>to </a:t>
            </a:r>
            <a:r>
              <a:rPr lang="en-US" altLang="en-US" sz="2400" dirty="0">
                <a:latin typeface="Arial" charset="0"/>
                <a:ea typeface="MS PGothic" pitchFamily="34" charset="-128"/>
              </a:rPr>
              <a:t>make </a:t>
            </a:r>
            <a:r>
              <a:rPr lang="en-US" altLang="en-US" sz="2400" dirty="0" smtClean="0">
                <a:latin typeface="Arial" charset="0"/>
                <a:ea typeface="MS PGothic" pitchFamily="34" charset="-128"/>
              </a:rPr>
              <a:t>decoupling.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SzPct val="150000"/>
            </a:pPr>
            <a:r>
              <a:rPr lang="en-US" altLang="en-US" sz="2400" dirty="0">
                <a:latin typeface="Arial" charset="0"/>
                <a:ea typeface="MS PGothic" pitchFamily="34" charset="-128"/>
              </a:rPr>
              <a:t> </a:t>
            </a:r>
            <a:r>
              <a:rPr lang="en-US" altLang="en-US" sz="2400" dirty="0" smtClean="0">
                <a:latin typeface="Arial" charset="0"/>
                <a:ea typeface="MS PGothic" pitchFamily="34" charset="-128"/>
              </a:rPr>
              <a:t>   4 skew quads with 0.1 meter are enough for each side</a:t>
            </a: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latin typeface="Arial" charset="0"/>
              <a:ea typeface="MS PGothic" pitchFamily="34" charset="-128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5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+mn-cs"/>
            </a:endParaRPr>
          </a:p>
          <a:p>
            <a:pPr lvl="1" defTabSz="91440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altLang="en-US" sz="2400" dirty="0">
              <a:latin typeface="Arial" charset="0"/>
              <a:ea typeface="MS PGothic" pitchFamily="34" charset="-128"/>
              <a:sym typeface="Symbol" pitchFamily="18" charset="2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069"/>
          <a:stretch/>
        </p:blipFill>
        <p:spPr bwMode="auto">
          <a:xfrm>
            <a:off x="395536" y="1449058"/>
            <a:ext cx="7716922" cy="205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2627784" y="2833973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3275856" y="2852936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3059832" y="2348880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2843808" y="2348880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788024" y="2833973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5780920" y="2852936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5436096" y="2348880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076056" y="2348880"/>
            <a:ext cx="0" cy="50405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868144" y="112474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2"/>
          <p:cNvSpPr/>
          <p:nvPr/>
        </p:nvSpPr>
        <p:spPr>
          <a:xfrm>
            <a:off x="5984133" y="1128231"/>
            <a:ext cx="22894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zh-CN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Skew Quadrupole</a:t>
            </a:r>
            <a:endParaRPr lang="en-US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37123" y="12637"/>
            <a:ext cx="1291388" cy="461665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G. Wei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184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702733"/>
          </a:xfrm>
        </p:spPr>
        <p:txBody>
          <a:bodyPr/>
          <a:lstStyle/>
          <a:p>
            <a:r>
              <a:rPr lang="en-US" dirty="0"/>
              <a:t>Dynamic Aperture</a:t>
            </a:r>
          </a:p>
        </p:txBody>
      </p:sp>
      <p:pic>
        <p:nvPicPr>
          <p:cNvPr id="5" name="Picture 2" descr="C:\Users\gwei\AppData\Local\Temp\bareDetector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88"/>
          <a:stretch/>
        </p:blipFill>
        <p:spPr bwMode="auto">
          <a:xfrm>
            <a:off x="2123728" y="2492896"/>
            <a:ext cx="532119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内容占位符 1"/>
          <p:cNvSpPr>
            <a:spLocks noGrp="1"/>
          </p:cNvSpPr>
          <p:nvPr>
            <p:ph idx="1"/>
          </p:nvPr>
        </p:nvSpPr>
        <p:spPr>
          <a:xfrm>
            <a:off x="144016" y="908720"/>
            <a:ext cx="9036496" cy="16561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Red </a:t>
            </a:r>
            <a:r>
              <a:rPr lang="en-US" altLang="zh-CN" sz="2400" dirty="0" smtClean="0">
                <a:solidFill>
                  <a:srgbClr val="FF0000"/>
                </a:solidFill>
              </a:rPr>
              <a:t>line</a:t>
            </a:r>
            <a:r>
              <a:rPr lang="en-US" altLang="zh-CN" sz="2400" dirty="0">
                <a:solidFill>
                  <a:srgbClr val="FF0000"/>
                </a:solidFill>
              </a:rPr>
              <a:t>: </a:t>
            </a:r>
            <a:r>
              <a:rPr lang="en-US" altLang="zh-CN" sz="2400" dirty="0" smtClean="0">
                <a:solidFill>
                  <a:srgbClr val="FF0000"/>
                </a:solidFill>
              </a:rPr>
              <a:t>bare </a:t>
            </a:r>
            <a:r>
              <a:rPr lang="en-US" altLang="zh-CN" sz="2400" dirty="0">
                <a:solidFill>
                  <a:srgbClr val="FF0000"/>
                </a:solidFill>
              </a:rPr>
              <a:t>lattice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Black </a:t>
            </a:r>
            <a:r>
              <a:rPr lang="en-US" altLang="zh-CN" sz="2400" dirty="0" smtClean="0"/>
              <a:t>line</a:t>
            </a:r>
            <a:r>
              <a:rPr lang="en-US" altLang="zh-CN" sz="2400" dirty="0"/>
              <a:t>: </a:t>
            </a:r>
            <a:r>
              <a:rPr lang="en-US" altLang="zh-CN" sz="2400" dirty="0" smtClean="0"/>
              <a:t>with </a:t>
            </a:r>
            <a:r>
              <a:rPr lang="en-US" altLang="zh-CN" sz="2400" dirty="0"/>
              <a:t>detector solenoid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>
                <a:ea typeface="Arial Unicode MS" panose="020B0604020202020204" pitchFamily="34" charset="-122"/>
              </a:rPr>
              <a:t>Dynamic aperture </a:t>
            </a:r>
            <a:r>
              <a:rPr lang="en-US" altLang="zh-CN" sz="2400" dirty="0" smtClean="0">
                <a:ea typeface="Arial Unicode MS" panose="020B0604020202020204" pitchFamily="34" charset="-122"/>
              </a:rPr>
              <a:t>shrinks to </a:t>
            </a:r>
            <a:r>
              <a:rPr lang="en-US" altLang="zh-CN" sz="2400" dirty="0">
                <a:ea typeface="Arial Unicode MS" panose="020B0604020202020204" pitchFamily="34" charset="-122"/>
              </a:rPr>
              <a:t>50 </a:t>
            </a:r>
            <a:r>
              <a:rPr lang="en-US" altLang="zh-CN" sz="2400" dirty="0">
                <a:ea typeface="Arial Unicode MS" panose="020B0604020202020204" pitchFamily="34" charset="-122"/>
                <a:sym typeface="Symbol"/>
              </a:rPr>
              <a:t>, but </a:t>
            </a:r>
            <a:r>
              <a:rPr lang="en-US" altLang="zh-CN" sz="2400" dirty="0" smtClean="0">
                <a:ea typeface="Arial Unicode MS" panose="020B0604020202020204" pitchFamily="34" charset="-122"/>
                <a:sym typeface="Symbol"/>
              </a:rPr>
              <a:t>is large enough </a:t>
            </a:r>
            <a:r>
              <a:rPr lang="en-US" altLang="zh-CN" sz="2400" dirty="0">
                <a:sym typeface="Symbol"/>
              </a:rPr>
              <a:t>considering the </a:t>
            </a:r>
            <a:r>
              <a:rPr lang="en-US" altLang="zh-CN" sz="2400" dirty="0" smtClean="0">
                <a:sym typeface="Symbol"/>
              </a:rPr>
              <a:t>final required </a:t>
            </a:r>
            <a:r>
              <a:rPr lang="en-US" altLang="zh-CN" sz="2400" dirty="0">
                <a:sym typeface="Symbol"/>
              </a:rPr>
              <a:t>dynamic aperture of </a:t>
            </a:r>
            <a:r>
              <a:rPr lang="en-US" altLang="zh-CN" sz="2400" dirty="0"/>
              <a:t>10 </a:t>
            </a:r>
            <a:r>
              <a:rPr lang="en-US" altLang="zh-CN" sz="2400" dirty="0">
                <a:sym typeface="Symbol"/>
              </a:rPr>
              <a:t></a:t>
            </a:r>
            <a:endParaRPr lang="en-US" altLang="zh-CN" sz="2400" dirty="0">
              <a:ea typeface="Arial Unicode MS" panose="020B0604020202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pPr marL="457200" lvl="1" indent="0">
              <a:buNone/>
            </a:pPr>
            <a:endParaRPr lang="en-US" altLang="zh-CN" sz="2800" dirty="0"/>
          </a:p>
          <a:p>
            <a:endParaRPr lang="en-US" altLang="zh-CN" sz="2800" dirty="0"/>
          </a:p>
          <a:p>
            <a:pPr lvl="1"/>
            <a:endParaRPr lang="en-US" altLang="zh-C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837123" y="12637"/>
            <a:ext cx="1291388" cy="461665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G. Wei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105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Booster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Imaginary gamma-t lattice with super-ferric magnets (A. </a:t>
            </a:r>
            <a:r>
              <a:rPr lang="en-US" dirty="0" err="1" smtClean="0"/>
              <a:t>Bogacz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reliminary studies for space-charge and injection schemes  (E. </a:t>
            </a:r>
            <a:r>
              <a:rPr lang="en-US" dirty="0" err="1" smtClean="0"/>
              <a:t>Nissen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Halo Formation studies in the presence of resonance crossing</a:t>
            </a:r>
          </a:p>
          <a:p>
            <a:r>
              <a:rPr lang="en-US" dirty="0" smtClean="0"/>
              <a:t>Optimization of working point, tunes and DA.</a:t>
            </a:r>
          </a:p>
          <a:p>
            <a:endParaRPr lang="en-US" dirty="0"/>
          </a:p>
          <a:p>
            <a:r>
              <a:rPr lang="en-US" dirty="0" smtClean="0"/>
              <a:t>Lean on resources. Hoping to get a postdoc.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97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Group 6"/>
          <p:cNvGrpSpPr>
            <a:grpSpLocks noChangeAspect="1"/>
          </p:cNvGrpSpPr>
          <p:nvPr/>
        </p:nvGrpSpPr>
        <p:grpSpPr bwMode="auto">
          <a:xfrm>
            <a:off x="772678" y="849134"/>
            <a:ext cx="7775312" cy="2362559"/>
            <a:chOff x="212" y="1213"/>
            <a:chExt cx="5371" cy="1632"/>
          </a:xfrm>
        </p:grpSpPr>
        <p:sp>
          <p:nvSpPr>
            <p:cNvPr id="289" name="AutoShape 5"/>
            <p:cNvSpPr>
              <a:spLocks noChangeAspect="1" noChangeArrowheads="1" noTextEdit="1"/>
            </p:cNvSpPr>
            <p:nvPr/>
          </p:nvSpPr>
          <p:spPr bwMode="auto">
            <a:xfrm>
              <a:off x="213" y="1213"/>
              <a:ext cx="5334" cy="1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0" name="Group 207"/>
            <p:cNvGrpSpPr>
              <a:grpSpLocks/>
            </p:cNvGrpSpPr>
            <p:nvPr/>
          </p:nvGrpSpPr>
          <p:grpSpPr bwMode="auto">
            <a:xfrm>
              <a:off x="212" y="1213"/>
              <a:ext cx="5371" cy="1632"/>
              <a:chOff x="212" y="1213"/>
              <a:chExt cx="5371" cy="1632"/>
            </a:xfrm>
          </p:grpSpPr>
          <p:sp>
            <p:nvSpPr>
              <p:cNvPr id="583" name="Rectangle 7"/>
              <p:cNvSpPr>
                <a:spLocks noChangeArrowheads="1"/>
              </p:cNvSpPr>
              <p:nvPr/>
            </p:nvSpPr>
            <p:spPr bwMode="auto">
              <a:xfrm>
                <a:off x="213" y="1213"/>
                <a:ext cx="5334" cy="16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Rectangle 8"/>
              <p:cNvSpPr>
                <a:spLocks noChangeArrowheads="1"/>
              </p:cNvSpPr>
              <p:nvPr/>
            </p:nvSpPr>
            <p:spPr bwMode="auto">
              <a:xfrm>
                <a:off x="285" y="1357"/>
                <a:ext cx="5190" cy="133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Rectangle 9"/>
              <p:cNvSpPr>
                <a:spLocks noChangeArrowheads="1"/>
              </p:cNvSpPr>
              <p:nvPr/>
            </p:nvSpPr>
            <p:spPr bwMode="auto">
              <a:xfrm>
                <a:off x="5223" y="2707"/>
                <a:ext cx="30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275.087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6" name="Rectangle 10"/>
              <p:cNvSpPr>
                <a:spLocks noChangeArrowheads="1"/>
              </p:cNvSpPr>
              <p:nvPr/>
            </p:nvSpPr>
            <p:spPr bwMode="auto">
              <a:xfrm>
                <a:off x="285" y="2707"/>
                <a:ext cx="7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7" name="Rectangle 12"/>
              <p:cNvSpPr>
                <a:spLocks noChangeArrowheads="1"/>
              </p:cNvSpPr>
              <p:nvPr/>
            </p:nvSpPr>
            <p:spPr bwMode="auto">
              <a:xfrm>
                <a:off x="333" y="1291"/>
                <a:ext cx="48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                 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8" name="Rectangle 13"/>
              <p:cNvSpPr>
                <a:spLocks noChangeArrowheads="1"/>
              </p:cNvSpPr>
              <p:nvPr/>
            </p:nvSpPr>
            <p:spPr bwMode="auto">
              <a:xfrm rot="16200000">
                <a:off x="203" y="1318"/>
                <a:ext cx="12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9" name="Rectangle 14"/>
              <p:cNvSpPr>
                <a:spLocks noChangeArrowheads="1"/>
              </p:cNvSpPr>
              <p:nvPr/>
            </p:nvSpPr>
            <p:spPr bwMode="auto">
              <a:xfrm rot="16200000">
                <a:off x="224" y="2611"/>
                <a:ext cx="7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0" name="Rectangle 15"/>
              <p:cNvSpPr>
                <a:spLocks noChangeArrowheads="1"/>
              </p:cNvSpPr>
              <p:nvPr/>
            </p:nvSpPr>
            <p:spPr bwMode="auto">
              <a:xfrm rot="16200000">
                <a:off x="5493" y="1302"/>
                <a:ext cx="7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1" name="Rectangle 16"/>
              <p:cNvSpPr>
                <a:spLocks noChangeArrowheads="1"/>
              </p:cNvSpPr>
              <p:nvPr/>
            </p:nvSpPr>
            <p:spPr bwMode="auto">
              <a:xfrm rot="16200000">
                <a:off x="5481" y="2599"/>
                <a:ext cx="10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2" name="Rectangle 17"/>
              <p:cNvSpPr>
                <a:spLocks noChangeArrowheads="1"/>
              </p:cNvSpPr>
              <p:nvPr/>
            </p:nvSpPr>
            <p:spPr bwMode="auto">
              <a:xfrm rot="16200000">
                <a:off x="-10" y="1903"/>
                <a:ext cx="54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BETA_X&amp;Y[m]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3" name="Rectangle 18"/>
              <p:cNvSpPr>
                <a:spLocks noChangeArrowheads="1"/>
              </p:cNvSpPr>
              <p:nvPr/>
            </p:nvSpPr>
            <p:spPr bwMode="auto">
              <a:xfrm rot="16200000">
                <a:off x="5277" y="1920"/>
                <a:ext cx="51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DISP_X&amp;Y[m]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4" name="Line 19"/>
              <p:cNvSpPr>
                <a:spLocks noChangeShapeType="1"/>
              </p:cNvSpPr>
              <p:nvPr/>
            </p:nvSpPr>
            <p:spPr bwMode="auto">
              <a:xfrm flipH="1">
                <a:off x="5439" y="148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5" name="Line 20"/>
              <p:cNvSpPr>
                <a:spLocks noChangeShapeType="1"/>
              </p:cNvSpPr>
              <p:nvPr/>
            </p:nvSpPr>
            <p:spPr bwMode="auto">
              <a:xfrm>
                <a:off x="285" y="148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6" name="Line 21"/>
              <p:cNvSpPr>
                <a:spLocks noChangeShapeType="1"/>
              </p:cNvSpPr>
              <p:nvPr/>
            </p:nvSpPr>
            <p:spPr bwMode="auto">
              <a:xfrm flipV="1">
                <a:off x="801" y="266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7" name="Line 22"/>
              <p:cNvSpPr>
                <a:spLocks noChangeShapeType="1"/>
              </p:cNvSpPr>
              <p:nvPr/>
            </p:nvSpPr>
            <p:spPr bwMode="auto">
              <a:xfrm>
                <a:off x="801" y="135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8" name="Line 23"/>
              <p:cNvSpPr>
                <a:spLocks noChangeShapeType="1"/>
              </p:cNvSpPr>
              <p:nvPr/>
            </p:nvSpPr>
            <p:spPr bwMode="auto">
              <a:xfrm flipH="1">
                <a:off x="5439" y="1621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9" name="Line 24"/>
              <p:cNvSpPr>
                <a:spLocks noChangeShapeType="1"/>
              </p:cNvSpPr>
              <p:nvPr/>
            </p:nvSpPr>
            <p:spPr bwMode="auto">
              <a:xfrm>
                <a:off x="285" y="1621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0" name="Line 25"/>
              <p:cNvSpPr>
                <a:spLocks noChangeShapeType="1"/>
              </p:cNvSpPr>
              <p:nvPr/>
            </p:nvSpPr>
            <p:spPr bwMode="auto">
              <a:xfrm flipV="1">
                <a:off x="1323" y="266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1" name="Line 26"/>
              <p:cNvSpPr>
                <a:spLocks noChangeShapeType="1"/>
              </p:cNvSpPr>
              <p:nvPr/>
            </p:nvSpPr>
            <p:spPr bwMode="auto">
              <a:xfrm>
                <a:off x="1323" y="135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2" name="Line 27"/>
              <p:cNvSpPr>
                <a:spLocks noChangeShapeType="1"/>
              </p:cNvSpPr>
              <p:nvPr/>
            </p:nvSpPr>
            <p:spPr bwMode="auto">
              <a:xfrm flipH="1">
                <a:off x="5439" y="175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3" name="Line 28"/>
              <p:cNvSpPr>
                <a:spLocks noChangeShapeType="1"/>
              </p:cNvSpPr>
              <p:nvPr/>
            </p:nvSpPr>
            <p:spPr bwMode="auto">
              <a:xfrm>
                <a:off x="285" y="175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" name="Line 29"/>
              <p:cNvSpPr>
                <a:spLocks noChangeShapeType="1"/>
              </p:cNvSpPr>
              <p:nvPr/>
            </p:nvSpPr>
            <p:spPr bwMode="auto">
              <a:xfrm flipV="1">
                <a:off x="1839" y="266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" name="Line 30"/>
              <p:cNvSpPr>
                <a:spLocks noChangeShapeType="1"/>
              </p:cNvSpPr>
              <p:nvPr/>
            </p:nvSpPr>
            <p:spPr bwMode="auto">
              <a:xfrm>
                <a:off x="1839" y="135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6" name="Line 31"/>
              <p:cNvSpPr>
                <a:spLocks noChangeShapeType="1"/>
              </p:cNvSpPr>
              <p:nvPr/>
            </p:nvSpPr>
            <p:spPr bwMode="auto">
              <a:xfrm flipH="1">
                <a:off x="5439" y="1891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7" name="Line 32"/>
              <p:cNvSpPr>
                <a:spLocks noChangeShapeType="1"/>
              </p:cNvSpPr>
              <p:nvPr/>
            </p:nvSpPr>
            <p:spPr bwMode="auto">
              <a:xfrm>
                <a:off x="285" y="1891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8" name="Line 33"/>
              <p:cNvSpPr>
                <a:spLocks noChangeShapeType="1"/>
              </p:cNvSpPr>
              <p:nvPr/>
            </p:nvSpPr>
            <p:spPr bwMode="auto">
              <a:xfrm flipV="1">
                <a:off x="2361" y="266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9" name="Line 34"/>
              <p:cNvSpPr>
                <a:spLocks noChangeShapeType="1"/>
              </p:cNvSpPr>
              <p:nvPr/>
            </p:nvSpPr>
            <p:spPr bwMode="auto">
              <a:xfrm>
                <a:off x="2361" y="135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0" name="Line 35"/>
              <p:cNvSpPr>
                <a:spLocks noChangeShapeType="1"/>
              </p:cNvSpPr>
              <p:nvPr/>
            </p:nvSpPr>
            <p:spPr bwMode="auto">
              <a:xfrm flipH="1">
                <a:off x="5439" y="202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1" name="Line 36"/>
              <p:cNvSpPr>
                <a:spLocks noChangeShapeType="1"/>
              </p:cNvSpPr>
              <p:nvPr/>
            </p:nvSpPr>
            <p:spPr bwMode="auto">
              <a:xfrm>
                <a:off x="285" y="202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2" name="Line 37"/>
              <p:cNvSpPr>
                <a:spLocks noChangeShapeType="1"/>
              </p:cNvSpPr>
              <p:nvPr/>
            </p:nvSpPr>
            <p:spPr bwMode="auto">
              <a:xfrm flipV="1">
                <a:off x="2877" y="266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3" name="Line 38"/>
              <p:cNvSpPr>
                <a:spLocks noChangeShapeType="1"/>
              </p:cNvSpPr>
              <p:nvPr/>
            </p:nvSpPr>
            <p:spPr bwMode="auto">
              <a:xfrm>
                <a:off x="2877" y="135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4" name="Line 39"/>
              <p:cNvSpPr>
                <a:spLocks noChangeShapeType="1"/>
              </p:cNvSpPr>
              <p:nvPr/>
            </p:nvSpPr>
            <p:spPr bwMode="auto">
              <a:xfrm flipH="1">
                <a:off x="5439" y="2161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5" name="Line 40"/>
              <p:cNvSpPr>
                <a:spLocks noChangeShapeType="1"/>
              </p:cNvSpPr>
              <p:nvPr/>
            </p:nvSpPr>
            <p:spPr bwMode="auto">
              <a:xfrm>
                <a:off x="285" y="2161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6" name="Line 41"/>
              <p:cNvSpPr>
                <a:spLocks noChangeShapeType="1"/>
              </p:cNvSpPr>
              <p:nvPr/>
            </p:nvSpPr>
            <p:spPr bwMode="auto">
              <a:xfrm flipV="1">
                <a:off x="3399" y="266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7" name="Line 42"/>
              <p:cNvSpPr>
                <a:spLocks noChangeShapeType="1"/>
              </p:cNvSpPr>
              <p:nvPr/>
            </p:nvSpPr>
            <p:spPr bwMode="auto">
              <a:xfrm>
                <a:off x="3399" y="135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8" name="Line 43"/>
              <p:cNvSpPr>
                <a:spLocks noChangeShapeType="1"/>
              </p:cNvSpPr>
              <p:nvPr/>
            </p:nvSpPr>
            <p:spPr bwMode="auto">
              <a:xfrm flipH="1">
                <a:off x="5439" y="2293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9" name="Line 44"/>
              <p:cNvSpPr>
                <a:spLocks noChangeShapeType="1"/>
              </p:cNvSpPr>
              <p:nvPr/>
            </p:nvSpPr>
            <p:spPr bwMode="auto">
              <a:xfrm>
                <a:off x="285" y="2293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0" name="Line 45"/>
              <p:cNvSpPr>
                <a:spLocks noChangeShapeType="1"/>
              </p:cNvSpPr>
              <p:nvPr/>
            </p:nvSpPr>
            <p:spPr bwMode="auto">
              <a:xfrm flipV="1">
                <a:off x="3915" y="266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1" name="Line 46"/>
              <p:cNvSpPr>
                <a:spLocks noChangeShapeType="1"/>
              </p:cNvSpPr>
              <p:nvPr/>
            </p:nvSpPr>
            <p:spPr bwMode="auto">
              <a:xfrm>
                <a:off x="3915" y="135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2" name="Line 47"/>
              <p:cNvSpPr>
                <a:spLocks noChangeShapeType="1"/>
              </p:cNvSpPr>
              <p:nvPr/>
            </p:nvSpPr>
            <p:spPr bwMode="auto">
              <a:xfrm flipH="1">
                <a:off x="5439" y="2431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3" name="Line 48"/>
              <p:cNvSpPr>
                <a:spLocks noChangeShapeType="1"/>
              </p:cNvSpPr>
              <p:nvPr/>
            </p:nvSpPr>
            <p:spPr bwMode="auto">
              <a:xfrm>
                <a:off x="285" y="2431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4" name="Line 49"/>
              <p:cNvSpPr>
                <a:spLocks noChangeShapeType="1"/>
              </p:cNvSpPr>
              <p:nvPr/>
            </p:nvSpPr>
            <p:spPr bwMode="auto">
              <a:xfrm flipV="1">
                <a:off x="4437" y="266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5" name="Line 50"/>
              <p:cNvSpPr>
                <a:spLocks noChangeShapeType="1"/>
              </p:cNvSpPr>
              <p:nvPr/>
            </p:nvSpPr>
            <p:spPr bwMode="auto">
              <a:xfrm>
                <a:off x="4437" y="135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6" name="Line 51"/>
              <p:cNvSpPr>
                <a:spLocks noChangeShapeType="1"/>
              </p:cNvSpPr>
              <p:nvPr/>
            </p:nvSpPr>
            <p:spPr bwMode="auto">
              <a:xfrm flipH="1">
                <a:off x="5439" y="2563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7" name="Line 52"/>
              <p:cNvSpPr>
                <a:spLocks noChangeShapeType="1"/>
              </p:cNvSpPr>
              <p:nvPr/>
            </p:nvSpPr>
            <p:spPr bwMode="auto">
              <a:xfrm>
                <a:off x="285" y="2563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8" name="Line 53"/>
              <p:cNvSpPr>
                <a:spLocks noChangeShapeType="1"/>
              </p:cNvSpPr>
              <p:nvPr/>
            </p:nvSpPr>
            <p:spPr bwMode="auto">
              <a:xfrm flipV="1">
                <a:off x="4953" y="2665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9" name="Line 54"/>
              <p:cNvSpPr>
                <a:spLocks noChangeShapeType="1"/>
              </p:cNvSpPr>
              <p:nvPr/>
            </p:nvSpPr>
            <p:spPr bwMode="auto">
              <a:xfrm>
                <a:off x="4953" y="1357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0" name="Freeform 55"/>
              <p:cNvSpPr>
                <a:spLocks/>
              </p:cNvSpPr>
              <p:nvPr/>
            </p:nvSpPr>
            <p:spPr bwMode="auto">
              <a:xfrm>
                <a:off x="285" y="1855"/>
                <a:ext cx="5184" cy="828"/>
              </a:xfrm>
              <a:custGeom>
                <a:avLst/>
                <a:gdLst>
                  <a:gd name="T0" fmla="*/ 78 w 5184"/>
                  <a:gd name="T1" fmla="*/ 780 h 828"/>
                  <a:gd name="T2" fmla="*/ 162 w 5184"/>
                  <a:gd name="T3" fmla="*/ 216 h 828"/>
                  <a:gd name="T4" fmla="*/ 240 w 5184"/>
                  <a:gd name="T5" fmla="*/ 744 h 828"/>
                  <a:gd name="T6" fmla="*/ 324 w 5184"/>
                  <a:gd name="T7" fmla="*/ 486 h 828"/>
                  <a:gd name="T8" fmla="*/ 408 w 5184"/>
                  <a:gd name="T9" fmla="*/ 516 h 828"/>
                  <a:gd name="T10" fmla="*/ 486 w 5184"/>
                  <a:gd name="T11" fmla="*/ 288 h 828"/>
                  <a:gd name="T12" fmla="*/ 570 w 5184"/>
                  <a:gd name="T13" fmla="*/ 678 h 828"/>
                  <a:gd name="T14" fmla="*/ 654 w 5184"/>
                  <a:gd name="T15" fmla="*/ 444 h 828"/>
                  <a:gd name="T16" fmla="*/ 732 w 5184"/>
                  <a:gd name="T17" fmla="*/ 204 h 828"/>
                  <a:gd name="T18" fmla="*/ 816 w 5184"/>
                  <a:gd name="T19" fmla="*/ 504 h 828"/>
                  <a:gd name="T20" fmla="*/ 900 w 5184"/>
                  <a:gd name="T21" fmla="*/ 738 h 828"/>
                  <a:gd name="T22" fmla="*/ 978 w 5184"/>
                  <a:gd name="T23" fmla="*/ 696 h 828"/>
                  <a:gd name="T24" fmla="*/ 1062 w 5184"/>
                  <a:gd name="T25" fmla="*/ 720 h 828"/>
                  <a:gd name="T26" fmla="*/ 1146 w 5184"/>
                  <a:gd name="T27" fmla="*/ 390 h 828"/>
                  <a:gd name="T28" fmla="*/ 1224 w 5184"/>
                  <a:gd name="T29" fmla="*/ 324 h 828"/>
                  <a:gd name="T30" fmla="*/ 1308 w 5184"/>
                  <a:gd name="T31" fmla="*/ 378 h 828"/>
                  <a:gd name="T32" fmla="*/ 1392 w 5184"/>
                  <a:gd name="T33" fmla="*/ 828 h 828"/>
                  <a:gd name="T34" fmla="*/ 1476 w 5184"/>
                  <a:gd name="T35" fmla="*/ 402 h 828"/>
                  <a:gd name="T36" fmla="*/ 1554 w 5184"/>
                  <a:gd name="T37" fmla="*/ 462 h 828"/>
                  <a:gd name="T38" fmla="*/ 1638 w 5184"/>
                  <a:gd name="T39" fmla="*/ 624 h 828"/>
                  <a:gd name="T40" fmla="*/ 1716 w 5184"/>
                  <a:gd name="T41" fmla="*/ 660 h 828"/>
                  <a:gd name="T42" fmla="*/ 1800 w 5184"/>
                  <a:gd name="T43" fmla="*/ 432 h 828"/>
                  <a:gd name="T44" fmla="*/ 1884 w 5184"/>
                  <a:gd name="T45" fmla="*/ 750 h 828"/>
                  <a:gd name="T46" fmla="*/ 1968 w 5184"/>
                  <a:gd name="T47" fmla="*/ 468 h 828"/>
                  <a:gd name="T48" fmla="*/ 2046 w 5184"/>
                  <a:gd name="T49" fmla="*/ 402 h 828"/>
                  <a:gd name="T50" fmla="*/ 2130 w 5184"/>
                  <a:gd name="T51" fmla="*/ 438 h 828"/>
                  <a:gd name="T52" fmla="*/ 2208 w 5184"/>
                  <a:gd name="T53" fmla="*/ 486 h 828"/>
                  <a:gd name="T54" fmla="*/ 2292 w 5184"/>
                  <a:gd name="T55" fmla="*/ 438 h 828"/>
                  <a:gd name="T56" fmla="*/ 2376 w 5184"/>
                  <a:gd name="T57" fmla="*/ 420 h 828"/>
                  <a:gd name="T58" fmla="*/ 2460 w 5184"/>
                  <a:gd name="T59" fmla="*/ 432 h 828"/>
                  <a:gd name="T60" fmla="*/ 2538 w 5184"/>
                  <a:gd name="T61" fmla="*/ 438 h 828"/>
                  <a:gd name="T62" fmla="*/ 2622 w 5184"/>
                  <a:gd name="T63" fmla="*/ 468 h 828"/>
                  <a:gd name="T64" fmla="*/ 2706 w 5184"/>
                  <a:gd name="T65" fmla="*/ 636 h 828"/>
                  <a:gd name="T66" fmla="*/ 2784 w 5184"/>
                  <a:gd name="T67" fmla="*/ 672 h 828"/>
                  <a:gd name="T68" fmla="*/ 2868 w 5184"/>
                  <a:gd name="T69" fmla="*/ 618 h 828"/>
                  <a:gd name="T70" fmla="*/ 2952 w 5184"/>
                  <a:gd name="T71" fmla="*/ 660 h 828"/>
                  <a:gd name="T72" fmla="*/ 3030 w 5184"/>
                  <a:gd name="T73" fmla="*/ 654 h 828"/>
                  <a:gd name="T74" fmla="*/ 3114 w 5184"/>
                  <a:gd name="T75" fmla="*/ 624 h 828"/>
                  <a:gd name="T76" fmla="*/ 3198 w 5184"/>
                  <a:gd name="T77" fmla="*/ 420 h 828"/>
                  <a:gd name="T78" fmla="*/ 3276 w 5184"/>
                  <a:gd name="T79" fmla="*/ 444 h 828"/>
                  <a:gd name="T80" fmla="*/ 3360 w 5184"/>
                  <a:gd name="T81" fmla="*/ 828 h 828"/>
                  <a:gd name="T82" fmla="*/ 3444 w 5184"/>
                  <a:gd name="T83" fmla="*/ 390 h 828"/>
                  <a:gd name="T84" fmla="*/ 3522 w 5184"/>
                  <a:gd name="T85" fmla="*/ 414 h 828"/>
                  <a:gd name="T86" fmla="*/ 3606 w 5184"/>
                  <a:gd name="T87" fmla="*/ 402 h 828"/>
                  <a:gd name="T88" fmla="*/ 3690 w 5184"/>
                  <a:gd name="T89" fmla="*/ 408 h 828"/>
                  <a:gd name="T90" fmla="*/ 3768 w 5184"/>
                  <a:gd name="T91" fmla="*/ 828 h 828"/>
                  <a:gd name="T92" fmla="*/ 3852 w 5184"/>
                  <a:gd name="T93" fmla="*/ 420 h 828"/>
                  <a:gd name="T94" fmla="*/ 3936 w 5184"/>
                  <a:gd name="T95" fmla="*/ 438 h 828"/>
                  <a:gd name="T96" fmla="*/ 4014 w 5184"/>
                  <a:gd name="T97" fmla="*/ 594 h 828"/>
                  <a:gd name="T98" fmla="*/ 4098 w 5184"/>
                  <a:gd name="T99" fmla="*/ 678 h 828"/>
                  <a:gd name="T100" fmla="*/ 4182 w 5184"/>
                  <a:gd name="T101" fmla="*/ 630 h 828"/>
                  <a:gd name="T102" fmla="*/ 4260 w 5184"/>
                  <a:gd name="T103" fmla="*/ 648 h 828"/>
                  <a:gd name="T104" fmla="*/ 4344 w 5184"/>
                  <a:gd name="T105" fmla="*/ 654 h 828"/>
                  <a:gd name="T106" fmla="*/ 4428 w 5184"/>
                  <a:gd name="T107" fmla="*/ 648 h 828"/>
                  <a:gd name="T108" fmla="*/ 4506 w 5184"/>
                  <a:gd name="T109" fmla="*/ 474 h 828"/>
                  <a:gd name="T110" fmla="*/ 4590 w 5184"/>
                  <a:gd name="T111" fmla="*/ 438 h 828"/>
                  <a:gd name="T112" fmla="*/ 4674 w 5184"/>
                  <a:gd name="T113" fmla="*/ 426 h 828"/>
                  <a:gd name="T114" fmla="*/ 4752 w 5184"/>
                  <a:gd name="T115" fmla="*/ 426 h 828"/>
                  <a:gd name="T116" fmla="*/ 4836 w 5184"/>
                  <a:gd name="T117" fmla="*/ 438 h 828"/>
                  <a:gd name="T118" fmla="*/ 4920 w 5184"/>
                  <a:gd name="T119" fmla="*/ 510 h 828"/>
                  <a:gd name="T120" fmla="*/ 4998 w 5184"/>
                  <a:gd name="T121" fmla="*/ 438 h 828"/>
                  <a:gd name="T122" fmla="*/ 5082 w 5184"/>
                  <a:gd name="T123" fmla="*/ 390 h 828"/>
                  <a:gd name="T124" fmla="*/ 5166 w 5184"/>
                  <a:gd name="T125" fmla="*/ 468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184" h="828">
                    <a:moveTo>
                      <a:pt x="0" y="84"/>
                    </a:moveTo>
                    <a:lnTo>
                      <a:pt x="0" y="114"/>
                    </a:lnTo>
                    <a:lnTo>
                      <a:pt x="0" y="132"/>
                    </a:lnTo>
                    <a:lnTo>
                      <a:pt x="0" y="150"/>
                    </a:lnTo>
                    <a:lnTo>
                      <a:pt x="0" y="168"/>
                    </a:lnTo>
                    <a:lnTo>
                      <a:pt x="6" y="180"/>
                    </a:lnTo>
                    <a:lnTo>
                      <a:pt x="6" y="198"/>
                    </a:lnTo>
                    <a:lnTo>
                      <a:pt x="6" y="210"/>
                    </a:lnTo>
                    <a:lnTo>
                      <a:pt x="6" y="228"/>
                    </a:lnTo>
                    <a:lnTo>
                      <a:pt x="6" y="246"/>
                    </a:lnTo>
                    <a:lnTo>
                      <a:pt x="6" y="258"/>
                    </a:lnTo>
                    <a:lnTo>
                      <a:pt x="12" y="276"/>
                    </a:lnTo>
                    <a:lnTo>
                      <a:pt x="12" y="288"/>
                    </a:lnTo>
                    <a:lnTo>
                      <a:pt x="12" y="300"/>
                    </a:lnTo>
                    <a:lnTo>
                      <a:pt x="12" y="318"/>
                    </a:lnTo>
                    <a:lnTo>
                      <a:pt x="12" y="330"/>
                    </a:lnTo>
                    <a:lnTo>
                      <a:pt x="12" y="342"/>
                    </a:lnTo>
                    <a:lnTo>
                      <a:pt x="18" y="360"/>
                    </a:lnTo>
                    <a:lnTo>
                      <a:pt x="18" y="372"/>
                    </a:lnTo>
                    <a:lnTo>
                      <a:pt x="18" y="384"/>
                    </a:lnTo>
                    <a:lnTo>
                      <a:pt x="18" y="396"/>
                    </a:lnTo>
                    <a:lnTo>
                      <a:pt x="18" y="414"/>
                    </a:lnTo>
                    <a:lnTo>
                      <a:pt x="18" y="426"/>
                    </a:lnTo>
                    <a:lnTo>
                      <a:pt x="24" y="438"/>
                    </a:lnTo>
                    <a:lnTo>
                      <a:pt x="24" y="450"/>
                    </a:lnTo>
                    <a:lnTo>
                      <a:pt x="24" y="462"/>
                    </a:lnTo>
                    <a:lnTo>
                      <a:pt x="24" y="474"/>
                    </a:lnTo>
                    <a:lnTo>
                      <a:pt x="24" y="486"/>
                    </a:lnTo>
                    <a:lnTo>
                      <a:pt x="24" y="498"/>
                    </a:lnTo>
                    <a:lnTo>
                      <a:pt x="30" y="510"/>
                    </a:lnTo>
                    <a:lnTo>
                      <a:pt x="30" y="516"/>
                    </a:lnTo>
                    <a:lnTo>
                      <a:pt x="30" y="528"/>
                    </a:lnTo>
                    <a:lnTo>
                      <a:pt x="30" y="540"/>
                    </a:lnTo>
                    <a:lnTo>
                      <a:pt x="30" y="552"/>
                    </a:lnTo>
                    <a:lnTo>
                      <a:pt x="30" y="558"/>
                    </a:lnTo>
                    <a:lnTo>
                      <a:pt x="36" y="570"/>
                    </a:lnTo>
                    <a:lnTo>
                      <a:pt x="36" y="582"/>
                    </a:lnTo>
                    <a:lnTo>
                      <a:pt x="36" y="588"/>
                    </a:lnTo>
                    <a:lnTo>
                      <a:pt x="36" y="600"/>
                    </a:lnTo>
                    <a:lnTo>
                      <a:pt x="36" y="606"/>
                    </a:lnTo>
                    <a:lnTo>
                      <a:pt x="42" y="618"/>
                    </a:lnTo>
                    <a:lnTo>
                      <a:pt x="42" y="624"/>
                    </a:lnTo>
                    <a:lnTo>
                      <a:pt x="42" y="636"/>
                    </a:lnTo>
                    <a:lnTo>
                      <a:pt x="42" y="642"/>
                    </a:lnTo>
                    <a:lnTo>
                      <a:pt x="42" y="648"/>
                    </a:lnTo>
                    <a:lnTo>
                      <a:pt x="42" y="660"/>
                    </a:lnTo>
                    <a:lnTo>
                      <a:pt x="48" y="666"/>
                    </a:lnTo>
                    <a:lnTo>
                      <a:pt x="48" y="672"/>
                    </a:lnTo>
                    <a:lnTo>
                      <a:pt x="48" y="678"/>
                    </a:lnTo>
                    <a:lnTo>
                      <a:pt x="48" y="684"/>
                    </a:lnTo>
                    <a:lnTo>
                      <a:pt x="48" y="696"/>
                    </a:lnTo>
                    <a:lnTo>
                      <a:pt x="48" y="702"/>
                    </a:lnTo>
                    <a:lnTo>
                      <a:pt x="54" y="708"/>
                    </a:lnTo>
                    <a:lnTo>
                      <a:pt x="54" y="714"/>
                    </a:lnTo>
                    <a:lnTo>
                      <a:pt x="54" y="720"/>
                    </a:lnTo>
                    <a:lnTo>
                      <a:pt x="54" y="726"/>
                    </a:lnTo>
                    <a:lnTo>
                      <a:pt x="54" y="732"/>
                    </a:lnTo>
                    <a:lnTo>
                      <a:pt x="54" y="738"/>
                    </a:lnTo>
                    <a:lnTo>
                      <a:pt x="60" y="744"/>
                    </a:lnTo>
                    <a:lnTo>
                      <a:pt x="60" y="744"/>
                    </a:lnTo>
                    <a:lnTo>
                      <a:pt x="60" y="750"/>
                    </a:lnTo>
                    <a:lnTo>
                      <a:pt x="60" y="756"/>
                    </a:lnTo>
                    <a:lnTo>
                      <a:pt x="60" y="762"/>
                    </a:lnTo>
                    <a:lnTo>
                      <a:pt x="60" y="762"/>
                    </a:lnTo>
                    <a:lnTo>
                      <a:pt x="66" y="768"/>
                    </a:lnTo>
                    <a:lnTo>
                      <a:pt x="66" y="774"/>
                    </a:lnTo>
                    <a:lnTo>
                      <a:pt x="66" y="774"/>
                    </a:lnTo>
                    <a:lnTo>
                      <a:pt x="66" y="780"/>
                    </a:lnTo>
                    <a:lnTo>
                      <a:pt x="66" y="780"/>
                    </a:lnTo>
                    <a:lnTo>
                      <a:pt x="72" y="786"/>
                    </a:lnTo>
                    <a:lnTo>
                      <a:pt x="72" y="786"/>
                    </a:lnTo>
                    <a:lnTo>
                      <a:pt x="72" y="786"/>
                    </a:lnTo>
                    <a:lnTo>
                      <a:pt x="72" y="786"/>
                    </a:lnTo>
                    <a:lnTo>
                      <a:pt x="72" y="786"/>
                    </a:lnTo>
                    <a:lnTo>
                      <a:pt x="72" y="786"/>
                    </a:lnTo>
                    <a:lnTo>
                      <a:pt x="78" y="786"/>
                    </a:lnTo>
                    <a:lnTo>
                      <a:pt x="78" y="786"/>
                    </a:lnTo>
                    <a:lnTo>
                      <a:pt x="78" y="780"/>
                    </a:lnTo>
                    <a:lnTo>
                      <a:pt x="78" y="780"/>
                    </a:lnTo>
                    <a:lnTo>
                      <a:pt x="78" y="780"/>
                    </a:lnTo>
                    <a:lnTo>
                      <a:pt x="78" y="780"/>
                    </a:lnTo>
                    <a:lnTo>
                      <a:pt x="84" y="774"/>
                    </a:lnTo>
                    <a:lnTo>
                      <a:pt x="84" y="774"/>
                    </a:lnTo>
                    <a:lnTo>
                      <a:pt x="84" y="774"/>
                    </a:lnTo>
                    <a:lnTo>
                      <a:pt x="84" y="768"/>
                    </a:lnTo>
                    <a:lnTo>
                      <a:pt x="84" y="768"/>
                    </a:lnTo>
                    <a:lnTo>
                      <a:pt x="84" y="762"/>
                    </a:lnTo>
                    <a:lnTo>
                      <a:pt x="90" y="762"/>
                    </a:lnTo>
                    <a:lnTo>
                      <a:pt x="90" y="762"/>
                    </a:lnTo>
                    <a:lnTo>
                      <a:pt x="90" y="756"/>
                    </a:lnTo>
                    <a:lnTo>
                      <a:pt x="90" y="756"/>
                    </a:lnTo>
                    <a:lnTo>
                      <a:pt x="90" y="750"/>
                    </a:lnTo>
                    <a:lnTo>
                      <a:pt x="90" y="744"/>
                    </a:lnTo>
                    <a:lnTo>
                      <a:pt x="96" y="744"/>
                    </a:lnTo>
                    <a:lnTo>
                      <a:pt x="96" y="738"/>
                    </a:lnTo>
                    <a:lnTo>
                      <a:pt x="96" y="738"/>
                    </a:lnTo>
                    <a:lnTo>
                      <a:pt x="96" y="732"/>
                    </a:lnTo>
                    <a:lnTo>
                      <a:pt x="96" y="726"/>
                    </a:lnTo>
                    <a:lnTo>
                      <a:pt x="96" y="726"/>
                    </a:lnTo>
                    <a:lnTo>
                      <a:pt x="102" y="720"/>
                    </a:lnTo>
                    <a:lnTo>
                      <a:pt x="102" y="714"/>
                    </a:lnTo>
                    <a:lnTo>
                      <a:pt x="102" y="708"/>
                    </a:lnTo>
                    <a:lnTo>
                      <a:pt x="102" y="702"/>
                    </a:lnTo>
                    <a:lnTo>
                      <a:pt x="102" y="696"/>
                    </a:lnTo>
                    <a:lnTo>
                      <a:pt x="108" y="690"/>
                    </a:lnTo>
                    <a:lnTo>
                      <a:pt x="108" y="684"/>
                    </a:lnTo>
                    <a:lnTo>
                      <a:pt x="108" y="678"/>
                    </a:lnTo>
                    <a:lnTo>
                      <a:pt x="108" y="672"/>
                    </a:lnTo>
                    <a:lnTo>
                      <a:pt x="108" y="666"/>
                    </a:lnTo>
                    <a:lnTo>
                      <a:pt x="114" y="660"/>
                    </a:lnTo>
                    <a:lnTo>
                      <a:pt x="114" y="654"/>
                    </a:lnTo>
                    <a:lnTo>
                      <a:pt x="114" y="648"/>
                    </a:lnTo>
                    <a:lnTo>
                      <a:pt x="114" y="642"/>
                    </a:lnTo>
                    <a:lnTo>
                      <a:pt x="114" y="636"/>
                    </a:lnTo>
                    <a:lnTo>
                      <a:pt x="114" y="630"/>
                    </a:lnTo>
                    <a:lnTo>
                      <a:pt x="120" y="624"/>
                    </a:lnTo>
                    <a:lnTo>
                      <a:pt x="120" y="618"/>
                    </a:lnTo>
                    <a:lnTo>
                      <a:pt x="120" y="612"/>
                    </a:lnTo>
                    <a:lnTo>
                      <a:pt x="120" y="606"/>
                    </a:lnTo>
                    <a:lnTo>
                      <a:pt x="120" y="594"/>
                    </a:lnTo>
                    <a:lnTo>
                      <a:pt x="120" y="588"/>
                    </a:lnTo>
                    <a:lnTo>
                      <a:pt x="126" y="582"/>
                    </a:lnTo>
                    <a:lnTo>
                      <a:pt x="126" y="576"/>
                    </a:lnTo>
                    <a:lnTo>
                      <a:pt x="126" y="564"/>
                    </a:lnTo>
                    <a:lnTo>
                      <a:pt x="126" y="558"/>
                    </a:lnTo>
                    <a:lnTo>
                      <a:pt x="126" y="552"/>
                    </a:lnTo>
                    <a:lnTo>
                      <a:pt x="126" y="540"/>
                    </a:lnTo>
                    <a:lnTo>
                      <a:pt x="132" y="534"/>
                    </a:lnTo>
                    <a:lnTo>
                      <a:pt x="132" y="528"/>
                    </a:lnTo>
                    <a:lnTo>
                      <a:pt x="132" y="516"/>
                    </a:lnTo>
                    <a:lnTo>
                      <a:pt x="132" y="510"/>
                    </a:lnTo>
                    <a:lnTo>
                      <a:pt x="132" y="498"/>
                    </a:lnTo>
                    <a:lnTo>
                      <a:pt x="132" y="492"/>
                    </a:lnTo>
                    <a:lnTo>
                      <a:pt x="138" y="480"/>
                    </a:lnTo>
                    <a:lnTo>
                      <a:pt x="138" y="474"/>
                    </a:lnTo>
                    <a:lnTo>
                      <a:pt x="138" y="462"/>
                    </a:lnTo>
                    <a:lnTo>
                      <a:pt x="138" y="450"/>
                    </a:lnTo>
                    <a:lnTo>
                      <a:pt x="138" y="444"/>
                    </a:lnTo>
                    <a:lnTo>
                      <a:pt x="144" y="432"/>
                    </a:lnTo>
                    <a:lnTo>
                      <a:pt x="144" y="420"/>
                    </a:lnTo>
                    <a:lnTo>
                      <a:pt x="144" y="414"/>
                    </a:lnTo>
                    <a:lnTo>
                      <a:pt x="144" y="402"/>
                    </a:lnTo>
                    <a:lnTo>
                      <a:pt x="144" y="390"/>
                    </a:lnTo>
                    <a:lnTo>
                      <a:pt x="144" y="384"/>
                    </a:lnTo>
                    <a:lnTo>
                      <a:pt x="150" y="372"/>
                    </a:lnTo>
                    <a:lnTo>
                      <a:pt x="150" y="360"/>
                    </a:lnTo>
                    <a:lnTo>
                      <a:pt x="150" y="348"/>
                    </a:lnTo>
                    <a:lnTo>
                      <a:pt x="150" y="336"/>
                    </a:lnTo>
                    <a:lnTo>
                      <a:pt x="150" y="324"/>
                    </a:lnTo>
                    <a:lnTo>
                      <a:pt x="150" y="312"/>
                    </a:lnTo>
                    <a:lnTo>
                      <a:pt x="156" y="306"/>
                    </a:lnTo>
                    <a:lnTo>
                      <a:pt x="156" y="294"/>
                    </a:lnTo>
                    <a:lnTo>
                      <a:pt x="156" y="282"/>
                    </a:lnTo>
                    <a:lnTo>
                      <a:pt x="156" y="270"/>
                    </a:lnTo>
                    <a:lnTo>
                      <a:pt x="156" y="258"/>
                    </a:lnTo>
                    <a:lnTo>
                      <a:pt x="156" y="246"/>
                    </a:lnTo>
                    <a:lnTo>
                      <a:pt x="162" y="234"/>
                    </a:lnTo>
                    <a:lnTo>
                      <a:pt x="162" y="216"/>
                    </a:lnTo>
                    <a:lnTo>
                      <a:pt x="162" y="204"/>
                    </a:lnTo>
                    <a:lnTo>
                      <a:pt x="162" y="192"/>
                    </a:lnTo>
                    <a:lnTo>
                      <a:pt x="162" y="180"/>
                    </a:lnTo>
                    <a:lnTo>
                      <a:pt x="162" y="174"/>
                    </a:lnTo>
                    <a:lnTo>
                      <a:pt x="168" y="168"/>
                    </a:lnTo>
                    <a:lnTo>
                      <a:pt x="168" y="168"/>
                    </a:lnTo>
                    <a:lnTo>
                      <a:pt x="168" y="168"/>
                    </a:lnTo>
                    <a:lnTo>
                      <a:pt x="168" y="174"/>
                    </a:lnTo>
                    <a:lnTo>
                      <a:pt x="168" y="192"/>
                    </a:lnTo>
                    <a:lnTo>
                      <a:pt x="174" y="204"/>
                    </a:lnTo>
                    <a:lnTo>
                      <a:pt x="174" y="216"/>
                    </a:lnTo>
                    <a:lnTo>
                      <a:pt x="174" y="228"/>
                    </a:lnTo>
                    <a:lnTo>
                      <a:pt x="174" y="240"/>
                    </a:lnTo>
                    <a:lnTo>
                      <a:pt x="174" y="252"/>
                    </a:lnTo>
                    <a:lnTo>
                      <a:pt x="174" y="264"/>
                    </a:lnTo>
                    <a:lnTo>
                      <a:pt x="180" y="276"/>
                    </a:lnTo>
                    <a:lnTo>
                      <a:pt x="180" y="288"/>
                    </a:lnTo>
                    <a:lnTo>
                      <a:pt x="180" y="300"/>
                    </a:lnTo>
                    <a:lnTo>
                      <a:pt x="180" y="306"/>
                    </a:lnTo>
                    <a:lnTo>
                      <a:pt x="180" y="318"/>
                    </a:lnTo>
                    <a:lnTo>
                      <a:pt x="180" y="330"/>
                    </a:lnTo>
                    <a:lnTo>
                      <a:pt x="186" y="342"/>
                    </a:lnTo>
                    <a:lnTo>
                      <a:pt x="186" y="354"/>
                    </a:lnTo>
                    <a:lnTo>
                      <a:pt x="186" y="360"/>
                    </a:lnTo>
                    <a:lnTo>
                      <a:pt x="186" y="372"/>
                    </a:lnTo>
                    <a:lnTo>
                      <a:pt x="186" y="384"/>
                    </a:lnTo>
                    <a:lnTo>
                      <a:pt x="186" y="396"/>
                    </a:lnTo>
                    <a:lnTo>
                      <a:pt x="192" y="402"/>
                    </a:lnTo>
                    <a:lnTo>
                      <a:pt x="192" y="414"/>
                    </a:lnTo>
                    <a:lnTo>
                      <a:pt x="192" y="420"/>
                    </a:lnTo>
                    <a:lnTo>
                      <a:pt x="192" y="432"/>
                    </a:lnTo>
                    <a:lnTo>
                      <a:pt x="192" y="444"/>
                    </a:lnTo>
                    <a:lnTo>
                      <a:pt x="192" y="450"/>
                    </a:lnTo>
                    <a:lnTo>
                      <a:pt x="198" y="462"/>
                    </a:lnTo>
                    <a:lnTo>
                      <a:pt x="198" y="468"/>
                    </a:lnTo>
                    <a:lnTo>
                      <a:pt x="198" y="480"/>
                    </a:lnTo>
                    <a:lnTo>
                      <a:pt x="198" y="486"/>
                    </a:lnTo>
                    <a:lnTo>
                      <a:pt x="198" y="498"/>
                    </a:lnTo>
                    <a:lnTo>
                      <a:pt x="204" y="504"/>
                    </a:lnTo>
                    <a:lnTo>
                      <a:pt x="204" y="510"/>
                    </a:lnTo>
                    <a:lnTo>
                      <a:pt x="204" y="522"/>
                    </a:lnTo>
                    <a:lnTo>
                      <a:pt x="204" y="528"/>
                    </a:lnTo>
                    <a:lnTo>
                      <a:pt x="204" y="540"/>
                    </a:lnTo>
                    <a:lnTo>
                      <a:pt x="204" y="546"/>
                    </a:lnTo>
                    <a:lnTo>
                      <a:pt x="210" y="552"/>
                    </a:lnTo>
                    <a:lnTo>
                      <a:pt x="210" y="558"/>
                    </a:lnTo>
                    <a:lnTo>
                      <a:pt x="210" y="570"/>
                    </a:lnTo>
                    <a:lnTo>
                      <a:pt x="210" y="576"/>
                    </a:lnTo>
                    <a:lnTo>
                      <a:pt x="210" y="582"/>
                    </a:lnTo>
                    <a:lnTo>
                      <a:pt x="210" y="588"/>
                    </a:lnTo>
                    <a:lnTo>
                      <a:pt x="216" y="600"/>
                    </a:lnTo>
                    <a:lnTo>
                      <a:pt x="216" y="606"/>
                    </a:lnTo>
                    <a:lnTo>
                      <a:pt x="216" y="612"/>
                    </a:lnTo>
                    <a:lnTo>
                      <a:pt x="216" y="618"/>
                    </a:lnTo>
                    <a:lnTo>
                      <a:pt x="216" y="624"/>
                    </a:lnTo>
                    <a:lnTo>
                      <a:pt x="216" y="630"/>
                    </a:lnTo>
                    <a:lnTo>
                      <a:pt x="222" y="636"/>
                    </a:lnTo>
                    <a:lnTo>
                      <a:pt x="222" y="642"/>
                    </a:lnTo>
                    <a:lnTo>
                      <a:pt x="222" y="648"/>
                    </a:lnTo>
                    <a:lnTo>
                      <a:pt x="222" y="654"/>
                    </a:lnTo>
                    <a:lnTo>
                      <a:pt x="222" y="660"/>
                    </a:lnTo>
                    <a:lnTo>
                      <a:pt x="222" y="666"/>
                    </a:lnTo>
                    <a:lnTo>
                      <a:pt x="228" y="672"/>
                    </a:lnTo>
                    <a:lnTo>
                      <a:pt x="228" y="678"/>
                    </a:lnTo>
                    <a:lnTo>
                      <a:pt x="228" y="684"/>
                    </a:lnTo>
                    <a:lnTo>
                      <a:pt x="228" y="690"/>
                    </a:lnTo>
                    <a:lnTo>
                      <a:pt x="228" y="690"/>
                    </a:lnTo>
                    <a:lnTo>
                      <a:pt x="234" y="696"/>
                    </a:lnTo>
                    <a:lnTo>
                      <a:pt x="234" y="702"/>
                    </a:lnTo>
                    <a:lnTo>
                      <a:pt x="234" y="708"/>
                    </a:lnTo>
                    <a:lnTo>
                      <a:pt x="234" y="708"/>
                    </a:lnTo>
                    <a:lnTo>
                      <a:pt x="234" y="714"/>
                    </a:lnTo>
                    <a:lnTo>
                      <a:pt x="234" y="720"/>
                    </a:lnTo>
                    <a:lnTo>
                      <a:pt x="240" y="726"/>
                    </a:lnTo>
                    <a:lnTo>
                      <a:pt x="240" y="726"/>
                    </a:lnTo>
                    <a:lnTo>
                      <a:pt x="240" y="732"/>
                    </a:lnTo>
                    <a:lnTo>
                      <a:pt x="240" y="732"/>
                    </a:lnTo>
                    <a:lnTo>
                      <a:pt x="240" y="738"/>
                    </a:lnTo>
                    <a:lnTo>
                      <a:pt x="240" y="744"/>
                    </a:lnTo>
                    <a:lnTo>
                      <a:pt x="246" y="744"/>
                    </a:lnTo>
                    <a:lnTo>
                      <a:pt x="246" y="750"/>
                    </a:lnTo>
                    <a:lnTo>
                      <a:pt x="246" y="750"/>
                    </a:lnTo>
                    <a:lnTo>
                      <a:pt x="246" y="756"/>
                    </a:lnTo>
                    <a:lnTo>
                      <a:pt x="246" y="756"/>
                    </a:lnTo>
                    <a:lnTo>
                      <a:pt x="246" y="762"/>
                    </a:lnTo>
                    <a:lnTo>
                      <a:pt x="252" y="762"/>
                    </a:lnTo>
                    <a:lnTo>
                      <a:pt x="252" y="762"/>
                    </a:lnTo>
                    <a:lnTo>
                      <a:pt x="252" y="768"/>
                    </a:lnTo>
                    <a:lnTo>
                      <a:pt x="252" y="768"/>
                    </a:lnTo>
                    <a:lnTo>
                      <a:pt x="252" y="768"/>
                    </a:lnTo>
                    <a:lnTo>
                      <a:pt x="252" y="774"/>
                    </a:lnTo>
                    <a:lnTo>
                      <a:pt x="258" y="774"/>
                    </a:lnTo>
                    <a:lnTo>
                      <a:pt x="258" y="774"/>
                    </a:lnTo>
                    <a:lnTo>
                      <a:pt x="258" y="780"/>
                    </a:lnTo>
                    <a:lnTo>
                      <a:pt x="258" y="780"/>
                    </a:lnTo>
                    <a:lnTo>
                      <a:pt x="258" y="780"/>
                    </a:lnTo>
                    <a:lnTo>
                      <a:pt x="258" y="780"/>
                    </a:lnTo>
                    <a:lnTo>
                      <a:pt x="264" y="780"/>
                    </a:lnTo>
                    <a:lnTo>
                      <a:pt x="264" y="780"/>
                    </a:lnTo>
                    <a:lnTo>
                      <a:pt x="264" y="780"/>
                    </a:lnTo>
                    <a:lnTo>
                      <a:pt x="264" y="780"/>
                    </a:lnTo>
                    <a:lnTo>
                      <a:pt x="264" y="780"/>
                    </a:lnTo>
                    <a:lnTo>
                      <a:pt x="270" y="774"/>
                    </a:lnTo>
                    <a:lnTo>
                      <a:pt x="270" y="774"/>
                    </a:lnTo>
                    <a:lnTo>
                      <a:pt x="270" y="774"/>
                    </a:lnTo>
                    <a:lnTo>
                      <a:pt x="270" y="774"/>
                    </a:lnTo>
                    <a:lnTo>
                      <a:pt x="270" y="768"/>
                    </a:lnTo>
                    <a:lnTo>
                      <a:pt x="276" y="768"/>
                    </a:lnTo>
                    <a:lnTo>
                      <a:pt x="276" y="762"/>
                    </a:lnTo>
                    <a:lnTo>
                      <a:pt x="276" y="762"/>
                    </a:lnTo>
                    <a:lnTo>
                      <a:pt x="276" y="756"/>
                    </a:lnTo>
                    <a:lnTo>
                      <a:pt x="276" y="756"/>
                    </a:lnTo>
                    <a:lnTo>
                      <a:pt x="276" y="750"/>
                    </a:lnTo>
                    <a:lnTo>
                      <a:pt x="282" y="750"/>
                    </a:lnTo>
                    <a:lnTo>
                      <a:pt x="282" y="744"/>
                    </a:lnTo>
                    <a:lnTo>
                      <a:pt x="282" y="744"/>
                    </a:lnTo>
                    <a:lnTo>
                      <a:pt x="282" y="738"/>
                    </a:lnTo>
                    <a:lnTo>
                      <a:pt x="282" y="738"/>
                    </a:lnTo>
                    <a:lnTo>
                      <a:pt x="282" y="732"/>
                    </a:lnTo>
                    <a:lnTo>
                      <a:pt x="288" y="726"/>
                    </a:lnTo>
                    <a:lnTo>
                      <a:pt x="288" y="726"/>
                    </a:lnTo>
                    <a:lnTo>
                      <a:pt x="288" y="720"/>
                    </a:lnTo>
                    <a:lnTo>
                      <a:pt x="288" y="714"/>
                    </a:lnTo>
                    <a:lnTo>
                      <a:pt x="288" y="714"/>
                    </a:lnTo>
                    <a:lnTo>
                      <a:pt x="288" y="708"/>
                    </a:lnTo>
                    <a:lnTo>
                      <a:pt x="294" y="702"/>
                    </a:lnTo>
                    <a:lnTo>
                      <a:pt x="294" y="696"/>
                    </a:lnTo>
                    <a:lnTo>
                      <a:pt x="294" y="696"/>
                    </a:lnTo>
                    <a:lnTo>
                      <a:pt x="294" y="690"/>
                    </a:lnTo>
                    <a:lnTo>
                      <a:pt x="294" y="684"/>
                    </a:lnTo>
                    <a:lnTo>
                      <a:pt x="294" y="678"/>
                    </a:lnTo>
                    <a:lnTo>
                      <a:pt x="300" y="672"/>
                    </a:lnTo>
                    <a:lnTo>
                      <a:pt x="300" y="666"/>
                    </a:lnTo>
                    <a:lnTo>
                      <a:pt x="300" y="660"/>
                    </a:lnTo>
                    <a:lnTo>
                      <a:pt x="300" y="654"/>
                    </a:lnTo>
                    <a:lnTo>
                      <a:pt x="300" y="648"/>
                    </a:lnTo>
                    <a:lnTo>
                      <a:pt x="306" y="642"/>
                    </a:lnTo>
                    <a:lnTo>
                      <a:pt x="306" y="642"/>
                    </a:lnTo>
                    <a:lnTo>
                      <a:pt x="306" y="636"/>
                    </a:lnTo>
                    <a:lnTo>
                      <a:pt x="306" y="624"/>
                    </a:lnTo>
                    <a:lnTo>
                      <a:pt x="306" y="618"/>
                    </a:lnTo>
                    <a:lnTo>
                      <a:pt x="306" y="612"/>
                    </a:lnTo>
                    <a:lnTo>
                      <a:pt x="312" y="606"/>
                    </a:lnTo>
                    <a:lnTo>
                      <a:pt x="312" y="600"/>
                    </a:lnTo>
                    <a:lnTo>
                      <a:pt x="312" y="594"/>
                    </a:lnTo>
                    <a:lnTo>
                      <a:pt x="312" y="582"/>
                    </a:lnTo>
                    <a:lnTo>
                      <a:pt x="312" y="576"/>
                    </a:lnTo>
                    <a:lnTo>
                      <a:pt x="312" y="570"/>
                    </a:lnTo>
                    <a:lnTo>
                      <a:pt x="318" y="564"/>
                    </a:lnTo>
                    <a:lnTo>
                      <a:pt x="318" y="552"/>
                    </a:lnTo>
                    <a:lnTo>
                      <a:pt x="318" y="546"/>
                    </a:lnTo>
                    <a:lnTo>
                      <a:pt x="318" y="540"/>
                    </a:lnTo>
                    <a:lnTo>
                      <a:pt x="318" y="528"/>
                    </a:lnTo>
                    <a:lnTo>
                      <a:pt x="318" y="522"/>
                    </a:lnTo>
                    <a:lnTo>
                      <a:pt x="324" y="516"/>
                    </a:lnTo>
                    <a:lnTo>
                      <a:pt x="324" y="504"/>
                    </a:lnTo>
                    <a:lnTo>
                      <a:pt x="324" y="498"/>
                    </a:lnTo>
                    <a:lnTo>
                      <a:pt x="324" y="486"/>
                    </a:lnTo>
                    <a:lnTo>
                      <a:pt x="324" y="480"/>
                    </a:lnTo>
                    <a:lnTo>
                      <a:pt x="324" y="468"/>
                    </a:lnTo>
                    <a:lnTo>
                      <a:pt x="330" y="462"/>
                    </a:lnTo>
                    <a:lnTo>
                      <a:pt x="330" y="450"/>
                    </a:lnTo>
                    <a:lnTo>
                      <a:pt x="330" y="444"/>
                    </a:lnTo>
                    <a:lnTo>
                      <a:pt x="330" y="432"/>
                    </a:lnTo>
                    <a:lnTo>
                      <a:pt x="330" y="426"/>
                    </a:lnTo>
                    <a:lnTo>
                      <a:pt x="330" y="414"/>
                    </a:lnTo>
                    <a:lnTo>
                      <a:pt x="336" y="402"/>
                    </a:lnTo>
                    <a:lnTo>
                      <a:pt x="336" y="396"/>
                    </a:lnTo>
                    <a:lnTo>
                      <a:pt x="336" y="384"/>
                    </a:lnTo>
                    <a:lnTo>
                      <a:pt x="336" y="372"/>
                    </a:lnTo>
                    <a:lnTo>
                      <a:pt x="336" y="366"/>
                    </a:lnTo>
                    <a:lnTo>
                      <a:pt x="336" y="354"/>
                    </a:lnTo>
                    <a:lnTo>
                      <a:pt x="342" y="342"/>
                    </a:lnTo>
                    <a:lnTo>
                      <a:pt x="342" y="324"/>
                    </a:lnTo>
                    <a:lnTo>
                      <a:pt x="342" y="312"/>
                    </a:lnTo>
                    <a:lnTo>
                      <a:pt x="342" y="306"/>
                    </a:lnTo>
                    <a:lnTo>
                      <a:pt x="342" y="300"/>
                    </a:lnTo>
                    <a:lnTo>
                      <a:pt x="348" y="300"/>
                    </a:lnTo>
                    <a:lnTo>
                      <a:pt x="348" y="294"/>
                    </a:lnTo>
                    <a:lnTo>
                      <a:pt x="348" y="294"/>
                    </a:lnTo>
                    <a:lnTo>
                      <a:pt x="348" y="294"/>
                    </a:lnTo>
                    <a:lnTo>
                      <a:pt x="348" y="300"/>
                    </a:lnTo>
                    <a:lnTo>
                      <a:pt x="348" y="306"/>
                    </a:lnTo>
                    <a:lnTo>
                      <a:pt x="354" y="312"/>
                    </a:lnTo>
                    <a:lnTo>
                      <a:pt x="354" y="318"/>
                    </a:lnTo>
                    <a:lnTo>
                      <a:pt x="354" y="324"/>
                    </a:lnTo>
                    <a:lnTo>
                      <a:pt x="354" y="330"/>
                    </a:lnTo>
                    <a:lnTo>
                      <a:pt x="354" y="330"/>
                    </a:lnTo>
                    <a:lnTo>
                      <a:pt x="354" y="336"/>
                    </a:lnTo>
                    <a:lnTo>
                      <a:pt x="360" y="342"/>
                    </a:lnTo>
                    <a:lnTo>
                      <a:pt x="360" y="348"/>
                    </a:lnTo>
                    <a:lnTo>
                      <a:pt x="360" y="348"/>
                    </a:lnTo>
                    <a:lnTo>
                      <a:pt x="360" y="354"/>
                    </a:lnTo>
                    <a:lnTo>
                      <a:pt x="360" y="360"/>
                    </a:lnTo>
                    <a:lnTo>
                      <a:pt x="366" y="366"/>
                    </a:lnTo>
                    <a:lnTo>
                      <a:pt x="366" y="366"/>
                    </a:lnTo>
                    <a:lnTo>
                      <a:pt x="366" y="372"/>
                    </a:lnTo>
                    <a:lnTo>
                      <a:pt x="366" y="378"/>
                    </a:lnTo>
                    <a:lnTo>
                      <a:pt x="366" y="378"/>
                    </a:lnTo>
                    <a:lnTo>
                      <a:pt x="366" y="384"/>
                    </a:lnTo>
                    <a:lnTo>
                      <a:pt x="372" y="390"/>
                    </a:lnTo>
                    <a:lnTo>
                      <a:pt x="372" y="396"/>
                    </a:lnTo>
                    <a:lnTo>
                      <a:pt x="372" y="396"/>
                    </a:lnTo>
                    <a:lnTo>
                      <a:pt x="372" y="402"/>
                    </a:lnTo>
                    <a:lnTo>
                      <a:pt x="372" y="408"/>
                    </a:lnTo>
                    <a:lnTo>
                      <a:pt x="372" y="408"/>
                    </a:lnTo>
                    <a:lnTo>
                      <a:pt x="378" y="414"/>
                    </a:lnTo>
                    <a:lnTo>
                      <a:pt x="378" y="420"/>
                    </a:lnTo>
                    <a:lnTo>
                      <a:pt x="378" y="420"/>
                    </a:lnTo>
                    <a:lnTo>
                      <a:pt x="378" y="426"/>
                    </a:lnTo>
                    <a:lnTo>
                      <a:pt x="378" y="432"/>
                    </a:lnTo>
                    <a:lnTo>
                      <a:pt x="378" y="432"/>
                    </a:lnTo>
                    <a:lnTo>
                      <a:pt x="384" y="438"/>
                    </a:lnTo>
                    <a:lnTo>
                      <a:pt x="384" y="444"/>
                    </a:lnTo>
                    <a:lnTo>
                      <a:pt x="384" y="444"/>
                    </a:lnTo>
                    <a:lnTo>
                      <a:pt x="384" y="450"/>
                    </a:lnTo>
                    <a:lnTo>
                      <a:pt x="384" y="456"/>
                    </a:lnTo>
                    <a:lnTo>
                      <a:pt x="384" y="456"/>
                    </a:lnTo>
                    <a:lnTo>
                      <a:pt x="390" y="462"/>
                    </a:lnTo>
                    <a:lnTo>
                      <a:pt x="390" y="462"/>
                    </a:lnTo>
                    <a:lnTo>
                      <a:pt x="390" y="468"/>
                    </a:lnTo>
                    <a:lnTo>
                      <a:pt x="390" y="474"/>
                    </a:lnTo>
                    <a:lnTo>
                      <a:pt x="390" y="474"/>
                    </a:lnTo>
                    <a:lnTo>
                      <a:pt x="390" y="480"/>
                    </a:lnTo>
                    <a:lnTo>
                      <a:pt x="396" y="480"/>
                    </a:lnTo>
                    <a:lnTo>
                      <a:pt x="396" y="486"/>
                    </a:lnTo>
                    <a:lnTo>
                      <a:pt x="396" y="486"/>
                    </a:lnTo>
                    <a:lnTo>
                      <a:pt x="396" y="492"/>
                    </a:lnTo>
                    <a:lnTo>
                      <a:pt x="396" y="492"/>
                    </a:lnTo>
                    <a:lnTo>
                      <a:pt x="396" y="498"/>
                    </a:lnTo>
                    <a:lnTo>
                      <a:pt x="402" y="498"/>
                    </a:lnTo>
                    <a:lnTo>
                      <a:pt x="402" y="504"/>
                    </a:lnTo>
                    <a:lnTo>
                      <a:pt x="402" y="504"/>
                    </a:lnTo>
                    <a:lnTo>
                      <a:pt x="402" y="510"/>
                    </a:lnTo>
                    <a:lnTo>
                      <a:pt x="402" y="510"/>
                    </a:lnTo>
                    <a:lnTo>
                      <a:pt x="408" y="516"/>
                    </a:lnTo>
                    <a:lnTo>
                      <a:pt x="408" y="516"/>
                    </a:lnTo>
                    <a:lnTo>
                      <a:pt x="408" y="522"/>
                    </a:lnTo>
                    <a:lnTo>
                      <a:pt x="408" y="522"/>
                    </a:lnTo>
                    <a:lnTo>
                      <a:pt x="408" y="528"/>
                    </a:lnTo>
                    <a:lnTo>
                      <a:pt x="408" y="528"/>
                    </a:lnTo>
                    <a:lnTo>
                      <a:pt x="414" y="534"/>
                    </a:lnTo>
                    <a:lnTo>
                      <a:pt x="414" y="534"/>
                    </a:lnTo>
                    <a:lnTo>
                      <a:pt x="414" y="540"/>
                    </a:lnTo>
                    <a:lnTo>
                      <a:pt x="414" y="540"/>
                    </a:lnTo>
                    <a:lnTo>
                      <a:pt x="414" y="546"/>
                    </a:lnTo>
                    <a:lnTo>
                      <a:pt x="414" y="546"/>
                    </a:lnTo>
                    <a:lnTo>
                      <a:pt x="420" y="552"/>
                    </a:lnTo>
                    <a:lnTo>
                      <a:pt x="420" y="552"/>
                    </a:lnTo>
                    <a:lnTo>
                      <a:pt x="420" y="558"/>
                    </a:lnTo>
                    <a:lnTo>
                      <a:pt x="420" y="558"/>
                    </a:lnTo>
                    <a:lnTo>
                      <a:pt x="420" y="558"/>
                    </a:lnTo>
                    <a:lnTo>
                      <a:pt x="426" y="564"/>
                    </a:lnTo>
                    <a:lnTo>
                      <a:pt x="426" y="564"/>
                    </a:lnTo>
                    <a:lnTo>
                      <a:pt x="426" y="564"/>
                    </a:lnTo>
                    <a:lnTo>
                      <a:pt x="426" y="570"/>
                    </a:lnTo>
                    <a:lnTo>
                      <a:pt x="426" y="570"/>
                    </a:lnTo>
                    <a:lnTo>
                      <a:pt x="426" y="570"/>
                    </a:lnTo>
                    <a:lnTo>
                      <a:pt x="426" y="570"/>
                    </a:lnTo>
                    <a:lnTo>
                      <a:pt x="432" y="564"/>
                    </a:lnTo>
                    <a:lnTo>
                      <a:pt x="432" y="558"/>
                    </a:lnTo>
                    <a:lnTo>
                      <a:pt x="432" y="558"/>
                    </a:lnTo>
                    <a:lnTo>
                      <a:pt x="432" y="552"/>
                    </a:lnTo>
                    <a:lnTo>
                      <a:pt x="432" y="552"/>
                    </a:lnTo>
                    <a:lnTo>
                      <a:pt x="438" y="546"/>
                    </a:lnTo>
                    <a:lnTo>
                      <a:pt x="438" y="546"/>
                    </a:lnTo>
                    <a:lnTo>
                      <a:pt x="438" y="540"/>
                    </a:lnTo>
                    <a:lnTo>
                      <a:pt x="438" y="534"/>
                    </a:lnTo>
                    <a:lnTo>
                      <a:pt x="438" y="534"/>
                    </a:lnTo>
                    <a:lnTo>
                      <a:pt x="438" y="528"/>
                    </a:lnTo>
                    <a:lnTo>
                      <a:pt x="444" y="528"/>
                    </a:lnTo>
                    <a:lnTo>
                      <a:pt x="444" y="522"/>
                    </a:lnTo>
                    <a:lnTo>
                      <a:pt x="444" y="516"/>
                    </a:lnTo>
                    <a:lnTo>
                      <a:pt x="444" y="510"/>
                    </a:lnTo>
                    <a:lnTo>
                      <a:pt x="444" y="510"/>
                    </a:lnTo>
                    <a:lnTo>
                      <a:pt x="444" y="504"/>
                    </a:lnTo>
                    <a:lnTo>
                      <a:pt x="450" y="498"/>
                    </a:lnTo>
                    <a:lnTo>
                      <a:pt x="450" y="498"/>
                    </a:lnTo>
                    <a:lnTo>
                      <a:pt x="450" y="492"/>
                    </a:lnTo>
                    <a:lnTo>
                      <a:pt x="450" y="486"/>
                    </a:lnTo>
                    <a:lnTo>
                      <a:pt x="450" y="480"/>
                    </a:lnTo>
                    <a:lnTo>
                      <a:pt x="450" y="480"/>
                    </a:lnTo>
                    <a:lnTo>
                      <a:pt x="456" y="474"/>
                    </a:lnTo>
                    <a:lnTo>
                      <a:pt x="456" y="468"/>
                    </a:lnTo>
                    <a:lnTo>
                      <a:pt x="456" y="462"/>
                    </a:lnTo>
                    <a:lnTo>
                      <a:pt x="456" y="462"/>
                    </a:lnTo>
                    <a:lnTo>
                      <a:pt x="456" y="456"/>
                    </a:lnTo>
                    <a:lnTo>
                      <a:pt x="462" y="450"/>
                    </a:lnTo>
                    <a:lnTo>
                      <a:pt x="462" y="444"/>
                    </a:lnTo>
                    <a:lnTo>
                      <a:pt x="462" y="438"/>
                    </a:lnTo>
                    <a:lnTo>
                      <a:pt x="462" y="438"/>
                    </a:lnTo>
                    <a:lnTo>
                      <a:pt x="462" y="432"/>
                    </a:lnTo>
                    <a:lnTo>
                      <a:pt x="462" y="426"/>
                    </a:lnTo>
                    <a:lnTo>
                      <a:pt x="468" y="420"/>
                    </a:lnTo>
                    <a:lnTo>
                      <a:pt x="468" y="414"/>
                    </a:lnTo>
                    <a:lnTo>
                      <a:pt x="468" y="408"/>
                    </a:lnTo>
                    <a:lnTo>
                      <a:pt x="468" y="408"/>
                    </a:lnTo>
                    <a:lnTo>
                      <a:pt x="468" y="396"/>
                    </a:lnTo>
                    <a:lnTo>
                      <a:pt x="474" y="390"/>
                    </a:lnTo>
                    <a:lnTo>
                      <a:pt x="474" y="384"/>
                    </a:lnTo>
                    <a:lnTo>
                      <a:pt x="474" y="378"/>
                    </a:lnTo>
                    <a:lnTo>
                      <a:pt x="474" y="372"/>
                    </a:lnTo>
                    <a:lnTo>
                      <a:pt x="474" y="366"/>
                    </a:lnTo>
                    <a:lnTo>
                      <a:pt x="474" y="360"/>
                    </a:lnTo>
                    <a:lnTo>
                      <a:pt x="480" y="354"/>
                    </a:lnTo>
                    <a:lnTo>
                      <a:pt x="480" y="348"/>
                    </a:lnTo>
                    <a:lnTo>
                      <a:pt x="480" y="342"/>
                    </a:lnTo>
                    <a:lnTo>
                      <a:pt x="480" y="336"/>
                    </a:lnTo>
                    <a:lnTo>
                      <a:pt x="480" y="330"/>
                    </a:lnTo>
                    <a:lnTo>
                      <a:pt x="480" y="324"/>
                    </a:lnTo>
                    <a:lnTo>
                      <a:pt x="486" y="318"/>
                    </a:lnTo>
                    <a:lnTo>
                      <a:pt x="486" y="312"/>
                    </a:lnTo>
                    <a:lnTo>
                      <a:pt x="486" y="306"/>
                    </a:lnTo>
                    <a:lnTo>
                      <a:pt x="486" y="300"/>
                    </a:lnTo>
                    <a:lnTo>
                      <a:pt x="486" y="294"/>
                    </a:lnTo>
                    <a:lnTo>
                      <a:pt x="486" y="288"/>
                    </a:lnTo>
                    <a:lnTo>
                      <a:pt x="492" y="282"/>
                    </a:lnTo>
                    <a:lnTo>
                      <a:pt x="492" y="276"/>
                    </a:lnTo>
                    <a:lnTo>
                      <a:pt x="492" y="270"/>
                    </a:lnTo>
                    <a:lnTo>
                      <a:pt x="492" y="264"/>
                    </a:lnTo>
                    <a:lnTo>
                      <a:pt x="492" y="258"/>
                    </a:lnTo>
                    <a:lnTo>
                      <a:pt x="498" y="252"/>
                    </a:lnTo>
                    <a:lnTo>
                      <a:pt x="498" y="246"/>
                    </a:lnTo>
                    <a:lnTo>
                      <a:pt x="498" y="240"/>
                    </a:lnTo>
                    <a:lnTo>
                      <a:pt x="498" y="234"/>
                    </a:lnTo>
                    <a:lnTo>
                      <a:pt x="498" y="228"/>
                    </a:lnTo>
                    <a:lnTo>
                      <a:pt x="498" y="222"/>
                    </a:lnTo>
                    <a:lnTo>
                      <a:pt x="504" y="216"/>
                    </a:lnTo>
                    <a:lnTo>
                      <a:pt x="504" y="204"/>
                    </a:lnTo>
                    <a:lnTo>
                      <a:pt x="504" y="198"/>
                    </a:lnTo>
                    <a:lnTo>
                      <a:pt x="504" y="192"/>
                    </a:lnTo>
                    <a:lnTo>
                      <a:pt x="504" y="186"/>
                    </a:lnTo>
                    <a:lnTo>
                      <a:pt x="504" y="180"/>
                    </a:lnTo>
                    <a:lnTo>
                      <a:pt x="504" y="174"/>
                    </a:lnTo>
                    <a:lnTo>
                      <a:pt x="510" y="168"/>
                    </a:lnTo>
                    <a:lnTo>
                      <a:pt x="510" y="174"/>
                    </a:lnTo>
                    <a:lnTo>
                      <a:pt x="510" y="186"/>
                    </a:lnTo>
                    <a:lnTo>
                      <a:pt x="510" y="204"/>
                    </a:lnTo>
                    <a:lnTo>
                      <a:pt x="510" y="222"/>
                    </a:lnTo>
                    <a:lnTo>
                      <a:pt x="516" y="246"/>
                    </a:lnTo>
                    <a:lnTo>
                      <a:pt x="516" y="270"/>
                    </a:lnTo>
                    <a:lnTo>
                      <a:pt x="516" y="300"/>
                    </a:lnTo>
                    <a:lnTo>
                      <a:pt x="516" y="330"/>
                    </a:lnTo>
                    <a:lnTo>
                      <a:pt x="516" y="360"/>
                    </a:lnTo>
                    <a:lnTo>
                      <a:pt x="516" y="390"/>
                    </a:lnTo>
                    <a:lnTo>
                      <a:pt x="522" y="414"/>
                    </a:lnTo>
                    <a:lnTo>
                      <a:pt x="522" y="438"/>
                    </a:lnTo>
                    <a:lnTo>
                      <a:pt x="522" y="468"/>
                    </a:lnTo>
                    <a:lnTo>
                      <a:pt x="522" y="492"/>
                    </a:lnTo>
                    <a:lnTo>
                      <a:pt x="522" y="516"/>
                    </a:lnTo>
                    <a:lnTo>
                      <a:pt x="522" y="540"/>
                    </a:lnTo>
                    <a:lnTo>
                      <a:pt x="528" y="558"/>
                    </a:lnTo>
                    <a:lnTo>
                      <a:pt x="528" y="582"/>
                    </a:lnTo>
                    <a:lnTo>
                      <a:pt x="528" y="600"/>
                    </a:lnTo>
                    <a:lnTo>
                      <a:pt x="528" y="618"/>
                    </a:lnTo>
                    <a:lnTo>
                      <a:pt x="528" y="636"/>
                    </a:lnTo>
                    <a:lnTo>
                      <a:pt x="528" y="654"/>
                    </a:lnTo>
                    <a:lnTo>
                      <a:pt x="534" y="672"/>
                    </a:lnTo>
                    <a:lnTo>
                      <a:pt x="534" y="690"/>
                    </a:lnTo>
                    <a:lnTo>
                      <a:pt x="534" y="702"/>
                    </a:lnTo>
                    <a:lnTo>
                      <a:pt x="534" y="720"/>
                    </a:lnTo>
                    <a:lnTo>
                      <a:pt x="534" y="732"/>
                    </a:lnTo>
                    <a:lnTo>
                      <a:pt x="540" y="744"/>
                    </a:lnTo>
                    <a:lnTo>
                      <a:pt x="540" y="756"/>
                    </a:lnTo>
                    <a:lnTo>
                      <a:pt x="540" y="768"/>
                    </a:lnTo>
                    <a:lnTo>
                      <a:pt x="540" y="774"/>
                    </a:lnTo>
                    <a:lnTo>
                      <a:pt x="540" y="786"/>
                    </a:lnTo>
                    <a:lnTo>
                      <a:pt x="540" y="792"/>
                    </a:lnTo>
                    <a:lnTo>
                      <a:pt x="546" y="804"/>
                    </a:lnTo>
                    <a:lnTo>
                      <a:pt x="546" y="810"/>
                    </a:lnTo>
                    <a:lnTo>
                      <a:pt x="546" y="816"/>
                    </a:lnTo>
                    <a:lnTo>
                      <a:pt x="546" y="816"/>
                    </a:lnTo>
                    <a:lnTo>
                      <a:pt x="546" y="822"/>
                    </a:lnTo>
                    <a:lnTo>
                      <a:pt x="552" y="828"/>
                    </a:lnTo>
                    <a:lnTo>
                      <a:pt x="552" y="828"/>
                    </a:lnTo>
                    <a:lnTo>
                      <a:pt x="552" y="828"/>
                    </a:lnTo>
                    <a:lnTo>
                      <a:pt x="552" y="828"/>
                    </a:lnTo>
                    <a:lnTo>
                      <a:pt x="552" y="828"/>
                    </a:lnTo>
                    <a:lnTo>
                      <a:pt x="552" y="828"/>
                    </a:lnTo>
                    <a:lnTo>
                      <a:pt x="552" y="822"/>
                    </a:lnTo>
                    <a:lnTo>
                      <a:pt x="558" y="822"/>
                    </a:lnTo>
                    <a:lnTo>
                      <a:pt x="558" y="816"/>
                    </a:lnTo>
                    <a:lnTo>
                      <a:pt x="558" y="810"/>
                    </a:lnTo>
                    <a:lnTo>
                      <a:pt x="558" y="804"/>
                    </a:lnTo>
                    <a:lnTo>
                      <a:pt x="558" y="798"/>
                    </a:lnTo>
                    <a:lnTo>
                      <a:pt x="564" y="792"/>
                    </a:lnTo>
                    <a:lnTo>
                      <a:pt x="564" y="780"/>
                    </a:lnTo>
                    <a:lnTo>
                      <a:pt x="564" y="768"/>
                    </a:lnTo>
                    <a:lnTo>
                      <a:pt x="564" y="762"/>
                    </a:lnTo>
                    <a:lnTo>
                      <a:pt x="564" y="750"/>
                    </a:lnTo>
                    <a:lnTo>
                      <a:pt x="564" y="738"/>
                    </a:lnTo>
                    <a:lnTo>
                      <a:pt x="570" y="726"/>
                    </a:lnTo>
                    <a:lnTo>
                      <a:pt x="570" y="708"/>
                    </a:lnTo>
                    <a:lnTo>
                      <a:pt x="570" y="696"/>
                    </a:lnTo>
                    <a:lnTo>
                      <a:pt x="570" y="678"/>
                    </a:lnTo>
                    <a:lnTo>
                      <a:pt x="570" y="666"/>
                    </a:lnTo>
                    <a:lnTo>
                      <a:pt x="570" y="648"/>
                    </a:lnTo>
                    <a:lnTo>
                      <a:pt x="576" y="630"/>
                    </a:lnTo>
                    <a:lnTo>
                      <a:pt x="576" y="612"/>
                    </a:lnTo>
                    <a:lnTo>
                      <a:pt x="576" y="588"/>
                    </a:lnTo>
                    <a:lnTo>
                      <a:pt x="576" y="570"/>
                    </a:lnTo>
                    <a:lnTo>
                      <a:pt x="576" y="546"/>
                    </a:lnTo>
                    <a:lnTo>
                      <a:pt x="576" y="528"/>
                    </a:lnTo>
                    <a:lnTo>
                      <a:pt x="582" y="504"/>
                    </a:lnTo>
                    <a:lnTo>
                      <a:pt x="582" y="480"/>
                    </a:lnTo>
                    <a:lnTo>
                      <a:pt x="582" y="450"/>
                    </a:lnTo>
                    <a:lnTo>
                      <a:pt x="582" y="426"/>
                    </a:lnTo>
                    <a:lnTo>
                      <a:pt x="582" y="372"/>
                    </a:lnTo>
                    <a:lnTo>
                      <a:pt x="588" y="342"/>
                    </a:lnTo>
                    <a:lnTo>
                      <a:pt x="588" y="318"/>
                    </a:lnTo>
                    <a:lnTo>
                      <a:pt x="588" y="288"/>
                    </a:lnTo>
                    <a:lnTo>
                      <a:pt x="588" y="258"/>
                    </a:lnTo>
                    <a:lnTo>
                      <a:pt x="588" y="234"/>
                    </a:lnTo>
                    <a:lnTo>
                      <a:pt x="588" y="216"/>
                    </a:lnTo>
                    <a:lnTo>
                      <a:pt x="594" y="204"/>
                    </a:lnTo>
                    <a:lnTo>
                      <a:pt x="594" y="192"/>
                    </a:lnTo>
                    <a:lnTo>
                      <a:pt x="594" y="186"/>
                    </a:lnTo>
                    <a:lnTo>
                      <a:pt x="594" y="186"/>
                    </a:lnTo>
                    <a:lnTo>
                      <a:pt x="594" y="186"/>
                    </a:lnTo>
                    <a:lnTo>
                      <a:pt x="594" y="192"/>
                    </a:lnTo>
                    <a:lnTo>
                      <a:pt x="600" y="198"/>
                    </a:lnTo>
                    <a:lnTo>
                      <a:pt x="600" y="210"/>
                    </a:lnTo>
                    <a:lnTo>
                      <a:pt x="600" y="216"/>
                    </a:lnTo>
                    <a:lnTo>
                      <a:pt x="600" y="216"/>
                    </a:lnTo>
                    <a:lnTo>
                      <a:pt x="600" y="222"/>
                    </a:lnTo>
                    <a:lnTo>
                      <a:pt x="600" y="228"/>
                    </a:lnTo>
                    <a:lnTo>
                      <a:pt x="606" y="234"/>
                    </a:lnTo>
                    <a:lnTo>
                      <a:pt x="606" y="240"/>
                    </a:lnTo>
                    <a:lnTo>
                      <a:pt x="606" y="246"/>
                    </a:lnTo>
                    <a:lnTo>
                      <a:pt x="606" y="252"/>
                    </a:lnTo>
                    <a:lnTo>
                      <a:pt x="606" y="258"/>
                    </a:lnTo>
                    <a:lnTo>
                      <a:pt x="612" y="258"/>
                    </a:lnTo>
                    <a:lnTo>
                      <a:pt x="612" y="264"/>
                    </a:lnTo>
                    <a:lnTo>
                      <a:pt x="612" y="270"/>
                    </a:lnTo>
                    <a:lnTo>
                      <a:pt x="612" y="276"/>
                    </a:lnTo>
                    <a:lnTo>
                      <a:pt x="612" y="282"/>
                    </a:lnTo>
                    <a:lnTo>
                      <a:pt x="612" y="288"/>
                    </a:lnTo>
                    <a:lnTo>
                      <a:pt x="618" y="288"/>
                    </a:lnTo>
                    <a:lnTo>
                      <a:pt x="618" y="294"/>
                    </a:lnTo>
                    <a:lnTo>
                      <a:pt x="618" y="300"/>
                    </a:lnTo>
                    <a:lnTo>
                      <a:pt x="618" y="306"/>
                    </a:lnTo>
                    <a:lnTo>
                      <a:pt x="618" y="312"/>
                    </a:lnTo>
                    <a:lnTo>
                      <a:pt x="618" y="318"/>
                    </a:lnTo>
                    <a:lnTo>
                      <a:pt x="624" y="318"/>
                    </a:lnTo>
                    <a:lnTo>
                      <a:pt x="624" y="324"/>
                    </a:lnTo>
                    <a:lnTo>
                      <a:pt x="624" y="330"/>
                    </a:lnTo>
                    <a:lnTo>
                      <a:pt x="624" y="336"/>
                    </a:lnTo>
                    <a:lnTo>
                      <a:pt x="624" y="342"/>
                    </a:lnTo>
                    <a:lnTo>
                      <a:pt x="624" y="348"/>
                    </a:lnTo>
                    <a:lnTo>
                      <a:pt x="630" y="348"/>
                    </a:lnTo>
                    <a:lnTo>
                      <a:pt x="630" y="354"/>
                    </a:lnTo>
                    <a:lnTo>
                      <a:pt x="630" y="360"/>
                    </a:lnTo>
                    <a:lnTo>
                      <a:pt x="630" y="366"/>
                    </a:lnTo>
                    <a:lnTo>
                      <a:pt x="630" y="366"/>
                    </a:lnTo>
                    <a:lnTo>
                      <a:pt x="630" y="372"/>
                    </a:lnTo>
                    <a:lnTo>
                      <a:pt x="636" y="378"/>
                    </a:lnTo>
                    <a:lnTo>
                      <a:pt x="636" y="378"/>
                    </a:lnTo>
                    <a:lnTo>
                      <a:pt x="636" y="384"/>
                    </a:lnTo>
                    <a:lnTo>
                      <a:pt x="636" y="390"/>
                    </a:lnTo>
                    <a:lnTo>
                      <a:pt x="636" y="396"/>
                    </a:lnTo>
                    <a:lnTo>
                      <a:pt x="636" y="396"/>
                    </a:lnTo>
                    <a:lnTo>
                      <a:pt x="642" y="402"/>
                    </a:lnTo>
                    <a:lnTo>
                      <a:pt x="642" y="402"/>
                    </a:lnTo>
                    <a:lnTo>
                      <a:pt x="642" y="408"/>
                    </a:lnTo>
                    <a:lnTo>
                      <a:pt x="642" y="414"/>
                    </a:lnTo>
                    <a:lnTo>
                      <a:pt x="642" y="414"/>
                    </a:lnTo>
                    <a:lnTo>
                      <a:pt x="648" y="420"/>
                    </a:lnTo>
                    <a:lnTo>
                      <a:pt x="648" y="426"/>
                    </a:lnTo>
                    <a:lnTo>
                      <a:pt x="648" y="426"/>
                    </a:lnTo>
                    <a:lnTo>
                      <a:pt x="648" y="432"/>
                    </a:lnTo>
                    <a:lnTo>
                      <a:pt x="648" y="438"/>
                    </a:lnTo>
                    <a:lnTo>
                      <a:pt x="648" y="438"/>
                    </a:lnTo>
                    <a:lnTo>
                      <a:pt x="654" y="444"/>
                    </a:lnTo>
                    <a:lnTo>
                      <a:pt x="654" y="444"/>
                    </a:lnTo>
                    <a:lnTo>
                      <a:pt x="654" y="450"/>
                    </a:lnTo>
                    <a:lnTo>
                      <a:pt x="654" y="456"/>
                    </a:lnTo>
                    <a:lnTo>
                      <a:pt x="654" y="456"/>
                    </a:lnTo>
                    <a:lnTo>
                      <a:pt x="654" y="462"/>
                    </a:lnTo>
                    <a:lnTo>
                      <a:pt x="660" y="468"/>
                    </a:lnTo>
                    <a:lnTo>
                      <a:pt x="660" y="468"/>
                    </a:lnTo>
                    <a:lnTo>
                      <a:pt x="660" y="474"/>
                    </a:lnTo>
                    <a:lnTo>
                      <a:pt x="660" y="474"/>
                    </a:lnTo>
                    <a:lnTo>
                      <a:pt x="660" y="480"/>
                    </a:lnTo>
                    <a:lnTo>
                      <a:pt x="660" y="486"/>
                    </a:lnTo>
                    <a:lnTo>
                      <a:pt x="666" y="486"/>
                    </a:lnTo>
                    <a:lnTo>
                      <a:pt x="666" y="492"/>
                    </a:lnTo>
                    <a:lnTo>
                      <a:pt x="666" y="492"/>
                    </a:lnTo>
                    <a:lnTo>
                      <a:pt x="666" y="498"/>
                    </a:lnTo>
                    <a:lnTo>
                      <a:pt x="666" y="504"/>
                    </a:lnTo>
                    <a:lnTo>
                      <a:pt x="672" y="504"/>
                    </a:lnTo>
                    <a:lnTo>
                      <a:pt x="672" y="504"/>
                    </a:lnTo>
                    <a:lnTo>
                      <a:pt x="672" y="510"/>
                    </a:lnTo>
                    <a:lnTo>
                      <a:pt x="672" y="510"/>
                    </a:lnTo>
                    <a:lnTo>
                      <a:pt x="672" y="510"/>
                    </a:lnTo>
                    <a:lnTo>
                      <a:pt x="672" y="510"/>
                    </a:lnTo>
                    <a:lnTo>
                      <a:pt x="678" y="510"/>
                    </a:lnTo>
                    <a:lnTo>
                      <a:pt x="678" y="510"/>
                    </a:lnTo>
                    <a:lnTo>
                      <a:pt x="678" y="504"/>
                    </a:lnTo>
                    <a:lnTo>
                      <a:pt x="678" y="498"/>
                    </a:lnTo>
                    <a:lnTo>
                      <a:pt x="678" y="498"/>
                    </a:lnTo>
                    <a:lnTo>
                      <a:pt x="678" y="492"/>
                    </a:lnTo>
                    <a:lnTo>
                      <a:pt x="684" y="486"/>
                    </a:lnTo>
                    <a:lnTo>
                      <a:pt x="684" y="486"/>
                    </a:lnTo>
                    <a:lnTo>
                      <a:pt x="684" y="480"/>
                    </a:lnTo>
                    <a:lnTo>
                      <a:pt x="684" y="474"/>
                    </a:lnTo>
                    <a:lnTo>
                      <a:pt x="684" y="474"/>
                    </a:lnTo>
                    <a:lnTo>
                      <a:pt x="684" y="468"/>
                    </a:lnTo>
                    <a:lnTo>
                      <a:pt x="690" y="462"/>
                    </a:lnTo>
                    <a:lnTo>
                      <a:pt x="690" y="456"/>
                    </a:lnTo>
                    <a:lnTo>
                      <a:pt x="690" y="450"/>
                    </a:lnTo>
                    <a:lnTo>
                      <a:pt x="690" y="450"/>
                    </a:lnTo>
                    <a:lnTo>
                      <a:pt x="690" y="444"/>
                    </a:lnTo>
                    <a:lnTo>
                      <a:pt x="690" y="438"/>
                    </a:lnTo>
                    <a:lnTo>
                      <a:pt x="696" y="432"/>
                    </a:lnTo>
                    <a:lnTo>
                      <a:pt x="696" y="426"/>
                    </a:lnTo>
                    <a:lnTo>
                      <a:pt x="696" y="426"/>
                    </a:lnTo>
                    <a:lnTo>
                      <a:pt x="696" y="420"/>
                    </a:lnTo>
                    <a:lnTo>
                      <a:pt x="696" y="414"/>
                    </a:lnTo>
                    <a:lnTo>
                      <a:pt x="702" y="408"/>
                    </a:lnTo>
                    <a:lnTo>
                      <a:pt x="702" y="402"/>
                    </a:lnTo>
                    <a:lnTo>
                      <a:pt x="702" y="396"/>
                    </a:lnTo>
                    <a:lnTo>
                      <a:pt x="702" y="396"/>
                    </a:lnTo>
                    <a:lnTo>
                      <a:pt x="702" y="390"/>
                    </a:lnTo>
                    <a:lnTo>
                      <a:pt x="702" y="384"/>
                    </a:lnTo>
                    <a:lnTo>
                      <a:pt x="708" y="378"/>
                    </a:lnTo>
                    <a:lnTo>
                      <a:pt x="708" y="372"/>
                    </a:lnTo>
                    <a:lnTo>
                      <a:pt x="708" y="366"/>
                    </a:lnTo>
                    <a:lnTo>
                      <a:pt x="708" y="360"/>
                    </a:lnTo>
                    <a:lnTo>
                      <a:pt x="708" y="360"/>
                    </a:lnTo>
                    <a:lnTo>
                      <a:pt x="708" y="354"/>
                    </a:lnTo>
                    <a:lnTo>
                      <a:pt x="714" y="348"/>
                    </a:lnTo>
                    <a:lnTo>
                      <a:pt x="714" y="342"/>
                    </a:lnTo>
                    <a:lnTo>
                      <a:pt x="714" y="336"/>
                    </a:lnTo>
                    <a:lnTo>
                      <a:pt x="714" y="330"/>
                    </a:lnTo>
                    <a:lnTo>
                      <a:pt x="714" y="324"/>
                    </a:lnTo>
                    <a:lnTo>
                      <a:pt x="720" y="312"/>
                    </a:lnTo>
                    <a:lnTo>
                      <a:pt x="720" y="306"/>
                    </a:lnTo>
                    <a:lnTo>
                      <a:pt x="720" y="300"/>
                    </a:lnTo>
                    <a:lnTo>
                      <a:pt x="720" y="294"/>
                    </a:lnTo>
                    <a:lnTo>
                      <a:pt x="720" y="288"/>
                    </a:lnTo>
                    <a:lnTo>
                      <a:pt x="720" y="282"/>
                    </a:lnTo>
                    <a:lnTo>
                      <a:pt x="726" y="276"/>
                    </a:lnTo>
                    <a:lnTo>
                      <a:pt x="726" y="270"/>
                    </a:lnTo>
                    <a:lnTo>
                      <a:pt x="726" y="264"/>
                    </a:lnTo>
                    <a:lnTo>
                      <a:pt x="726" y="258"/>
                    </a:lnTo>
                    <a:lnTo>
                      <a:pt x="726" y="246"/>
                    </a:lnTo>
                    <a:lnTo>
                      <a:pt x="726" y="240"/>
                    </a:lnTo>
                    <a:lnTo>
                      <a:pt x="732" y="234"/>
                    </a:lnTo>
                    <a:lnTo>
                      <a:pt x="732" y="228"/>
                    </a:lnTo>
                    <a:lnTo>
                      <a:pt x="732" y="222"/>
                    </a:lnTo>
                    <a:lnTo>
                      <a:pt x="732" y="216"/>
                    </a:lnTo>
                    <a:lnTo>
                      <a:pt x="732" y="210"/>
                    </a:lnTo>
                    <a:lnTo>
                      <a:pt x="732" y="204"/>
                    </a:lnTo>
                    <a:lnTo>
                      <a:pt x="738" y="198"/>
                    </a:lnTo>
                    <a:lnTo>
                      <a:pt x="738" y="192"/>
                    </a:lnTo>
                    <a:lnTo>
                      <a:pt x="738" y="180"/>
                    </a:lnTo>
                    <a:lnTo>
                      <a:pt x="738" y="174"/>
                    </a:lnTo>
                    <a:lnTo>
                      <a:pt x="738" y="168"/>
                    </a:lnTo>
                    <a:lnTo>
                      <a:pt x="744" y="162"/>
                    </a:lnTo>
                    <a:lnTo>
                      <a:pt x="744" y="156"/>
                    </a:lnTo>
                    <a:lnTo>
                      <a:pt x="744" y="150"/>
                    </a:lnTo>
                    <a:lnTo>
                      <a:pt x="744" y="144"/>
                    </a:lnTo>
                    <a:lnTo>
                      <a:pt x="744" y="132"/>
                    </a:lnTo>
                    <a:lnTo>
                      <a:pt x="744" y="126"/>
                    </a:lnTo>
                    <a:lnTo>
                      <a:pt x="750" y="120"/>
                    </a:lnTo>
                    <a:lnTo>
                      <a:pt x="750" y="114"/>
                    </a:lnTo>
                    <a:lnTo>
                      <a:pt x="750" y="108"/>
                    </a:lnTo>
                    <a:lnTo>
                      <a:pt x="750" y="102"/>
                    </a:lnTo>
                    <a:lnTo>
                      <a:pt x="750" y="90"/>
                    </a:lnTo>
                    <a:lnTo>
                      <a:pt x="750" y="84"/>
                    </a:lnTo>
                    <a:lnTo>
                      <a:pt x="756" y="78"/>
                    </a:lnTo>
                    <a:lnTo>
                      <a:pt x="756" y="72"/>
                    </a:lnTo>
                    <a:lnTo>
                      <a:pt x="756" y="66"/>
                    </a:lnTo>
                    <a:lnTo>
                      <a:pt x="756" y="66"/>
                    </a:lnTo>
                    <a:lnTo>
                      <a:pt x="756" y="66"/>
                    </a:lnTo>
                    <a:lnTo>
                      <a:pt x="756" y="72"/>
                    </a:lnTo>
                    <a:lnTo>
                      <a:pt x="762" y="78"/>
                    </a:lnTo>
                    <a:lnTo>
                      <a:pt x="762" y="84"/>
                    </a:lnTo>
                    <a:lnTo>
                      <a:pt x="762" y="96"/>
                    </a:lnTo>
                    <a:lnTo>
                      <a:pt x="762" y="102"/>
                    </a:lnTo>
                    <a:lnTo>
                      <a:pt x="762" y="114"/>
                    </a:lnTo>
                    <a:lnTo>
                      <a:pt x="762" y="120"/>
                    </a:lnTo>
                    <a:lnTo>
                      <a:pt x="768" y="132"/>
                    </a:lnTo>
                    <a:lnTo>
                      <a:pt x="768" y="150"/>
                    </a:lnTo>
                    <a:lnTo>
                      <a:pt x="768" y="156"/>
                    </a:lnTo>
                    <a:lnTo>
                      <a:pt x="768" y="168"/>
                    </a:lnTo>
                    <a:lnTo>
                      <a:pt x="768" y="174"/>
                    </a:lnTo>
                    <a:lnTo>
                      <a:pt x="774" y="186"/>
                    </a:lnTo>
                    <a:lnTo>
                      <a:pt x="774" y="192"/>
                    </a:lnTo>
                    <a:lnTo>
                      <a:pt x="774" y="198"/>
                    </a:lnTo>
                    <a:lnTo>
                      <a:pt x="774" y="210"/>
                    </a:lnTo>
                    <a:lnTo>
                      <a:pt x="774" y="216"/>
                    </a:lnTo>
                    <a:lnTo>
                      <a:pt x="774" y="228"/>
                    </a:lnTo>
                    <a:lnTo>
                      <a:pt x="780" y="234"/>
                    </a:lnTo>
                    <a:lnTo>
                      <a:pt x="780" y="240"/>
                    </a:lnTo>
                    <a:lnTo>
                      <a:pt x="780" y="252"/>
                    </a:lnTo>
                    <a:lnTo>
                      <a:pt x="780" y="258"/>
                    </a:lnTo>
                    <a:lnTo>
                      <a:pt x="780" y="270"/>
                    </a:lnTo>
                    <a:lnTo>
                      <a:pt x="780" y="276"/>
                    </a:lnTo>
                    <a:lnTo>
                      <a:pt x="786" y="282"/>
                    </a:lnTo>
                    <a:lnTo>
                      <a:pt x="786" y="294"/>
                    </a:lnTo>
                    <a:lnTo>
                      <a:pt x="786" y="300"/>
                    </a:lnTo>
                    <a:lnTo>
                      <a:pt x="786" y="306"/>
                    </a:lnTo>
                    <a:lnTo>
                      <a:pt x="786" y="318"/>
                    </a:lnTo>
                    <a:lnTo>
                      <a:pt x="786" y="324"/>
                    </a:lnTo>
                    <a:lnTo>
                      <a:pt x="792" y="330"/>
                    </a:lnTo>
                    <a:lnTo>
                      <a:pt x="792" y="342"/>
                    </a:lnTo>
                    <a:lnTo>
                      <a:pt x="792" y="348"/>
                    </a:lnTo>
                    <a:lnTo>
                      <a:pt x="792" y="354"/>
                    </a:lnTo>
                    <a:lnTo>
                      <a:pt x="792" y="360"/>
                    </a:lnTo>
                    <a:lnTo>
                      <a:pt x="798" y="372"/>
                    </a:lnTo>
                    <a:lnTo>
                      <a:pt x="798" y="378"/>
                    </a:lnTo>
                    <a:lnTo>
                      <a:pt x="798" y="384"/>
                    </a:lnTo>
                    <a:lnTo>
                      <a:pt x="798" y="390"/>
                    </a:lnTo>
                    <a:lnTo>
                      <a:pt x="798" y="396"/>
                    </a:lnTo>
                    <a:lnTo>
                      <a:pt x="798" y="402"/>
                    </a:lnTo>
                    <a:lnTo>
                      <a:pt x="804" y="408"/>
                    </a:lnTo>
                    <a:lnTo>
                      <a:pt x="804" y="420"/>
                    </a:lnTo>
                    <a:lnTo>
                      <a:pt x="804" y="426"/>
                    </a:lnTo>
                    <a:lnTo>
                      <a:pt x="804" y="432"/>
                    </a:lnTo>
                    <a:lnTo>
                      <a:pt x="804" y="438"/>
                    </a:lnTo>
                    <a:lnTo>
                      <a:pt x="804" y="444"/>
                    </a:lnTo>
                    <a:lnTo>
                      <a:pt x="810" y="450"/>
                    </a:lnTo>
                    <a:lnTo>
                      <a:pt x="810" y="456"/>
                    </a:lnTo>
                    <a:lnTo>
                      <a:pt x="810" y="462"/>
                    </a:lnTo>
                    <a:lnTo>
                      <a:pt x="810" y="468"/>
                    </a:lnTo>
                    <a:lnTo>
                      <a:pt x="810" y="474"/>
                    </a:lnTo>
                    <a:lnTo>
                      <a:pt x="810" y="480"/>
                    </a:lnTo>
                    <a:lnTo>
                      <a:pt x="816" y="486"/>
                    </a:lnTo>
                    <a:lnTo>
                      <a:pt x="816" y="492"/>
                    </a:lnTo>
                    <a:lnTo>
                      <a:pt x="816" y="498"/>
                    </a:lnTo>
                    <a:lnTo>
                      <a:pt x="816" y="504"/>
                    </a:lnTo>
                    <a:lnTo>
                      <a:pt x="816" y="510"/>
                    </a:lnTo>
                    <a:lnTo>
                      <a:pt x="816" y="516"/>
                    </a:lnTo>
                    <a:lnTo>
                      <a:pt x="822" y="522"/>
                    </a:lnTo>
                    <a:lnTo>
                      <a:pt x="822" y="528"/>
                    </a:lnTo>
                    <a:lnTo>
                      <a:pt x="822" y="528"/>
                    </a:lnTo>
                    <a:lnTo>
                      <a:pt x="822" y="534"/>
                    </a:lnTo>
                    <a:lnTo>
                      <a:pt x="822" y="540"/>
                    </a:lnTo>
                    <a:lnTo>
                      <a:pt x="822" y="546"/>
                    </a:lnTo>
                    <a:lnTo>
                      <a:pt x="828" y="552"/>
                    </a:lnTo>
                    <a:lnTo>
                      <a:pt x="828" y="558"/>
                    </a:lnTo>
                    <a:lnTo>
                      <a:pt x="828" y="564"/>
                    </a:lnTo>
                    <a:lnTo>
                      <a:pt x="828" y="570"/>
                    </a:lnTo>
                    <a:lnTo>
                      <a:pt x="828" y="570"/>
                    </a:lnTo>
                    <a:lnTo>
                      <a:pt x="828" y="576"/>
                    </a:lnTo>
                    <a:lnTo>
                      <a:pt x="834" y="582"/>
                    </a:lnTo>
                    <a:lnTo>
                      <a:pt x="834" y="588"/>
                    </a:lnTo>
                    <a:lnTo>
                      <a:pt x="834" y="588"/>
                    </a:lnTo>
                    <a:lnTo>
                      <a:pt x="834" y="594"/>
                    </a:lnTo>
                    <a:lnTo>
                      <a:pt x="834" y="600"/>
                    </a:lnTo>
                    <a:lnTo>
                      <a:pt x="840" y="606"/>
                    </a:lnTo>
                    <a:lnTo>
                      <a:pt x="840" y="606"/>
                    </a:lnTo>
                    <a:lnTo>
                      <a:pt x="840" y="612"/>
                    </a:lnTo>
                    <a:lnTo>
                      <a:pt x="840" y="618"/>
                    </a:lnTo>
                    <a:lnTo>
                      <a:pt x="840" y="618"/>
                    </a:lnTo>
                    <a:lnTo>
                      <a:pt x="840" y="624"/>
                    </a:lnTo>
                    <a:lnTo>
                      <a:pt x="846" y="630"/>
                    </a:lnTo>
                    <a:lnTo>
                      <a:pt x="846" y="630"/>
                    </a:lnTo>
                    <a:lnTo>
                      <a:pt x="846" y="636"/>
                    </a:lnTo>
                    <a:lnTo>
                      <a:pt x="846" y="636"/>
                    </a:lnTo>
                    <a:lnTo>
                      <a:pt x="846" y="642"/>
                    </a:lnTo>
                    <a:lnTo>
                      <a:pt x="846" y="648"/>
                    </a:lnTo>
                    <a:lnTo>
                      <a:pt x="852" y="648"/>
                    </a:lnTo>
                    <a:lnTo>
                      <a:pt x="852" y="654"/>
                    </a:lnTo>
                    <a:lnTo>
                      <a:pt x="852" y="654"/>
                    </a:lnTo>
                    <a:lnTo>
                      <a:pt x="852" y="660"/>
                    </a:lnTo>
                    <a:lnTo>
                      <a:pt x="852" y="660"/>
                    </a:lnTo>
                    <a:lnTo>
                      <a:pt x="852" y="666"/>
                    </a:lnTo>
                    <a:lnTo>
                      <a:pt x="858" y="672"/>
                    </a:lnTo>
                    <a:lnTo>
                      <a:pt x="858" y="672"/>
                    </a:lnTo>
                    <a:lnTo>
                      <a:pt x="858" y="678"/>
                    </a:lnTo>
                    <a:lnTo>
                      <a:pt x="858" y="678"/>
                    </a:lnTo>
                    <a:lnTo>
                      <a:pt x="858" y="684"/>
                    </a:lnTo>
                    <a:lnTo>
                      <a:pt x="858" y="684"/>
                    </a:lnTo>
                    <a:lnTo>
                      <a:pt x="864" y="684"/>
                    </a:lnTo>
                    <a:lnTo>
                      <a:pt x="864" y="690"/>
                    </a:lnTo>
                    <a:lnTo>
                      <a:pt x="864" y="696"/>
                    </a:lnTo>
                    <a:lnTo>
                      <a:pt x="864" y="696"/>
                    </a:lnTo>
                    <a:lnTo>
                      <a:pt x="864" y="696"/>
                    </a:lnTo>
                    <a:lnTo>
                      <a:pt x="870" y="702"/>
                    </a:lnTo>
                    <a:lnTo>
                      <a:pt x="870" y="702"/>
                    </a:lnTo>
                    <a:lnTo>
                      <a:pt x="870" y="708"/>
                    </a:lnTo>
                    <a:lnTo>
                      <a:pt x="870" y="708"/>
                    </a:lnTo>
                    <a:lnTo>
                      <a:pt x="870" y="708"/>
                    </a:lnTo>
                    <a:lnTo>
                      <a:pt x="876" y="714"/>
                    </a:lnTo>
                    <a:lnTo>
                      <a:pt x="876" y="714"/>
                    </a:lnTo>
                    <a:lnTo>
                      <a:pt x="876" y="714"/>
                    </a:lnTo>
                    <a:lnTo>
                      <a:pt x="876" y="714"/>
                    </a:lnTo>
                    <a:lnTo>
                      <a:pt x="876" y="720"/>
                    </a:lnTo>
                    <a:lnTo>
                      <a:pt x="876" y="720"/>
                    </a:lnTo>
                    <a:lnTo>
                      <a:pt x="882" y="720"/>
                    </a:lnTo>
                    <a:lnTo>
                      <a:pt x="882" y="720"/>
                    </a:lnTo>
                    <a:lnTo>
                      <a:pt x="882" y="726"/>
                    </a:lnTo>
                    <a:lnTo>
                      <a:pt x="882" y="726"/>
                    </a:lnTo>
                    <a:lnTo>
                      <a:pt x="882" y="726"/>
                    </a:lnTo>
                    <a:lnTo>
                      <a:pt x="882" y="726"/>
                    </a:lnTo>
                    <a:lnTo>
                      <a:pt x="888" y="732"/>
                    </a:lnTo>
                    <a:lnTo>
                      <a:pt x="888" y="732"/>
                    </a:lnTo>
                    <a:lnTo>
                      <a:pt x="888" y="732"/>
                    </a:lnTo>
                    <a:lnTo>
                      <a:pt x="888" y="732"/>
                    </a:lnTo>
                    <a:lnTo>
                      <a:pt x="888" y="732"/>
                    </a:lnTo>
                    <a:lnTo>
                      <a:pt x="888" y="732"/>
                    </a:lnTo>
                    <a:lnTo>
                      <a:pt x="894" y="732"/>
                    </a:lnTo>
                    <a:lnTo>
                      <a:pt x="894" y="738"/>
                    </a:lnTo>
                    <a:lnTo>
                      <a:pt x="894" y="738"/>
                    </a:lnTo>
                    <a:lnTo>
                      <a:pt x="894" y="738"/>
                    </a:lnTo>
                    <a:lnTo>
                      <a:pt x="894" y="738"/>
                    </a:lnTo>
                    <a:lnTo>
                      <a:pt x="894" y="738"/>
                    </a:lnTo>
                    <a:lnTo>
                      <a:pt x="900" y="738"/>
                    </a:lnTo>
                    <a:lnTo>
                      <a:pt x="900" y="738"/>
                    </a:lnTo>
                    <a:lnTo>
                      <a:pt x="900" y="738"/>
                    </a:lnTo>
                    <a:lnTo>
                      <a:pt x="900" y="738"/>
                    </a:lnTo>
                    <a:lnTo>
                      <a:pt x="900" y="738"/>
                    </a:lnTo>
                    <a:lnTo>
                      <a:pt x="900" y="738"/>
                    </a:lnTo>
                    <a:lnTo>
                      <a:pt x="906" y="738"/>
                    </a:lnTo>
                    <a:lnTo>
                      <a:pt x="906" y="732"/>
                    </a:lnTo>
                    <a:lnTo>
                      <a:pt x="906" y="732"/>
                    </a:lnTo>
                    <a:lnTo>
                      <a:pt x="906" y="726"/>
                    </a:lnTo>
                    <a:lnTo>
                      <a:pt x="906" y="720"/>
                    </a:lnTo>
                    <a:lnTo>
                      <a:pt x="906" y="720"/>
                    </a:lnTo>
                    <a:lnTo>
                      <a:pt x="912" y="714"/>
                    </a:lnTo>
                    <a:lnTo>
                      <a:pt x="912" y="708"/>
                    </a:lnTo>
                    <a:lnTo>
                      <a:pt x="912" y="702"/>
                    </a:lnTo>
                    <a:lnTo>
                      <a:pt x="912" y="696"/>
                    </a:lnTo>
                    <a:lnTo>
                      <a:pt x="912" y="684"/>
                    </a:lnTo>
                    <a:lnTo>
                      <a:pt x="918" y="678"/>
                    </a:lnTo>
                    <a:lnTo>
                      <a:pt x="918" y="666"/>
                    </a:lnTo>
                    <a:lnTo>
                      <a:pt x="918" y="660"/>
                    </a:lnTo>
                    <a:lnTo>
                      <a:pt x="918" y="660"/>
                    </a:lnTo>
                    <a:lnTo>
                      <a:pt x="918" y="654"/>
                    </a:lnTo>
                    <a:lnTo>
                      <a:pt x="918" y="648"/>
                    </a:lnTo>
                    <a:lnTo>
                      <a:pt x="924" y="648"/>
                    </a:lnTo>
                    <a:lnTo>
                      <a:pt x="924" y="648"/>
                    </a:lnTo>
                    <a:lnTo>
                      <a:pt x="924" y="648"/>
                    </a:lnTo>
                    <a:lnTo>
                      <a:pt x="924" y="648"/>
                    </a:lnTo>
                    <a:lnTo>
                      <a:pt x="924" y="654"/>
                    </a:lnTo>
                    <a:lnTo>
                      <a:pt x="930" y="654"/>
                    </a:lnTo>
                    <a:lnTo>
                      <a:pt x="930" y="654"/>
                    </a:lnTo>
                    <a:lnTo>
                      <a:pt x="930" y="660"/>
                    </a:lnTo>
                    <a:lnTo>
                      <a:pt x="930" y="660"/>
                    </a:lnTo>
                    <a:lnTo>
                      <a:pt x="930" y="660"/>
                    </a:lnTo>
                    <a:lnTo>
                      <a:pt x="930" y="666"/>
                    </a:lnTo>
                    <a:lnTo>
                      <a:pt x="936" y="666"/>
                    </a:lnTo>
                    <a:lnTo>
                      <a:pt x="936" y="666"/>
                    </a:lnTo>
                    <a:lnTo>
                      <a:pt x="936" y="672"/>
                    </a:lnTo>
                    <a:lnTo>
                      <a:pt x="936" y="672"/>
                    </a:lnTo>
                    <a:lnTo>
                      <a:pt x="936" y="672"/>
                    </a:lnTo>
                    <a:lnTo>
                      <a:pt x="936" y="672"/>
                    </a:lnTo>
                    <a:lnTo>
                      <a:pt x="942" y="678"/>
                    </a:lnTo>
                    <a:lnTo>
                      <a:pt x="942" y="678"/>
                    </a:lnTo>
                    <a:lnTo>
                      <a:pt x="942" y="678"/>
                    </a:lnTo>
                    <a:lnTo>
                      <a:pt x="942" y="678"/>
                    </a:lnTo>
                    <a:lnTo>
                      <a:pt x="942" y="684"/>
                    </a:lnTo>
                    <a:lnTo>
                      <a:pt x="942" y="684"/>
                    </a:lnTo>
                    <a:lnTo>
                      <a:pt x="948" y="684"/>
                    </a:lnTo>
                    <a:lnTo>
                      <a:pt x="948" y="684"/>
                    </a:lnTo>
                    <a:lnTo>
                      <a:pt x="948" y="684"/>
                    </a:lnTo>
                    <a:lnTo>
                      <a:pt x="948" y="690"/>
                    </a:lnTo>
                    <a:lnTo>
                      <a:pt x="948" y="690"/>
                    </a:lnTo>
                    <a:lnTo>
                      <a:pt x="948" y="690"/>
                    </a:lnTo>
                    <a:lnTo>
                      <a:pt x="954" y="690"/>
                    </a:lnTo>
                    <a:lnTo>
                      <a:pt x="954" y="690"/>
                    </a:lnTo>
                    <a:lnTo>
                      <a:pt x="954" y="690"/>
                    </a:lnTo>
                    <a:lnTo>
                      <a:pt x="954" y="696"/>
                    </a:lnTo>
                    <a:lnTo>
                      <a:pt x="954" y="696"/>
                    </a:lnTo>
                    <a:lnTo>
                      <a:pt x="954" y="696"/>
                    </a:lnTo>
                    <a:lnTo>
                      <a:pt x="960" y="696"/>
                    </a:lnTo>
                    <a:lnTo>
                      <a:pt x="960" y="696"/>
                    </a:lnTo>
                    <a:lnTo>
                      <a:pt x="960" y="696"/>
                    </a:lnTo>
                    <a:lnTo>
                      <a:pt x="960" y="696"/>
                    </a:lnTo>
                    <a:lnTo>
                      <a:pt x="960" y="696"/>
                    </a:lnTo>
                    <a:lnTo>
                      <a:pt x="966" y="696"/>
                    </a:lnTo>
                    <a:lnTo>
                      <a:pt x="966" y="696"/>
                    </a:lnTo>
                    <a:lnTo>
                      <a:pt x="966" y="696"/>
                    </a:lnTo>
                    <a:lnTo>
                      <a:pt x="966" y="696"/>
                    </a:lnTo>
                    <a:lnTo>
                      <a:pt x="966" y="696"/>
                    </a:lnTo>
                    <a:lnTo>
                      <a:pt x="966" y="696"/>
                    </a:lnTo>
                    <a:lnTo>
                      <a:pt x="972" y="702"/>
                    </a:lnTo>
                    <a:lnTo>
                      <a:pt x="972" y="702"/>
                    </a:lnTo>
                    <a:lnTo>
                      <a:pt x="972" y="702"/>
                    </a:lnTo>
                    <a:lnTo>
                      <a:pt x="972" y="702"/>
                    </a:lnTo>
                    <a:lnTo>
                      <a:pt x="972" y="702"/>
                    </a:lnTo>
                    <a:lnTo>
                      <a:pt x="972" y="696"/>
                    </a:lnTo>
                    <a:lnTo>
                      <a:pt x="978" y="696"/>
                    </a:lnTo>
                    <a:lnTo>
                      <a:pt x="978" y="696"/>
                    </a:lnTo>
                    <a:lnTo>
                      <a:pt x="978" y="696"/>
                    </a:lnTo>
                    <a:lnTo>
                      <a:pt x="978" y="696"/>
                    </a:lnTo>
                    <a:lnTo>
                      <a:pt x="978" y="696"/>
                    </a:lnTo>
                    <a:lnTo>
                      <a:pt x="978" y="696"/>
                    </a:lnTo>
                    <a:lnTo>
                      <a:pt x="984" y="696"/>
                    </a:lnTo>
                    <a:lnTo>
                      <a:pt x="984" y="696"/>
                    </a:lnTo>
                    <a:lnTo>
                      <a:pt x="984" y="696"/>
                    </a:lnTo>
                    <a:lnTo>
                      <a:pt x="984" y="696"/>
                    </a:lnTo>
                    <a:lnTo>
                      <a:pt x="984" y="696"/>
                    </a:lnTo>
                    <a:lnTo>
                      <a:pt x="984" y="696"/>
                    </a:lnTo>
                    <a:lnTo>
                      <a:pt x="990" y="696"/>
                    </a:lnTo>
                    <a:lnTo>
                      <a:pt x="990" y="690"/>
                    </a:lnTo>
                    <a:lnTo>
                      <a:pt x="990" y="690"/>
                    </a:lnTo>
                    <a:lnTo>
                      <a:pt x="990" y="690"/>
                    </a:lnTo>
                    <a:lnTo>
                      <a:pt x="990" y="690"/>
                    </a:lnTo>
                    <a:lnTo>
                      <a:pt x="990" y="690"/>
                    </a:lnTo>
                    <a:lnTo>
                      <a:pt x="996" y="690"/>
                    </a:lnTo>
                    <a:lnTo>
                      <a:pt x="996" y="684"/>
                    </a:lnTo>
                    <a:lnTo>
                      <a:pt x="996" y="684"/>
                    </a:lnTo>
                    <a:lnTo>
                      <a:pt x="996" y="684"/>
                    </a:lnTo>
                    <a:lnTo>
                      <a:pt x="996" y="684"/>
                    </a:lnTo>
                    <a:lnTo>
                      <a:pt x="996" y="684"/>
                    </a:lnTo>
                    <a:lnTo>
                      <a:pt x="1002" y="678"/>
                    </a:lnTo>
                    <a:lnTo>
                      <a:pt x="1002" y="678"/>
                    </a:lnTo>
                    <a:lnTo>
                      <a:pt x="1002" y="678"/>
                    </a:lnTo>
                    <a:lnTo>
                      <a:pt x="1002" y="672"/>
                    </a:lnTo>
                    <a:lnTo>
                      <a:pt x="1008" y="672"/>
                    </a:lnTo>
                    <a:lnTo>
                      <a:pt x="1008" y="672"/>
                    </a:lnTo>
                    <a:lnTo>
                      <a:pt x="1008" y="672"/>
                    </a:lnTo>
                    <a:lnTo>
                      <a:pt x="1008" y="666"/>
                    </a:lnTo>
                    <a:lnTo>
                      <a:pt x="1008" y="666"/>
                    </a:lnTo>
                    <a:lnTo>
                      <a:pt x="1008" y="666"/>
                    </a:lnTo>
                    <a:lnTo>
                      <a:pt x="1014" y="660"/>
                    </a:lnTo>
                    <a:lnTo>
                      <a:pt x="1014" y="660"/>
                    </a:lnTo>
                    <a:lnTo>
                      <a:pt x="1014" y="660"/>
                    </a:lnTo>
                    <a:lnTo>
                      <a:pt x="1014" y="654"/>
                    </a:lnTo>
                    <a:lnTo>
                      <a:pt x="1014" y="654"/>
                    </a:lnTo>
                    <a:lnTo>
                      <a:pt x="1014" y="654"/>
                    </a:lnTo>
                    <a:lnTo>
                      <a:pt x="1020" y="648"/>
                    </a:lnTo>
                    <a:lnTo>
                      <a:pt x="1020" y="648"/>
                    </a:lnTo>
                    <a:lnTo>
                      <a:pt x="1020" y="648"/>
                    </a:lnTo>
                    <a:lnTo>
                      <a:pt x="1020" y="648"/>
                    </a:lnTo>
                    <a:lnTo>
                      <a:pt x="1020" y="648"/>
                    </a:lnTo>
                    <a:lnTo>
                      <a:pt x="1020" y="648"/>
                    </a:lnTo>
                    <a:lnTo>
                      <a:pt x="1026" y="654"/>
                    </a:lnTo>
                    <a:lnTo>
                      <a:pt x="1026" y="660"/>
                    </a:lnTo>
                    <a:lnTo>
                      <a:pt x="1026" y="660"/>
                    </a:lnTo>
                    <a:lnTo>
                      <a:pt x="1026" y="666"/>
                    </a:lnTo>
                    <a:lnTo>
                      <a:pt x="1026" y="684"/>
                    </a:lnTo>
                    <a:lnTo>
                      <a:pt x="1026" y="690"/>
                    </a:lnTo>
                    <a:lnTo>
                      <a:pt x="1032" y="696"/>
                    </a:lnTo>
                    <a:lnTo>
                      <a:pt x="1032" y="702"/>
                    </a:lnTo>
                    <a:lnTo>
                      <a:pt x="1032" y="708"/>
                    </a:lnTo>
                    <a:lnTo>
                      <a:pt x="1032" y="714"/>
                    </a:lnTo>
                    <a:lnTo>
                      <a:pt x="1032" y="720"/>
                    </a:lnTo>
                    <a:lnTo>
                      <a:pt x="1032" y="720"/>
                    </a:lnTo>
                    <a:lnTo>
                      <a:pt x="1038" y="726"/>
                    </a:lnTo>
                    <a:lnTo>
                      <a:pt x="1038" y="732"/>
                    </a:lnTo>
                    <a:lnTo>
                      <a:pt x="1038" y="738"/>
                    </a:lnTo>
                    <a:lnTo>
                      <a:pt x="1038" y="738"/>
                    </a:lnTo>
                    <a:lnTo>
                      <a:pt x="1038" y="738"/>
                    </a:lnTo>
                    <a:lnTo>
                      <a:pt x="1044" y="738"/>
                    </a:lnTo>
                    <a:lnTo>
                      <a:pt x="1044" y="738"/>
                    </a:lnTo>
                    <a:lnTo>
                      <a:pt x="1044" y="738"/>
                    </a:lnTo>
                    <a:lnTo>
                      <a:pt x="1044" y="738"/>
                    </a:lnTo>
                    <a:lnTo>
                      <a:pt x="1044" y="738"/>
                    </a:lnTo>
                    <a:lnTo>
                      <a:pt x="1044" y="738"/>
                    </a:lnTo>
                    <a:lnTo>
                      <a:pt x="1044" y="738"/>
                    </a:lnTo>
                    <a:lnTo>
                      <a:pt x="1050" y="738"/>
                    </a:lnTo>
                    <a:lnTo>
                      <a:pt x="1050" y="738"/>
                    </a:lnTo>
                    <a:lnTo>
                      <a:pt x="1050" y="738"/>
                    </a:lnTo>
                    <a:lnTo>
                      <a:pt x="1050" y="732"/>
                    </a:lnTo>
                    <a:lnTo>
                      <a:pt x="1050" y="732"/>
                    </a:lnTo>
                    <a:lnTo>
                      <a:pt x="1050" y="732"/>
                    </a:lnTo>
                    <a:lnTo>
                      <a:pt x="1056" y="732"/>
                    </a:lnTo>
                    <a:lnTo>
                      <a:pt x="1056" y="732"/>
                    </a:lnTo>
                    <a:lnTo>
                      <a:pt x="1056" y="732"/>
                    </a:lnTo>
                    <a:lnTo>
                      <a:pt x="1056" y="726"/>
                    </a:lnTo>
                    <a:lnTo>
                      <a:pt x="1062" y="726"/>
                    </a:lnTo>
                    <a:lnTo>
                      <a:pt x="1062" y="726"/>
                    </a:lnTo>
                    <a:lnTo>
                      <a:pt x="1062" y="726"/>
                    </a:lnTo>
                    <a:lnTo>
                      <a:pt x="1062" y="720"/>
                    </a:lnTo>
                    <a:lnTo>
                      <a:pt x="1062" y="720"/>
                    </a:lnTo>
                    <a:lnTo>
                      <a:pt x="1062" y="720"/>
                    </a:lnTo>
                    <a:lnTo>
                      <a:pt x="1068" y="720"/>
                    </a:lnTo>
                    <a:lnTo>
                      <a:pt x="1068" y="714"/>
                    </a:lnTo>
                    <a:lnTo>
                      <a:pt x="1068" y="714"/>
                    </a:lnTo>
                    <a:lnTo>
                      <a:pt x="1068" y="714"/>
                    </a:lnTo>
                    <a:lnTo>
                      <a:pt x="1068" y="714"/>
                    </a:lnTo>
                    <a:lnTo>
                      <a:pt x="1068" y="708"/>
                    </a:lnTo>
                    <a:lnTo>
                      <a:pt x="1074" y="708"/>
                    </a:lnTo>
                    <a:lnTo>
                      <a:pt x="1074" y="708"/>
                    </a:lnTo>
                    <a:lnTo>
                      <a:pt x="1074" y="702"/>
                    </a:lnTo>
                    <a:lnTo>
                      <a:pt x="1074" y="702"/>
                    </a:lnTo>
                    <a:lnTo>
                      <a:pt x="1074" y="696"/>
                    </a:lnTo>
                    <a:lnTo>
                      <a:pt x="1074" y="696"/>
                    </a:lnTo>
                    <a:lnTo>
                      <a:pt x="1080" y="696"/>
                    </a:lnTo>
                    <a:lnTo>
                      <a:pt x="1080" y="690"/>
                    </a:lnTo>
                    <a:lnTo>
                      <a:pt x="1080" y="690"/>
                    </a:lnTo>
                    <a:lnTo>
                      <a:pt x="1080" y="684"/>
                    </a:lnTo>
                    <a:lnTo>
                      <a:pt x="1080" y="684"/>
                    </a:lnTo>
                    <a:lnTo>
                      <a:pt x="1080" y="684"/>
                    </a:lnTo>
                    <a:lnTo>
                      <a:pt x="1086" y="678"/>
                    </a:lnTo>
                    <a:lnTo>
                      <a:pt x="1086" y="678"/>
                    </a:lnTo>
                    <a:lnTo>
                      <a:pt x="1086" y="672"/>
                    </a:lnTo>
                    <a:lnTo>
                      <a:pt x="1086" y="672"/>
                    </a:lnTo>
                    <a:lnTo>
                      <a:pt x="1086" y="666"/>
                    </a:lnTo>
                    <a:lnTo>
                      <a:pt x="1086" y="660"/>
                    </a:lnTo>
                    <a:lnTo>
                      <a:pt x="1092" y="660"/>
                    </a:lnTo>
                    <a:lnTo>
                      <a:pt x="1092" y="654"/>
                    </a:lnTo>
                    <a:lnTo>
                      <a:pt x="1092" y="654"/>
                    </a:lnTo>
                    <a:lnTo>
                      <a:pt x="1092" y="648"/>
                    </a:lnTo>
                    <a:lnTo>
                      <a:pt x="1092" y="648"/>
                    </a:lnTo>
                    <a:lnTo>
                      <a:pt x="1098" y="642"/>
                    </a:lnTo>
                    <a:lnTo>
                      <a:pt x="1098" y="636"/>
                    </a:lnTo>
                    <a:lnTo>
                      <a:pt x="1098" y="636"/>
                    </a:lnTo>
                    <a:lnTo>
                      <a:pt x="1098" y="630"/>
                    </a:lnTo>
                    <a:lnTo>
                      <a:pt x="1098" y="630"/>
                    </a:lnTo>
                    <a:lnTo>
                      <a:pt x="1098" y="624"/>
                    </a:lnTo>
                    <a:lnTo>
                      <a:pt x="1104" y="618"/>
                    </a:lnTo>
                    <a:lnTo>
                      <a:pt x="1104" y="618"/>
                    </a:lnTo>
                    <a:lnTo>
                      <a:pt x="1104" y="612"/>
                    </a:lnTo>
                    <a:lnTo>
                      <a:pt x="1104" y="606"/>
                    </a:lnTo>
                    <a:lnTo>
                      <a:pt x="1104" y="606"/>
                    </a:lnTo>
                    <a:lnTo>
                      <a:pt x="1104" y="600"/>
                    </a:lnTo>
                    <a:lnTo>
                      <a:pt x="1110" y="594"/>
                    </a:lnTo>
                    <a:lnTo>
                      <a:pt x="1110" y="588"/>
                    </a:lnTo>
                    <a:lnTo>
                      <a:pt x="1110" y="588"/>
                    </a:lnTo>
                    <a:lnTo>
                      <a:pt x="1110" y="582"/>
                    </a:lnTo>
                    <a:lnTo>
                      <a:pt x="1110" y="576"/>
                    </a:lnTo>
                    <a:lnTo>
                      <a:pt x="1110" y="570"/>
                    </a:lnTo>
                    <a:lnTo>
                      <a:pt x="1116" y="570"/>
                    </a:lnTo>
                    <a:lnTo>
                      <a:pt x="1116" y="564"/>
                    </a:lnTo>
                    <a:lnTo>
                      <a:pt x="1116" y="558"/>
                    </a:lnTo>
                    <a:lnTo>
                      <a:pt x="1116" y="552"/>
                    </a:lnTo>
                    <a:lnTo>
                      <a:pt x="1116" y="546"/>
                    </a:lnTo>
                    <a:lnTo>
                      <a:pt x="1116" y="540"/>
                    </a:lnTo>
                    <a:lnTo>
                      <a:pt x="1122" y="534"/>
                    </a:lnTo>
                    <a:lnTo>
                      <a:pt x="1122" y="528"/>
                    </a:lnTo>
                    <a:lnTo>
                      <a:pt x="1122" y="528"/>
                    </a:lnTo>
                    <a:lnTo>
                      <a:pt x="1122" y="522"/>
                    </a:lnTo>
                    <a:lnTo>
                      <a:pt x="1122" y="516"/>
                    </a:lnTo>
                    <a:lnTo>
                      <a:pt x="1122" y="510"/>
                    </a:lnTo>
                    <a:lnTo>
                      <a:pt x="1128" y="504"/>
                    </a:lnTo>
                    <a:lnTo>
                      <a:pt x="1128" y="498"/>
                    </a:lnTo>
                    <a:lnTo>
                      <a:pt x="1128" y="492"/>
                    </a:lnTo>
                    <a:lnTo>
                      <a:pt x="1128" y="486"/>
                    </a:lnTo>
                    <a:lnTo>
                      <a:pt x="1128" y="480"/>
                    </a:lnTo>
                    <a:lnTo>
                      <a:pt x="1128" y="474"/>
                    </a:lnTo>
                    <a:lnTo>
                      <a:pt x="1134" y="468"/>
                    </a:lnTo>
                    <a:lnTo>
                      <a:pt x="1134" y="462"/>
                    </a:lnTo>
                    <a:lnTo>
                      <a:pt x="1134" y="456"/>
                    </a:lnTo>
                    <a:lnTo>
                      <a:pt x="1134" y="450"/>
                    </a:lnTo>
                    <a:lnTo>
                      <a:pt x="1134" y="444"/>
                    </a:lnTo>
                    <a:lnTo>
                      <a:pt x="1140" y="438"/>
                    </a:lnTo>
                    <a:lnTo>
                      <a:pt x="1140" y="432"/>
                    </a:lnTo>
                    <a:lnTo>
                      <a:pt x="1140" y="426"/>
                    </a:lnTo>
                    <a:lnTo>
                      <a:pt x="1140" y="420"/>
                    </a:lnTo>
                    <a:lnTo>
                      <a:pt x="1140" y="408"/>
                    </a:lnTo>
                    <a:lnTo>
                      <a:pt x="1140" y="402"/>
                    </a:lnTo>
                    <a:lnTo>
                      <a:pt x="1146" y="396"/>
                    </a:lnTo>
                    <a:lnTo>
                      <a:pt x="1146" y="390"/>
                    </a:lnTo>
                    <a:lnTo>
                      <a:pt x="1146" y="378"/>
                    </a:lnTo>
                    <a:lnTo>
                      <a:pt x="1146" y="372"/>
                    </a:lnTo>
                    <a:lnTo>
                      <a:pt x="1146" y="360"/>
                    </a:lnTo>
                    <a:lnTo>
                      <a:pt x="1152" y="354"/>
                    </a:lnTo>
                    <a:lnTo>
                      <a:pt x="1152" y="348"/>
                    </a:lnTo>
                    <a:lnTo>
                      <a:pt x="1152" y="342"/>
                    </a:lnTo>
                    <a:lnTo>
                      <a:pt x="1152" y="330"/>
                    </a:lnTo>
                    <a:lnTo>
                      <a:pt x="1152" y="324"/>
                    </a:lnTo>
                    <a:lnTo>
                      <a:pt x="1152" y="318"/>
                    </a:lnTo>
                    <a:lnTo>
                      <a:pt x="1158" y="306"/>
                    </a:lnTo>
                    <a:lnTo>
                      <a:pt x="1158" y="300"/>
                    </a:lnTo>
                    <a:lnTo>
                      <a:pt x="1158" y="294"/>
                    </a:lnTo>
                    <a:lnTo>
                      <a:pt x="1158" y="282"/>
                    </a:lnTo>
                    <a:lnTo>
                      <a:pt x="1158" y="276"/>
                    </a:lnTo>
                    <a:lnTo>
                      <a:pt x="1158" y="270"/>
                    </a:lnTo>
                    <a:lnTo>
                      <a:pt x="1164" y="258"/>
                    </a:lnTo>
                    <a:lnTo>
                      <a:pt x="1164" y="252"/>
                    </a:lnTo>
                    <a:lnTo>
                      <a:pt x="1164" y="240"/>
                    </a:lnTo>
                    <a:lnTo>
                      <a:pt x="1164" y="234"/>
                    </a:lnTo>
                    <a:lnTo>
                      <a:pt x="1164" y="228"/>
                    </a:lnTo>
                    <a:lnTo>
                      <a:pt x="1164" y="216"/>
                    </a:lnTo>
                    <a:lnTo>
                      <a:pt x="1170" y="210"/>
                    </a:lnTo>
                    <a:lnTo>
                      <a:pt x="1170" y="198"/>
                    </a:lnTo>
                    <a:lnTo>
                      <a:pt x="1170" y="192"/>
                    </a:lnTo>
                    <a:lnTo>
                      <a:pt x="1170" y="186"/>
                    </a:lnTo>
                    <a:lnTo>
                      <a:pt x="1170" y="174"/>
                    </a:lnTo>
                    <a:lnTo>
                      <a:pt x="1176" y="168"/>
                    </a:lnTo>
                    <a:lnTo>
                      <a:pt x="1176" y="156"/>
                    </a:lnTo>
                    <a:lnTo>
                      <a:pt x="1176" y="150"/>
                    </a:lnTo>
                    <a:lnTo>
                      <a:pt x="1176" y="138"/>
                    </a:lnTo>
                    <a:lnTo>
                      <a:pt x="1176" y="132"/>
                    </a:lnTo>
                    <a:lnTo>
                      <a:pt x="1176" y="120"/>
                    </a:lnTo>
                    <a:lnTo>
                      <a:pt x="1182" y="114"/>
                    </a:lnTo>
                    <a:lnTo>
                      <a:pt x="1182" y="102"/>
                    </a:lnTo>
                    <a:lnTo>
                      <a:pt x="1182" y="96"/>
                    </a:lnTo>
                    <a:lnTo>
                      <a:pt x="1182" y="84"/>
                    </a:lnTo>
                    <a:lnTo>
                      <a:pt x="1182" y="78"/>
                    </a:lnTo>
                    <a:lnTo>
                      <a:pt x="1182" y="72"/>
                    </a:lnTo>
                    <a:lnTo>
                      <a:pt x="1188" y="66"/>
                    </a:lnTo>
                    <a:lnTo>
                      <a:pt x="1188" y="66"/>
                    </a:lnTo>
                    <a:lnTo>
                      <a:pt x="1188" y="66"/>
                    </a:lnTo>
                    <a:lnTo>
                      <a:pt x="1188" y="72"/>
                    </a:lnTo>
                    <a:lnTo>
                      <a:pt x="1188" y="78"/>
                    </a:lnTo>
                    <a:lnTo>
                      <a:pt x="1188" y="84"/>
                    </a:lnTo>
                    <a:lnTo>
                      <a:pt x="1194" y="90"/>
                    </a:lnTo>
                    <a:lnTo>
                      <a:pt x="1194" y="102"/>
                    </a:lnTo>
                    <a:lnTo>
                      <a:pt x="1194" y="108"/>
                    </a:lnTo>
                    <a:lnTo>
                      <a:pt x="1194" y="114"/>
                    </a:lnTo>
                    <a:lnTo>
                      <a:pt x="1194" y="126"/>
                    </a:lnTo>
                    <a:lnTo>
                      <a:pt x="1200" y="132"/>
                    </a:lnTo>
                    <a:lnTo>
                      <a:pt x="1200" y="144"/>
                    </a:lnTo>
                    <a:lnTo>
                      <a:pt x="1200" y="150"/>
                    </a:lnTo>
                    <a:lnTo>
                      <a:pt x="1200" y="156"/>
                    </a:lnTo>
                    <a:lnTo>
                      <a:pt x="1200" y="162"/>
                    </a:lnTo>
                    <a:lnTo>
                      <a:pt x="1200" y="168"/>
                    </a:lnTo>
                    <a:lnTo>
                      <a:pt x="1206" y="174"/>
                    </a:lnTo>
                    <a:lnTo>
                      <a:pt x="1206" y="180"/>
                    </a:lnTo>
                    <a:lnTo>
                      <a:pt x="1206" y="192"/>
                    </a:lnTo>
                    <a:lnTo>
                      <a:pt x="1206" y="198"/>
                    </a:lnTo>
                    <a:lnTo>
                      <a:pt x="1206" y="204"/>
                    </a:lnTo>
                    <a:lnTo>
                      <a:pt x="1206" y="210"/>
                    </a:lnTo>
                    <a:lnTo>
                      <a:pt x="1212" y="216"/>
                    </a:lnTo>
                    <a:lnTo>
                      <a:pt x="1212" y="222"/>
                    </a:lnTo>
                    <a:lnTo>
                      <a:pt x="1212" y="228"/>
                    </a:lnTo>
                    <a:lnTo>
                      <a:pt x="1212" y="234"/>
                    </a:lnTo>
                    <a:lnTo>
                      <a:pt x="1212" y="240"/>
                    </a:lnTo>
                    <a:lnTo>
                      <a:pt x="1212" y="246"/>
                    </a:lnTo>
                    <a:lnTo>
                      <a:pt x="1218" y="258"/>
                    </a:lnTo>
                    <a:lnTo>
                      <a:pt x="1218" y="264"/>
                    </a:lnTo>
                    <a:lnTo>
                      <a:pt x="1218" y="270"/>
                    </a:lnTo>
                    <a:lnTo>
                      <a:pt x="1218" y="276"/>
                    </a:lnTo>
                    <a:lnTo>
                      <a:pt x="1218" y="282"/>
                    </a:lnTo>
                    <a:lnTo>
                      <a:pt x="1218" y="288"/>
                    </a:lnTo>
                    <a:lnTo>
                      <a:pt x="1224" y="294"/>
                    </a:lnTo>
                    <a:lnTo>
                      <a:pt x="1224" y="300"/>
                    </a:lnTo>
                    <a:lnTo>
                      <a:pt x="1224" y="306"/>
                    </a:lnTo>
                    <a:lnTo>
                      <a:pt x="1224" y="312"/>
                    </a:lnTo>
                    <a:lnTo>
                      <a:pt x="1224" y="318"/>
                    </a:lnTo>
                    <a:lnTo>
                      <a:pt x="1224" y="324"/>
                    </a:lnTo>
                    <a:lnTo>
                      <a:pt x="1230" y="330"/>
                    </a:lnTo>
                    <a:lnTo>
                      <a:pt x="1230" y="336"/>
                    </a:lnTo>
                    <a:lnTo>
                      <a:pt x="1230" y="342"/>
                    </a:lnTo>
                    <a:lnTo>
                      <a:pt x="1230" y="348"/>
                    </a:lnTo>
                    <a:lnTo>
                      <a:pt x="1230" y="354"/>
                    </a:lnTo>
                    <a:lnTo>
                      <a:pt x="1236" y="360"/>
                    </a:lnTo>
                    <a:lnTo>
                      <a:pt x="1236" y="360"/>
                    </a:lnTo>
                    <a:lnTo>
                      <a:pt x="1236" y="366"/>
                    </a:lnTo>
                    <a:lnTo>
                      <a:pt x="1236" y="372"/>
                    </a:lnTo>
                    <a:lnTo>
                      <a:pt x="1236" y="378"/>
                    </a:lnTo>
                    <a:lnTo>
                      <a:pt x="1236" y="384"/>
                    </a:lnTo>
                    <a:lnTo>
                      <a:pt x="1242" y="390"/>
                    </a:lnTo>
                    <a:lnTo>
                      <a:pt x="1242" y="396"/>
                    </a:lnTo>
                    <a:lnTo>
                      <a:pt x="1242" y="396"/>
                    </a:lnTo>
                    <a:lnTo>
                      <a:pt x="1242" y="402"/>
                    </a:lnTo>
                    <a:lnTo>
                      <a:pt x="1242" y="408"/>
                    </a:lnTo>
                    <a:lnTo>
                      <a:pt x="1242" y="414"/>
                    </a:lnTo>
                    <a:lnTo>
                      <a:pt x="1248" y="420"/>
                    </a:lnTo>
                    <a:lnTo>
                      <a:pt x="1248" y="426"/>
                    </a:lnTo>
                    <a:lnTo>
                      <a:pt x="1248" y="426"/>
                    </a:lnTo>
                    <a:lnTo>
                      <a:pt x="1248" y="432"/>
                    </a:lnTo>
                    <a:lnTo>
                      <a:pt x="1248" y="438"/>
                    </a:lnTo>
                    <a:lnTo>
                      <a:pt x="1248" y="444"/>
                    </a:lnTo>
                    <a:lnTo>
                      <a:pt x="1254" y="450"/>
                    </a:lnTo>
                    <a:lnTo>
                      <a:pt x="1254" y="450"/>
                    </a:lnTo>
                    <a:lnTo>
                      <a:pt x="1254" y="456"/>
                    </a:lnTo>
                    <a:lnTo>
                      <a:pt x="1254" y="462"/>
                    </a:lnTo>
                    <a:lnTo>
                      <a:pt x="1254" y="468"/>
                    </a:lnTo>
                    <a:lnTo>
                      <a:pt x="1254" y="474"/>
                    </a:lnTo>
                    <a:lnTo>
                      <a:pt x="1260" y="474"/>
                    </a:lnTo>
                    <a:lnTo>
                      <a:pt x="1260" y="480"/>
                    </a:lnTo>
                    <a:lnTo>
                      <a:pt x="1260" y="486"/>
                    </a:lnTo>
                    <a:lnTo>
                      <a:pt x="1260" y="486"/>
                    </a:lnTo>
                    <a:lnTo>
                      <a:pt x="1260" y="492"/>
                    </a:lnTo>
                    <a:lnTo>
                      <a:pt x="1260" y="498"/>
                    </a:lnTo>
                    <a:lnTo>
                      <a:pt x="1266" y="504"/>
                    </a:lnTo>
                    <a:lnTo>
                      <a:pt x="1266" y="504"/>
                    </a:lnTo>
                    <a:lnTo>
                      <a:pt x="1266" y="510"/>
                    </a:lnTo>
                    <a:lnTo>
                      <a:pt x="1266" y="510"/>
                    </a:lnTo>
                    <a:lnTo>
                      <a:pt x="1266" y="510"/>
                    </a:lnTo>
                    <a:lnTo>
                      <a:pt x="1272" y="510"/>
                    </a:lnTo>
                    <a:lnTo>
                      <a:pt x="1272" y="510"/>
                    </a:lnTo>
                    <a:lnTo>
                      <a:pt x="1272" y="510"/>
                    </a:lnTo>
                    <a:lnTo>
                      <a:pt x="1272" y="504"/>
                    </a:lnTo>
                    <a:lnTo>
                      <a:pt x="1272" y="504"/>
                    </a:lnTo>
                    <a:lnTo>
                      <a:pt x="1272" y="498"/>
                    </a:lnTo>
                    <a:lnTo>
                      <a:pt x="1278" y="498"/>
                    </a:lnTo>
                    <a:lnTo>
                      <a:pt x="1278" y="492"/>
                    </a:lnTo>
                    <a:lnTo>
                      <a:pt x="1278" y="492"/>
                    </a:lnTo>
                    <a:lnTo>
                      <a:pt x="1278" y="486"/>
                    </a:lnTo>
                    <a:lnTo>
                      <a:pt x="1278" y="486"/>
                    </a:lnTo>
                    <a:lnTo>
                      <a:pt x="1278" y="480"/>
                    </a:lnTo>
                    <a:lnTo>
                      <a:pt x="1284" y="474"/>
                    </a:lnTo>
                    <a:lnTo>
                      <a:pt x="1284" y="474"/>
                    </a:lnTo>
                    <a:lnTo>
                      <a:pt x="1284" y="468"/>
                    </a:lnTo>
                    <a:lnTo>
                      <a:pt x="1284" y="468"/>
                    </a:lnTo>
                    <a:lnTo>
                      <a:pt x="1284" y="462"/>
                    </a:lnTo>
                    <a:lnTo>
                      <a:pt x="1290" y="456"/>
                    </a:lnTo>
                    <a:lnTo>
                      <a:pt x="1290" y="456"/>
                    </a:lnTo>
                    <a:lnTo>
                      <a:pt x="1290" y="450"/>
                    </a:lnTo>
                    <a:lnTo>
                      <a:pt x="1290" y="444"/>
                    </a:lnTo>
                    <a:lnTo>
                      <a:pt x="1290" y="444"/>
                    </a:lnTo>
                    <a:lnTo>
                      <a:pt x="1290" y="438"/>
                    </a:lnTo>
                    <a:lnTo>
                      <a:pt x="1296" y="438"/>
                    </a:lnTo>
                    <a:lnTo>
                      <a:pt x="1296" y="432"/>
                    </a:lnTo>
                    <a:lnTo>
                      <a:pt x="1296" y="426"/>
                    </a:lnTo>
                    <a:lnTo>
                      <a:pt x="1296" y="426"/>
                    </a:lnTo>
                    <a:lnTo>
                      <a:pt x="1296" y="420"/>
                    </a:lnTo>
                    <a:lnTo>
                      <a:pt x="1296" y="414"/>
                    </a:lnTo>
                    <a:lnTo>
                      <a:pt x="1302" y="414"/>
                    </a:lnTo>
                    <a:lnTo>
                      <a:pt x="1302" y="408"/>
                    </a:lnTo>
                    <a:lnTo>
                      <a:pt x="1302" y="402"/>
                    </a:lnTo>
                    <a:lnTo>
                      <a:pt x="1302" y="402"/>
                    </a:lnTo>
                    <a:lnTo>
                      <a:pt x="1302" y="396"/>
                    </a:lnTo>
                    <a:lnTo>
                      <a:pt x="1302" y="396"/>
                    </a:lnTo>
                    <a:lnTo>
                      <a:pt x="1308" y="390"/>
                    </a:lnTo>
                    <a:lnTo>
                      <a:pt x="1308" y="384"/>
                    </a:lnTo>
                    <a:lnTo>
                      <a:pt x="1308" y="378"/>
                    </a:lnTo>
                    <a:lnTo>
                      <a:pt x="1308" y="378"/>
                    </a:lnTo>
                    <a:lnTo>
                      <a:pt x="1308" y="372"/>
                    </a:lnTo>
                    <a:lnTo>
                      <a:pt x="1308" y="366"/>
                    </a:lnTo>
                    <a:lnTo>
                      <a:pt x="1314" y="366"/>
                    </a:lnTo>
                    <a:lnTo>
                      <a:pt x="1314" y="360"/>
                    </a:lnTo>
                    <a:lnTo>
                      <a:pt x="1314" y="354"/>
                    </a:lnTo>
                    <a:lnTo>
                      <a:pt x="1314" y="348"/>
                    </a:lnTo>
                    <a:lnTo>
                      <a:pt x="1314" y="348"/>
                    </a:lnTo>
                    <a:lnTo>
                      <a:pt x="1314" y="342"/>
                    </a:lnTo>
                    <a:lnTo>
                      <a:pt x="1320" y="336"/>
                    </a:lnTo>
                    <a:lnTo>
                      <a:pt x="1320" y="330"/>
                    </a:lnTo>
                    <a:lnTo>
                      <a:pt x="1320" y="324"/>
                    </a:lnTo>
                    <a:lnTo>
                      <a:pt x="1320" y="318"/>
                    </a:lnTo>
                    <a:lnTo>
                      <a:pt x="1320" y="318"/>
                    </a:lnTo>
                    <a:lnTo>
                      <a:pt x="1320" y="312"/>
                    </a:lnTo>
                    <a:lnTo>
                      <a:pt x="1326" y="306"/>
                    </a:lnTo>
                    <a:lnTo>
                      <a:pt x="1326" y="300"/>
                    </a:lnTo>
                    <a:lnTo>
                      <a:pt x="1326" y="294"/>
                    </a:lnTo>
                    <a:lnTo>
                      <a:pt x="1326" y="288"/>
                    </a:lnTo>
                    <a:lnTo>
                      <a:pt x="1326" y="288"/>
                    </a:lnTo>
                    <a:lnTo>
                      <a:pt x="1332" y="282"/>
                    </a:lnTo>
                    <a:lnTo>
                      <a:pt x="1332" y="276"/>
                    </a:lnTo>
                    <a:lnTo>
                      <a:pt x="1332" y="270"/>
                    </a:lnTo>
                    <a:lnTo>
                      <a:pt x="1332" y="264"/>
                    </a:lnTo>
                    <a:lnTo>
                      <a:pt x="1332" y="258"/>
                    </a:lnTo>
                    <a:lnTo>
                      <a:pt x="1332" y="258"/>
                    </a:lnTo>
                    <a:lnTo>
                      <a:pt x="1338" y="252"/>
                    </a:lnTo>
                    <a:lnTo>
                      <a:pt x="1338" y="246"/>
                    </a:lnTo>
                    <a:lnTo>
                      <a:pt x="1338" y="240"/>
                    </a:lnTo>
                    <a:lnTo>
                      <a:pt x="1338" y="234"/>
                    </a:lnTo>
                    <a:lnTo>
                      <a:pt x="1338" y="228"/>
                    </a:lnTo>
                    <a:lnTo>
                      <a:pt x="1338" y="222"/>
                    </a:lnTo>
                    <a:lnTo>
                      <a:pt x="1344" y="216"/>
                    </a:lnTo>
                    <a:lnTo>
                      <a:pt x="1344" y="210"/>
                    </a:lnTo>
                    <a:lnTo>
                      <a:pt x="1344" y="204"/>
                    </a:lnTo>
                    <a:lnTo>
                      <a:pt x="1344" y="198"/>
                    </a:lnTo>
                    <a:lnTo>
                      <a:pt x="1344" y="192"/>
                    </a:lnTo>
                    <a:lnTo>
                      <a:pt x="1350" y="186"/>
                    </a:lnTo>
                    <a:lnTo>
                      <a:pt x="1350" y="186"/>
                    </a:lnTo>
                    <a:lnTo>
                      <a:pt x="1350" y="186"/>
                    </a:lnTo>
                    <a:lnTo>
                      <a:pt x="1350" y="192"/>
                    </a:lnTo>
                    <a:lnTo>
                      <a:pt x="1350" y="204"/>
                    </a:lnTo>
                    <a:lnTo>
                      <a:pt x="1350" y="216"/>
                    </a:lnTo>
                    <a:lnTo>
                      <a:pt x="1356" y="258"/>
                    </a:lnTo>
                    <a:lnTo>
                      <a:pt x="1356" y="288"/>
                    </a:lnTo>
                    <a:lnTo>
                      <a:pt x="1356" y="318"/>
                    </a:lnTo>
                    <a:lnTo>
                      <a:pt x="1356" y="342"/>
                    </a:lnTo>
                    <a:lnTo>
                      <a:pt x="1356" y="372"/>
                    </a:lnTo>
                    <a:lnTo>
                      <a:pt x="1356" y="402"/>
                    </a:lnTo>
                    <a:lnTo>
                      <a:pt x="1362" y="426"/>
                    </a:lnTo>
                    <a:lnTo>
                      <a:pt x="1362" y="450"/>
                    </a:lnTo>
                    <a:lnTo>
                      <a:pt x="1362" y="480"/>
                    </a:lnTo>
                    <a:lnTo>
                      <a:pt x="1362" y="504"/>
                    </a:lnTo>
                    <a:lnTo>
                      <a:pt x="1362" y="528"/>
                    </a:lnTo>
                    <a:lnTo>
                      <a:pt x="1362" y="546"/>
                    </a:lnTo>
                    <a:lnTo>
                      <a:pt x="1368" y="570"/>
                    </a:lnTo>
                    <a:lnTo>
                      <a:pt x="1368" y="588"/>
                    </a:lnTo>
                    <a:lnTo>
                      <a:pt x="1368" y="612"/>
                    </a:lnTo>
                    <a:lnTo>
                      <a:pt x="1368" y="630"/>
                    </a:lnTo>
                    <a:lnTo>
                      <a:pt x="1368" y="648"/>
                    </a:lnTo>
                    <a:lnTo>
                      <a:pt x="1374" y="666"/>
                    </a:lnTo>
                    <a:lnTo>
                      <a:pt x="1374" y="678"/>
                    </a:lnTo>
                    <a:lnTo>
                      <a:pt x="1374" y="696"/>
                    </a:lnTo>
                    <a:lnTo>
                      <a:pt x="1374" y="708"/>
                    </a:lnTo>
                    <a:lnTo>
                      <a:pt x="1374" y="726"/>
                    </a:lnTo>
                    <a:lnTo>
                      <a:pt x="1374" y="738"/>
                    </a:lnTo>
                    <a:lnTo>
                      <a:pt x="1380" y="750"/>
                    </a:lnTo>
                    <a:lnTo>
                      <a:pt x="1380" y="762"/>
                    </a:lnTo>
                    <a:lnTo>
                      <a:pt x="1380" y="768"/>
                    </a:lnTo>
                    <a:lnTo>
                      <a:pt x="1380" y="780"/>
                    </a:lnTo>
                    <a:lnTo>
                      <a:pt x="1380" y="792"/>
                    </a:lnTo>
                    <a:lnTo>
                      <a:pt x="1380" y="798"/>
                    </a:lnTo>
                    <a:lnTo>
                      <a:pt x="1386" y="804"/>
                    </a:lnTo>
                    <a:lnTo>
                      <a:pt x="1386" y="810"/>
                    </a:lnTo>
                    <a:lnTo>
                      <a:pt x="1386" y="816"/>
                    </a:lnTo>
                    <a:lnTo>
                      <a:pt x="1386" y="822"/>
                    </a:lnTo>
                    <a:lnTo>
                      <a:pt x="1386" y="822"/>
                    </a:lnTo>
                    <a:lnTo>
                      <a:pt x="1386" y="828"/>
                    </a:lnTo>
                    <a:lnTo>
                      <a:pt x="1392" y="828"/>
                    </a:lnTo>
                    <a:lnTo>
                      <a:pt x="1392" y="828"/>
                    </a:lnTo>
                    <a:lnTo>
                      <a:pt x="1392" y="828"/>
                    </a:lnTo>
                    <a:lnTo>
                      <a:pt x="1392" y="828"/>
                    </a:lnTo>
                    <a:lnTo>
                      <a:pt x="1392" y="828"/>
                    </a:lnTo>
                    <a:lnTo>
                      <a:pt x="1398" y="822"/>
                    </a:lnTo>
                    <a:lnTo>
                      <a:pt x="1398" y="816"/>
                    </a:lnTo>
                    <a:lnTo>
                      <a:pt x="1398" y="816"/>
                    </a:lnTo>
                    <a:lnTo>
                      <a:pt x="1398" y="810"/>
                    </a:lnTo>
                    <a:lnTo>
                      <a:pt x="1398" y="804"/>
                    </a:lnTo>
                    <a:lnTo>
                      <a:pt x="1398" y="792"/>
                    </a:lnTo>
                    <a:lnTo>
                      <a:pt x="1404" y="786"/>
                    </a:lnTo>
                    <a:lnTo>
                      <a:pt x="1404" y="774"/>
                    </a:lnTo>
                    <a:lnTo>
                      <a:pt x="1404" y="768"/>
                    </a:lnTo>
                    <a:lnTo>
                      <a:pt x="1404" y="756"/>
                    </a:lnTo>
                    <a:lnTo>
                      <a:pt x="1404" y="744"/>
                    </a:lnTo>
                    <a:lnTo>
                      <a:pt x="1404" y="732"/>
                    </a:lnTo>
                    <a:lnTo>
                      <a:pt x="1410" y="720"/>
                    </a:lnTo>
                    <a:lnTo>
                      <a:pt x="1410" y="702"/>
                    </a:lnTo>
                    <a:lnTo>
                      <a:pt x="1410" y="690"/>
                    </a:lnTo>
                    <a:lnTo>
                      <a:pt x="1410" y="672"/>
                    </a:lnTo>
                    <a:lnTo>
                      <a:pt x="1410" y="654"/>
                    </a:lnTo>
                    <a:lnTo>
                      <a:pt x="1410" y="636"/>
                    </a:lnTo>
                    <a:lnTo>
                      <a:pt x="1416" y="618"/>
                    </a:lnTo>
                    <a:lnTo>
                      <a:pt x="1416" y="600"/>
                    </a:lnTo>
                    <a:lnTo>
                      <a:pt x="1416" y="582"/>
                    </a:lnTo>
                    <a:lnTo>
                      <a:pt x="1416" y="558"/>
                    </a:lnTo>
                    <a:lnTo>
                      <a:pt x="1416" y="540"/>
                    </a:lnTo>
                    <a:lnTo>
                      <a:pt x="1416" y="516"/>
                    </a:lnTo>
                    <a:lnTo>
                      <a:pt x="1422" y="492"/>
                    </a:lnTo>
                    <a:lnTo>
                      <a:pt x="1422" y="468"/>
                    </a:lnTo>
                    <a:lnTo>
                      <a:pt x="1422" y="438"/>
                    </a:lnTo>
                    <a:lnTo>
                      <a:pt x="1422" y="414"/>
                    </a:lnTo>
                    <a:lnTo>
                      <a:pt x="1422" y="390"/>
                    </a:lnTo>
                    <a:lnTo>
                      <a:pt x="1422" y="360"/>
                    </a:lnTo>
                    <a:lnTo>
                      <a:pt x="1428" y="330"/>
                    </a:lnTo>
                    <a:lnTo>
                      <a:pt x="1428" y="300"/>
                    </a:lnTo>
                    <a:lnTo>
                      <a:pt x="1428" y="270"/>
                    </a:lnTo>
                    <a:lnTo>
                      <a:pt x="1428" y="246"/>
                    </a:lnTo>
                    <a:lnTo>
                      <a:pt x="1428" y="222"/>
                    </a:lnTo>
                    <a:lnTo>
                      <a:pt x="1434" y="186"/>
                    </a:lnTo>
                    <a:lnTo>
                      <a:pt x="1434" y="174"/>
                    </a:lnTo>
                    <a:lnTo>
                      <a:pt x="1434" y="168"/>
                    </a:lnTo>
                    <a:lnTo>
                      <a:pt x="1434" y="168"/>
                    </a:lnTo>
                    <a:lnTo>
                      <a:pt x="1434" y="174"/>
                    </a:lnTo>
                    <a:lnTo>
                      <a:pt x="1434" y="180"/>
                    </a:lnTo>
                    <a:lnTo>
                      <a:pt x="1440" y="186"/>
                    </a:lnTo>
                    <a:lnTo>
                      <a:pt x="1440" y="192"/>
                    </a:lnTo>
                    <a:lnTo>
                      <a:pt x="1440" y="198"/>
                    </a:lnTo>
                    <a:lnTo>
                      <a:pt x="1440" y="204"/>
                    </a:lnTo>
                    <a:lnTo>
                      <a:pt x="1440" y="222"/>
                    </a:lnTo>
                    <a:lnTo>
                      <a:pt x="1446" y="228"/>
                    </a:lnTo>
                    <a:lnTo>
                      <a:pt x="1446" y="234"/>
                    </a:lnTo>
                    <a:lnTo>
                      <a:pt x="1446" y="240"/>
                    </a:lnTo>
                    <a:lnTo>
                      <a:pt x="1446" y="246"/>
                    </a:lnTo>
                    <a:lnTo>
                      <a:pt x="1446" y="252"/>
                    </a:lnTo>
                    <a:lnTo>
                      <a:pt x="1446" y="258"/>
                    </a:lnTo>
                    <a:lnTo>
                      <a:pt x="1452" y="264"/>
                    </a:lnTo>
                    <a:lnTo>
                      <a:pt x="1452" y="270"/>
                    </a:lnTo>
                    <a:lnTo>
                      <a:pt x="1452" y="276"/>
                    </a:lnTo>
                    <a:lnTo>
                      <a:pt x="1452" y="282"/>
                    </a:lnTo>
                    <a:lnTo>
                      <a:pt x="1452" y="288"/>
                    </a:lnTo>
                    <a:lnTo>
                      <a:pt x="1452" y="294"/>
                    </a:lnTo>
                    <a:lnTo>
                      <a:pt x="1458" y="300"/>
                    </a:lnTo>
                    <a:lnTo>
                      <a:pt x="1458" y="306"/>
                    </a:lnTo>
                    <a:lnTo>
                      <a:pt x="1458" y="312"/>
                    </a:lnTo>
                    <a:lnTo>
                      <a:pt x="1458" y="318"/>
                    </a:lnTo>
                    <a:lnTo>
                      <a:pt x="1458" y="324"/>
                    </a:lnTo>
                    <a:lnTo>
                      <a:pt x="1458" y="330"/>
                    </a:lnTo>
                    <a:lnTo>
                      <a:pt x="1464" y="336"/>
                    </a:lnTo>
                    <a:lnTo>
                      <a:pt x="1464" y="342"/>
                    </a:lnTo>
                    <a:lnTo>
                      <a:pt x="1464" y="348"/>
                    </a:lnTo>
                    <a:lnTo>
                      <a:pt x="1464" y="354"/>
                    </a:lnTo>
                    <a:lnTo>
                      <a:pt x="1464" y="360"/>
                    </a:lnTo>
                    <a:lnTo>
                      <a:pt x="1464" y="366"/>
                    </a:lnTo>
                    <a:lnTo>
                      <a:pt x="1470" y="372"/>
                    </a:lnTo>
                    <a:lnTo>
                      <a:pt x="1470" y="378"/>
                    </a:lnTo>
                    <a:lnTo>
                      <a:pt x="1470" y="384"/>
                    </a:lnTo>
                    <a:lnTo>
                      <a:pt x="1470" y="390"/>
                    </a:lnTo>
                    <a:lnTo>
                      <a:pt x="1470" y="396"/>
                    </a:lnTo>
                    <a:lnTo>
                      <a:pt x="1476" y="402"/>
                    </a:lnTo>
                    <a:lnTo>
                      <a:pt x="1476" y="408"/>
                    </a:lnTo>
                    <a:lnTo>
                      <a:pt x="1476" y="408"/>
                    </a:lnTo>
                    <a:lnTo>
                      <a:pt x="1476" y="414"/>
                    </a:lnTo>
                    <a:lnTo>
                      <a:pt x="1476" y="420"/>
                    </a:lnTo>
                    <a:lnTo>
                      <a:pt x="1476" y="426"/>
                    </a:lnTo>
                    <a:lnTo>
                      <a:pt x="1482" y="432"/>
                    </a:lnTo>
                    <a:lnTo>
                      <a:pt x="1482" y="438"/>
                    </a:lnTo>
                    <a:lnTo>
                      <a:pt x="1482" y="438"/>
                    </a:lnTo>
                    <a:lnTo>
                      <a:pt x="1482" y="444"/>
                    </a:lnTo>
                    <a:lnTo>
                      <a:pt x="1482" y="450"/>
                    </a:lnTo>
                    <a:lnTo>
                      <a:pt x="1482" y="456"/>
                    </a:lnTo>
                    <a:lnTo>
                      <a:pt x="1488" y="462"/>
                    </a:lnTo>
                    <a:lnTo>
                      <a:pt x="1488" y="462"/>
                    </a:lnTo>
                    <a:lnTo>
                      <a:pt x="1488" y="468"/>
                    </a:lnTo>
                    <a:lnTo>
                      <a:pt x="1488" y="474"/>
                    </a:lnTo>
                    <a:lnTo>
                      <a:pt x="1488" y="480"/>
                    </a:lnTo>
                    <a:lnTo>
                      <a:pt x="1488" y="480"/>
                    </a:lnTo>
                    <a:lnTo>
                      <a:pt x="1494" y="486"/>
                    </a:lnTo>
                    <a:lnTo>
                      <a:pt x="1494" y="492"/>
                    </a:lnTo>
                    <a:lnTo>
                      <a:pt x="1494" y="498"/>
                    </a:lnTo>
                    <a:lnTo>
                      <a:pt x="1494" y="498"/>
                    </a:lnTo>
                    <a:lnTo>
                      <a:pt x="1494" y="504"/>
                    </a:lnTo>
                    <a:lnTo>
                      <a:pt x="1494" y="510"/>
                    </a:lnTo>
                    <a:lnTo>
                      <a:pt x="1500" y="510"/>
                    </a:lnTo>
                    <a:lnTo>
                      <a:pt x="1500" y="516"/>
                    </a:lnTo>
                    <a:lnTo>
                      <a:pt x="1500" y="522"/>
                    </a:lnTo>
                    <a:lnTo>
                      <a:pt x="1500" y="528"/>
                    </a:lnTo>
                    <a:lnTo>
                      <a:pt x="1500" y="528"/>
                    </a:lnTo>
                    <a:lnTo>
                      <a:pt x="1500" y="534"/>
                    </a:lnTo>
                    <a:lnTo>
                      <a:pt x="1506" y="534"/>
                    </a:lnTo>
                    <a:lnTo>
                      <a:pt x="1506" y="540"/>
                    </a:lnTo>
                    <a:lnTo>
                      <a:pt x="1506" y="546"/>
                    </a:lnTo>
                    <a:lnTo>
                      <a:pt x="1506" y="546"/>
                    </a:lnTo>
                    <a:lnTo>
                      <a:pt x="1506" y="552"/>
                    </a:lnTo>
                    <a:lnTo>
                      <a:pt x="1506" y="552"/>
                    </a:lnTo>
                    <a:lnTo>
                      <a:pt x="1512" y="558"/>
                    </a:lnTo>
                    <a:lnTo>
                      <a:pt x="1512" y="564"/>
                    </a:lnTo>
                    <a:lnTo>
                      <a:pt x="1512" y="564"/>
                    </a:lnTo>
                    <a:lnTo>
                      <a:pt x="1512" y="570"/>
                    </a:lnTo>
                    <a:lnTo>
                      <a:pt x="1512" y="570"/>
                    </a:lnTo>
                    <a:lnTo>
                      <a:pt x="1518" y="570"/>
                    </a:lnTo>
                    <a:lnTo>
                      <a:pt x="1518" y="570"/>
                    </a:lnTo>
                    <a:lnTo>
                      <a:pt x="1518" y="564"/>
                    </a:lnTo>
                    <a:lnTo>
                      <a:pt x="1518" y="564"/>
                    </a:lnTo>
                    <a:lnTo>
                      <a:pt x="1518" y="564"/>
                    </a:lnTo>
                    <a:lnTo>
                      <a:pt x="1518" y="558"/>
                    </a:lnTo>
                    <a:lnTo>
                      <a:pt x="1524" y="558"/>
                    </a:lnTo>
                    <a:lnTo>
                      <a:pt x="1524" y="552"/>
                    </a:lnTo>
                    <a:lnTo>
                      <a:pt x="1524" y="552"/>
                    </a:lnTo>
                    <a:lnTo>
                      <a:pt x="1524" y="552"/>
                    </a:lnTo>
                    <a:lnTo>
                      <a:pt x="1524" y="546"/>
                    </a:lnTo>
                    <a:lnTo>
                      <a:pt x="1524" y="546"/>
                    </a:lnTo>
                    <a:lnTo>
                      <a:pt x="1530" y="540"/>
                    </a:lnTo>
                    <a:lnTo>
                      <a:pt x="1530" y="540"/>
                    </a:lnTo>
                    <a:lnTo>
                      <a:pt x="1530" y="534"/>
                    </a:lnTo>
                    <a:lnTo>
                      <a:pt x="1530" y="534"/>
                    </a:lnTo>
                    <a:lnTo>
                      <a:pt x="1530" y="528"/>
                    </a:lnTo>
                    <a:lnTo>
                      <a:pt x="1536" y="528"/>
                    </a:lnTo>
                    <a:lnTo>
                      <a:pt x="1536" y="522"/>
                    </a:lnTo>
                    <a:lnTo>
                      <a:pt x="1536" y="522"/>
                    </a:lnTo>
                    <a:lnTo>
                      <a:pt x="1536" y="516"/>
                    </a:lnTo>
                    <a:lnTo>
                      <a:pt x="1536" y="516"/>
                    </a:lnTo>
                    <a:lnTo>
                      <a:pt x="1536" y="510"/>
                    </a:lnTo>
                    <a:lnTo>
                      <a:pt x="1542" y="510"/>
                    </a:lnTo>
                    <a:lnTo>
                      <a:pt x="1542" y="504"/>
                    </a:lnTo>
                    <a:lnTo>
                      <a:pt x="1542" y="504"/>
                    </a:lnTo>
                    <a:lnTo>
                      <a:pt x="1542" y="498"/>
                    </a:lnTo>
                    <a:lnTo>
                      <a:pt x="1542" y="498"/>
                    </a:lnTo>
                    <a:lnTo>
                      <a:pt x="1542" y="492"/>
                    </a:lnTo>
                    <a:lnTo>
                      <a:pt x="1548" y="492"/>
                    </a:lnTo>
                    <a:lnTo>
                      <a:pt x="1548" y="486"/>
                    </a:lnTo>
                    <a:lnTo>
                      <a:pt x="1548" y="486"/>
                    </a:lnTo>
                    <a:lnTo>
                      <a:pt x="1548" y="480"/>
                    </a:lnTo>
                    <a:lnTo>
                      <a:pt x="1548" y="480"/>
                    </a:lnTo>
                    <a:lnTo>
                      <a:pt x="1548" y="474"/>
                    </a:lnTo>
                    <a:lnTo>
                      <a:pt x="1554" y="474"/>
                    </a:lnTo>
                    <a:lnTo>
                      <a:pt x="1554" y="468"/>
                    </a:lnTo>
                    <a:lnTo>
                      <a:pt x="1554" y="462"/>
                    </a:lnTo>
                    <a:lnTo>
                      <a:pt x="1554" y="462"/>
                    </a:lnTo>
                    <a:lnTo>
                      <a:pt x="1554" y="456"/>
                    </a:lnTo>
                    <a:lnTo>
                      <a:pt x="1554" y="456"/>
                    </a:lnTo>
                    <a:lnTo>
                      <a:pt x="1560" y="450"/>
                    </a:lnTo>
                    <a:lnTo>
                      <a:pt x="1560" y="444"/>
                    </a:lnTo>
                    <a:lnTo>
                      <a:pt x="1560" y="444"/>
                    </a:lnTo>
                    <a:lnTo>
                      <a:pt x="1560" y="438"/>
                    </a:lnTo>
                    <a:lnTo>
                      <a:pt x="1560" y="432"/>
                    </a:lnTo>
                    <a:lnTo>
                      <a:pt x="1560" y="432"/>
                    </a:lnTo>
                    <a:lnTo>
                      <a:pt x="1566" y="426"/>
                    </a:lnTo>
                    <a:lnTo>
                      <a:pt x="1566" y="420"/>
                    </a:lnTo>
                    <a:lnTo>
                      <a:pt x="1566" y="420"/>
                    </a:lnTo>
                    <a:lnTo>
                      <a:pt x="1566" y="414"/>
                    </a:lnTo>
                    <a:lnTo>
                      <a:pt x="1566" y="408"/>
                    </a:lnTo>
                    <a:lnTo>
                      <a:pt x="1572" y="408"/>
                    </a:lnTo>
                    <a:lnTo>
                      <a:pt x="1572" y="402"/>
                    </a:lnTo>
                    <a:lnTo>
                      <a:pt x="1572" y="396"/>
                    </a:lnTo>
                    <a:lnTo>
                      <a:pt x="1572" y="396"/>
                    </a:lnTo>
                    <a:lnTo>
                      <a:pt x="1572" y="390"/>
                    </a:lnTo>
                    <a:lnTo>
                      <a:pt x="1572" y="384"/>
                    </a:lnTo>
                    <a:lnTo>
                      <a:pt x="1578" y="378"/>
                    </a:lnTo>
                    <a:lnTo>
                      <a:pt x="1578" y="378"/>
                    </a:lnTo>
                    <a:lnTo>
                      <a:pt x="1578" y="372"/>
                    </a:lnTo>
                    <a:lnTo>
                      <a:pt x="1578" y="366"/>
                    </a:lnTo>
                    <a:lnTo>
                      <a:pt x="1578" y="366"/>
                    </a:lnTo>
                    <a:lnTo>
                      <a:pt x="1578" y="360"/>
                    </a:lnTo>
                    <a:lnTo>
                      <a:pt x="1584" y="354"/>
                    </a:lnTo>
                    <a:lnTo>
                      <a:pt x="1584" y="348"/>
                    </a:lnTo>
                    <a:lnTo>
                      <a:pt x="1584" y="348"/>
                    </a:lnTo>
                    <a:lnTo>
                      <a:pt x="1584" y="342"/>
                    </a:lnTo>
                    <a:lnTo>
                      <a:pt x="1584" y="336"/>
                    </a:lnTo>
                    <a:lnTo>
                      <a:pt x="1584" y="330"/>
                    </a:lnTo>
                    <a:lnTo>
                      <a:pt x="1590" y="330"/>
                    </a:lnTo>
                    <a:lnTo>
                      <a:pt x="1590" y="318"/>
                    </a:lnTo>
                    <a:lnTo>
                      <a:pt x="1590" y="312"/>
                    </a:lnTo>
                    <a:lnTo>
                      <a:pt x="1590" y="312"/>
                    </a:lnTo>
                    <a:lnTo>
                      <a:pt x="1590" y="306"/>
                    </a:lnTo>
                    <a:lnTo>
                      <a:pt x="1596" y="300"/>
                    </a:lnTo>
                    <a:lnTo>
                      <a:pt x="1596" y="294"/>
                    </a:lnTo>
                    <a:lnTo>
                      <a:pt x="1596" y="294"/>
                    </a:lnTo>
                    <a:lnTo>
                      <a:pt x="1596" y="294"/>
                    </a:lnTo>
                    <a:lnTo>
                      <a:pt x="1596" y="300"/>
                    </a:lnTo>
                    <a:lnTo>
                      <a:pt x="1596" y="300"/>
                    </a:lnTo>
                    <a:lnTo>
                      <a:pt x="1602" y="312"/>
                    </a:lnTo>
                    <a:lnTo>
                      <a:pt x="1602" y="324"/>
                    </a:lnTo>
                    <a:lnTo>
                      <a:pt x="1602" y="336"/>
                    </a:lnTo>
                    <a:lnTo>
                      <a:pt x="1602" y="342"/>
                    </a:lnTo>
                    <a:lnTo>
                      <a:pt x="1602" y="354"/>
                    </a:lnTo>
                    <a:lnTo>
                      <a:pt x="1602" y="366"/>
                    </a:lnTo>
                    <a:lnTo>
                      <a:pt x="1608" y="372"/>
                    </a:lnTo>
                    <a:lnTo>
                      <a:pt x="1608" y="384"/>
                    </a:lnTo>
                    <a:lnTo>
                      <a:pt x="1608" y="396"/>
                    </a:lnTo>
                    <a:lnTo>
                      <a:pt x="1608" y="402"/>
                    </a:lnTo>
                    <a:lnTo>
                      <a:pt x="1608" y="414"/>
                    </a:lnTo>
                    <a:lnTo>
                      <a:pt x="1608" y="426"/>
                    </a:lnTo>
                    <a:lnTo>
                      <a:pt x="1614" y="432"/>
                    </a:lnTo>
                    <a:lnTo>
                      <a:pt x="1614" y="444"/>
                    </a:lnTo>
                    <a:lnTo>
                      <a:pt x="1614" y="450"/>
                    </a:lnTo>
                    <a:lnTo>
                      <a:pt x="1614" y="462"/>
                    </a:lnTo>
                    <a:lnTo>
                      <a:pt x="1614" y="468"/>
                    </a:lnTo>
                    <a:lnTo>
                      <a:pt x="1614" y="480"/>
                    </a:lnTo>
                    <a:lnTo>
                      <a:pt x="1620" y="486"/>
                    </a:lnTo>
                    <a:lnTo>
                      <a:pt x="1620" y="498"/>
                    </a:lnTo>
                    <a:lnTo>
                      <a:pt x="1620" y="504"/>
                    </a:lnTo>
                    <a:lnTo>
                      <a:pt x="1620" y="516"/>
                    </a:lnTo>
                    <a:lnTo>
                      <a:pt x="1620" y="522"/>
                    </a:lnTo>
                    <a:lnTo>
                      <a:pt x="1620" y="528"/>
                    </a:lnTo>
                    <a:lnTo>
                      <a:pt x="1626" y="540"/>
                    </a:lnTo>
                    <a:lnTo>
                      <a:pt x="1626" y="546"/>
                    </a:lnTo>
                    <a:lnTo>
                      <a:pt x="1626" y="552"/>
                    </a:lnTo>
                    <a:lnTo>
                      <a:pt x="1626" y="564"/>
                    </a:lnTo>
                    <a:lnTo>
                      <a:pt x="1626" y="570"/>
                    </a:lnTo>
                    <a:lnTo>
                      <a:pt x="1632" y="576"/>
                    </a:lnTo>
                    <a:lnTo>
                      <a:pt x="1632" y="582"/>
                    </a:lnTo>
                    <a:lnTo>
                      <a:pt x="1632" y="594"/>
                    </a:lnTo>
                    <a:lnTo>
                      <a:pt x="1632" y="600"/>
                    </a:lnTo>
                    <a:lnTo>
                      <a:pt x="1632" y="606"/>
                    </a:lnTo>
                    <a:lnTo>
                      <a:pt x="1632" y="612"/>
                    </a:lnTo>
                    <a:lnTo>
                      <a:pt x="1638" y="618"/>
                    </a:lnTo>
                    <a:lnTo>
                      <a:pt x="1638" y="624"/>
                    </a:lnTo>
                    <a:lnTo>
                      <a:pt x="1638" y="636"/>
                    </a:lnTo>
                    <a:lnTo>
                      <a:pt x="1638" y="642"/>
                    </a:lnTo>
                    <a:lnTo>
                      <a:pt x="1638" y="648"/>
                    </a:lnTo>
                    <a:lnTo>
                      <a:pt x="1644" y="654"/>
                    </a:lnTo>
                    <a:lnTo>
                      <a:pt x="1644" y="660"/>
                    </a:lnTo>
                    <a:lnTo>
                      <a:pt x="1644" y="666"/>
                    </a:lnTo>
                    <a:lnTo>
                      <a:pt x="1644" y="672"/>
                    </a:lnTo>
                    <a:lnTo>
                      <a:pt x="1644" y="678"/>
                    </a:lnTo>
                    <a:lnTo>
                      <a:pt x="1644" y="684"/>
                    </a:lnTo>
                    <a:lnTo>
                      <a:pt x="1650" y="690"/>
                    </a:lnTo>
                    <a:lnTo>
                      <a:pt x="1650" y="696"/>
                    </a:lnTo>
                    <a:lnTo>
                      <a:pt x="1650" y="696"/>
                    </a:lnTo>
                    <a:lnTo>
                      <a:pt x="1650" y="702"/>
                    </a:lnTo>
                    <a:lnTo>
                      <a:pt x="1650" y="708"/>
                    </a:lnTo>
                    <a:lnTo>
                      <a:pt x="1650" y="714"/>
                    </a:lnTo>
                    <a:lnTo>
                      <a:pt x="1656" y="714"/>
                    </a:lnTo>
                    <a:lnTo>
                      <a:pt x="1656" y="720"/>
                    </a:lnTo>
                    <a:lnTo>
                      <a:pt x="1656" y="726"/>
                    </a:lnTo>
                    <a:lnTo>
                      <a:pt x="1656" y="726"/>
                    </a:lnTo>
                    <a:lnTo>
                      <a:pt x="1656" y="732"/>
                    </a:lnTo>
                    <a:lnTo>
                      <a:pt x="1656" y="738"/>
                    </a:lnTo>
                    <a:lnTo>
                      <a:pt x="1662" y="738"/>
                    </a:lnTo>
                    <a:lnTo>
                      <a:pt x="1662" y="744"/>
                    </a:lnTo>
                    <a:lnTo>
                      <a:pt x="1662" y="744"/>
                    </a:lnTo>
                    <a:lnTo>
                      <a:pt x="1662" y="750"/>
                    </a:lnTo>
                    <a:lnTo>
                      <a:pt x="1662" y="750"/>
                    </a:lnTo>
                    <a:lnTo>
                      <a:pt x="1668" y="756"/>
                    </a:lnTo>
                    <a:lnTo>
                      <a:pt x="1668" y="756"/>
                    </a:lnTo>
                    <a:lnTo>
                      <a:pt x="1668" y="762"/>
                    </a:lnTo>
                    <a:lnTo>
                      <a:pt x="1668" y="762"/>
                    </a:lnTo>
                    <a:lnTo>
                      <a:pt x="1668" y="768"/>
                    </a:lnTo>
                    <a:lnTo>
                      <a:pt x="1668" y="768"/>
                    </a:lnTo>
                    <a:lnTo>
                      <a:pt x="1674" y="768"/>
                    </a:lnTo>
                    <a:lnTo>
                      <a:pt x="1674" y="774"/>
                    </a:lnTo>
                    <a:lnTo>
                      <a:pt x="1674" y="774"/>
                    </a:lnTo>
                    <a:lnTo>
                      <a:pt x="1674" y="774"/>
                    </a:lnTo>
                    <a:lnTo>
                      <a:pt x="1674" y="774"/>
                    </a:lnTo>
                    <a:lnTo>
                      <a:pt x="1674" y="780"/>
                    </a:lnTo>
                    <a:lnTo>
                      <a:pt x="1674" y="780"/>
                    </a:lnTo>
                    <a:lnTo>
                      <a:pt x="1680" y="780"/>
                    </a:lnTo>
                    <a:lnTo>
                      <a:pt x="1680" y="780"/>
                    </a:lnTo>
                    <a:lnTo>
                      <a:pt x="1680" y="780"/>
                    </a:lnTo>
                    <a:lnTo>
                      <a:pt x="1680" y="780"/>
                    </a:lnTo>
                    <a:lnTo>
                      <a:pt x="1680" y="780"/>
                    </a:lnTo>
                    <a:lnTo>
                      <a:pt x="1686" y="780"/>
                    </a:lnTo>
                    <a:lnTo>
                      <a:pt x="1686" y="780"/>
                    </a:lnTo>
                    <a:lnTo>
                      <a:pt x="1686" y="774"/>
                    </a:lnTo>
                    <a:lnTo>
                      <a:pt x="1686" y="774"/>
                    </a:lnTo>
                    <a:lnTo>
                      <a:pt x="1686" y="774"/>
                    </a:lnTo>
                    <a:lnTo>
                      <a:pt x="1686" y="768"/>
                    </a:lnTo>
                    <a:lnTo>
                      <a:pt x="1692" y="768"/>
                    </a:lnTo>
                    <a:lnTo>
                      <a:pt x="1692" y="768"/>
                    </a:lnTo>
                    <a:lnTo>
                      <a:pt x="1692" y="762"/>
                    </a:lnTo>
                    <a:lnTo>
                      <a:pt x="1692" y="762"/>
                    </a:lnTo>
                    <a:lnTo>
                      <a:pt x="1692" y="762"/>
                    </a:lnTo>
                    <a:lnTo>
                      <a:pt x="1692" y="756"/>
                    </a:lnTo>
                    <a:lnTo>
                      <a:pt x="1698" y="756"/>
                    </a:lnTo>
                    <a:lnTo>
                      <a:pt x="1698" y="750"/>
                    </a:lnTo>
                    <a:lnTo>
                      <a:pt x="1698" y="750"/>
                    </a:lnTo>
                    <a:lnTo>
                      <a:pt x="1698" y="744"/>
                    </a:lnTo>
                    <a:lnTo>
                      <a:pt x="1698" y="744"/>
                    </a:lnTo>
                    <a:lnTo>
                      <a:pt x="1704" y="738"/>
                    </a:lnTo>
                    <a:lnTo>
                      <a:pt x="1704" y="732"/>
                    </a:lnTo>
                    <a:lnTo>
                      <a:pt x="1704" y="732"/>
                    </a:lnTo>
                    <a:lnTo>
                      <a:pt x="1704" y="726"/>
                    </a:lnTo>
                    <a:lnTo>
                      <a:pt x="1704" y="726"/>
                    </a:lnTo>
                    <a:lnTo>
                      <a:pt x="1704" y="720"/>
                    </a:lnTo>
                    <a:lnTo>
                      <a:pt x="1710" y="714"/>
                    </a:lnTo>
                    <a:lnTo>
                      <a:pt x="1710" y="708"/>
                    </a:lnTo>
                    <a:lnTo>
                      <a:pt x="1710" y="708"/>
                    </a:lnTo>
                    <a:lnTo>
                      <a:pt x="1710" y="702"/>
                    </a:lnTo>
                    <a:lnTo>
                      <a:pt x="1710" y="696"/>
                    </a:lnTo>
                    <a:lnTo>
                      <a:pt x="1710" y="690"/>
                    </a:lnTo>
                    <a:lnTo>
                      <a:pt x="1716" y="690"/>
                    </a:lnTo>
                    <a:lnTo>
                      <a:pt x="1716" y="684"/>
                    </a:lnTo>
                    <a:lnTo>
                      <a:pt x="1716" y="678"/>
                    </a:lnTo>
                    <a:lnTo>
                      <a:pt x="1716" y="672"/>
                    </a:lnTo>
                    <a:lnTo>
                      <a:pt x="1716" y="666"/>
                    </a:lnTo>
                    <a:lnTo>
                      <a:pt x="1716" y="660"/>
                    </a:lnTo>
                    <a:lnTo>
                      <a:pt x="1722" y="654"/>
                    </a:lnTo>
                    <a:lnTo>
                      <a:pt x="1722" y="648"/>
                    </a:lnTo>
                    <a:lnTo>
                      <a:pt x="1722" y="642"/>
                    </a:lnTo>
                    <a:lnTo>
                      <a:pt x="1722" y="636"/>
                    </a:lnTo>
                    <a:lnTo>
                      <a:pt x="1722" y="630"/>
                    </a:lnTo>
                    <a:lnTo>
                      <a:pt x="1722" y="624"/>
                    </a:lnTo>
                    <a:lnTo>
                      <a:pt x="1728" y="618"/>
                    </a:lnTo>
                    <a:lnTo>
                      <a:pt x="1728" y="612"/>
                    </a:lnTo>
                    <a:lnTo>
                      <a:pt x="1728" y="606"/>
                    </a:lnTo>
                    <a:lnTo>
                      <a:pt x="1728" y="600"/>
                    </a:lnTo>
                    <a:lnTo>
                      <a:pt x="1728" y="588"/>
                    </a:lnTo>
                    <a:lnTo>
                      <a:pt x="1728" y="582"/>
                    </a:lnTo>
                    <a:lnTo>
                      <a:pt x="1734" y="576"/>
                    </a:lnTo>
                    <a:lnTo>
                      <a:pt x="1734" y="570"/>
                    </a:lnTo>
                    <a:lnTo>
                      <a:pt x="1734" y="558"/>
                    </a:lnTo>
                    <a:lnTo>
                      <a:pt x="1734" y="552"/>
                    </a:lnTo>
                    <a:lnTo>
                      <a:pt x="1734" y="546"/>
                    </a:lnTo>
                    <a:lnTo>
                      <a:pt x="1740" y="540"/>
                    </a:lnTo>
                    <a:lnTo>
                      <a:pt x="1740" y="528"/>
                    </a:lnTo>
                    <a:lnTo>
                      <a:pt x="1740" y="522"/>
                    </a:lnTo>
                    <a:lnTo>
                      <a:pt x="1740" y="510"/>
                    </a:lnTo>
                    <a:lnTo>
                      <a:pt x="1740" y="504"/>
                    </a:lnTo>
                    <a:lnTo>
                      <a:pt x="1740" y="498"/>
                    </a:lnTo>
                    <a:lnTo>
                      <a:pt x="1746" y="486"/>
                    </a:lnTo>
                    <a:lnTo>
                      <a:pt x="1746" y="480"/>
                    </a:lnTo>
                    <a:lnTo>
                      <a:pt x="1746" y="468"/>
                    </a:lnTo>
                    <a:lnTo>
                      <a:pt x="1746" y="462"/>
                    </a:lnTo>
                    <a:lnTo>
                      <a:pt x="1746" y="450"/>
                    </a:lnTo>
                    <a:lnTo>
                      <a:pt x="1746" y="444"/>
                    </a:lnTo>
                    <a:lnTo>
                      <a:pt x="1752" y="420"/>
                    </a:lnTo>
                    <a:lnTo>
                      <a:pt x="1752" y="414"/>
                    </a:lnTo>
                    <a:lnTo>
                      <a:pt x="1752" y="402"/>
                    </a:lnTo>
                    <a:lnTo>
                      <a:pt x="1752" y="396"/>
                    </a:lnTo>
                    <a:lnTo>
                      <a:pt x="1752" y="384"/>
                    </a:lnTo>
                    <a:lnTo>
                      <a:pt x="1758" y="372"/>
                    </a:lnTo>
                    <a:lnTo>
                      <a:pt x="1758" y="360"/>
                    </a:lnTo>
                    <a:lnTo>
                      <a:pt x="1758" y="354"/>
                    </a:lnTo>
                    <a:lnTo>
                      <a:pt x="1758" y="342"/>
                    </a:lnTo>
                    <a:lnTo>
                      <a:pt x="1758" y="330"/>
                    </a:lnTo>
                    <a:lnTo>
                      <a:pt x="1758" y="318"/>
                    </a:lnTo>
                    <a:lnTo>
                      <a:pt x="1764" y="306"/>
                    </a:lnTo>
                    <a:lnTo>
                      <a:pt x="1764" y="300"/>
                    </a:lnTo>
                    <a:lnTo>
                      <a:pt x="1764" y="288"/>
                    </a:lnTo>
                    <a:lnTo>
                      <a:pt x="1764" y="276"/>
                    </a:lnTo>
                    <a:lnTo>
                      <a:pt x="1764" y="264"/>
                    </a:lnTo>
                    <a:lnTo>
                      <a:pt x="1770" y="252"/>
                    </a:lnTo>
                    <a:lnTo>
                      <a:pt x="1770" y="240"/>
                    </a:lnTo>
                    <a:lnTo>
                      <a:pt x="1770" y="228"/>
                    </a:lnTo>
                    <a:lnTo>
                      <a:pt x="1770" y="216"/>
                    </a:lnTo>
                    <a:lnTo>
                      <a:pt x="1770" y="204"/>
                    </a:lnTo>
                    <a:lnTo>
                      <a:pt x="1770" y="192"/>
                    </a:lnTo>
                    <a:lnTo>
                      <a:pt x="1776" y="180"/>
                    </a:lnTo>
                    <a:lnTo>
                      <a:pt x="1776" y="174"/>
                    </a:lnTo>
                    <a:lnTo>
                      <a:pt x="1776" y="168"/>
                    </a:lnTo>
                    <a:lnTo>
                      <a:pt x="1776" y="168"/>
                    </a:lnTo>
                    <a:lnTo>
                      <a:pt x="1776" y="168"/>
                    </a:lnTo>
                    <a:lnTo>
                      <a:pt x="1776" y="174"/>
                    </a:lnTo>
                    <a:lnTo>
                      <a:pt x="1776" y="180"/>
                    </a:lnTo>
                    <a:lnTo>
                      <a:pt x="1782" y="192"/>
                    </a:lnTo>
                    <a:lnTo>
                      <a:pt x="1782" y="204"/>
                    </a:lnTo>
                    <a:lnTo>
                      <a:pt x="1782" y="216"/>
                    </a:lnTo>
                    <a:lnTo>
                      <a:pt x="1782" y="234"/>
                    </a:lnTo>
                    <a:lnTo>
                      <a:pt x="1782" y="246"/>
                    </a:lnTo>
                    <a:lnTo>
                      <a:pt x="1782" y="258"/>
                    </a:lnTo>
                    <a:lnTo>
                      <a:pt x="1788" y="270"/>
                    </a:lnTo>
                    <a:lnTo>
                      <a:pt x="1788" y="282"/>
                    </a:lnTo>
                    <a:lnTo>
                      <a:pt x="1788" y="294"/>
                    </a:lnTo>
                    <a:lnTo>
                      <a:pt x="1788" y="306"/>
                    </a:lnTo>
                    <a:lnTo>
                      <a:pt x="1788" y="312"/>
                    </a:lnTo>
                    <a:lnTo>
                      <a:pt x="1794" y="324"/>
                    </a:lnTo>
                    <a:lnTo>
                      <a:pt x="1794" y="336"/>
                    </a:lnTo>
                    <a:lnTo>
                      <a:pt x="1794" y="348"/>
                    </a:lnTo>
                    <a:lnTo>
                      <a:pt x="1794" y="360"/>
                    </a:lnTo>
                    <a:lnTo>
                      <a:pt x="1794" y="372"/>
                    </a:lnTo>
                    <a:lnTo>
                      <a:pt x="1794" y="384"/>
                    </a:lnTo>
                    <a:lnTo>
                      <a:pt x="1800" y="402"/>
                    </a:lnTo>
                    <a:lnTo>
                      <a:pt x="1800" y="414"/>
                    </a:lnTo>
                    <a:lnTo>
                      <a:pt x="1800" y="420"/>
                    </a:lnTo>
                    <a:lnTo>
                      <a:pt x="1800" y="432"/>
                    </a:lnTo>
                    <a:lnTo>
                      <a:pt x="1800" y="444"/>
                    </a:lnTo>
                    <a:lnTo>
                      <a:pt x="1806" y="450"/>
                    </a:lnTo>
                    <a:lnTo>
                      <a:pt x="1806" y="462"/>
                    </a:lnTo>
                    <a:lnTo>
                      <a:pt x="1806" y="474"/>
                    </a:lnTo>
                    <a:lnTo>
                      <a:pt x="1806" y="480"/>
                    </a:lnTo>
                    <a:lnTo>
                      <a:pt x="1806" y="492"/>
                    </a:lnTo>
                    <a:lnTo>
                      <a:pt x="1806" y="498"/>
                    </a:lnTo>
                    <a:lnTo>
                      <a:pt x="1812" y="510"/>
                    </a:lnTo>
                    <a:lnTo>
                      <a:pt x="1812" y="516"/>
                    </a:lnTo>
                    <a:lnTo>
                      <a:pt x="1812" y="528"/>
                    </a:lnTo>
                    <a:lnTo>
                      <a:pt x="1812" y="534"/>
                    </a:lnTo>
                    <a:lnTo>
                      <a:pt x="1812" y="540"/>
                    </a:lnTo>
                    <a:lnTo>
                      <a:pt x="1812" y="552"/>
                    </a:lnTo>
                    <a:lnTo>
                      <a:pt x="1818" y="558"/>
                    </a:lnTo>
                    <a:lnTo>
                      <a:pt x="1818" y="564"/>
                    </a:lnTo>
                    <a:lnTo>
                      <a:pt x="1818" y="576"/>
                    </a:lnTo>
                    <a:lnTo>
                      <a:pt x="1818" y="582"/>
                    </a:lnTo>
                    <a:lnTo>
                      <a:pt x="1818" y="588"/>
                    </a:lnTo>
                    <a:lnTo>
                      <a:pt x="1818" y="594"/>
                    </a:lnTo>
                    <a:lnTo>
                      <a:pt x="1824" y="606"/>
                    </a:lnTo>
                    <a:lnTo>
                      <a:pt x="1824" y="612"/>
                    </a:lnTo>
                    <a:lnTo>
                      <a:pt x="1824" y="618"/>
                    </a:lnTo>
                    <a:lnTo>
                      <a:pt x="1824" y="624"/>
                    </a:lnTo>
                    <a:lnTo>
                      <a:pt x="1824" y="630"/>
                    </a:lnTo>
                    <a:lnTo>
                      <a:pt x="1830" y="636"/>
                    </a:lnTo>
                    <a:lnTo>
                      <a:pt x="1830" y="642"/>
                    </a:lnTo>
                    <a:lnTo>
                      <a:pt x="1830" y="648"/>
                    </a:lnTo>
                    <a:lnTo>
                      <a:pt x="1830" y="654"/>
                    </a:lnTo>
                    <a:lnTo>
                      <a:pt x="1830" y="660"/>
                    </a:lnTo>
                    <a:lnTo>
                      <a:pt x="1830" y="666"/>
                    </a:lnTo>
                    <a:lnTo>
                      <a:pt x="1836" y="672"/>
                    </a:lnTo>
                    <a:lnTo>
                      <a:pt x="1836" y="678"/>
                    </a:lnTo>
                    <a:lnTo>
                      <a:pt x="1836" y="684"/>
                    </a:lnTo>
                    <a:lnTo>
                      <a:pt x="1836" y="690"/>
                    </a:lnTo>
                    <a:lnTo>
                      <a:pt x="1836" y="696"/>
                    </a:lnTo>
                    <a:lnTo>
                      <a:pt x="1836" y="702"/>
                    </a:lnTo>
                    <a:lnTo>
                      <a:pt x="1842" y="708"/>
                    </a:lnTo>
                    <a:lnTo>
                      <a:pt x="1842" y="708"/>
                    </a:lnTo>
                    <a:lnTo>
                      <a:pt x="1842" y="714"/>
                    </a:lnTo>
                    <a:lnTo>
                      <a:pt x="1842" y="720"/>
                    </a:lnTo>
                    <a:lnTo>
                      <a:pt x="1842" y="726"/>
                    </a:lnTo>
                    <a:lnTo>
                      <a:pt x="1842" y="726"/>
                    </a:lnTo>
                    <a:lnTo>
                      <a:pt x="1848" y="732"/>
                    </a:lnTo>
                    <a:lnTo>
                      <a:pt x="1848" y="738"/>
                    </a:lnTo>
                    <a:lnTo>
                      <a:pt x="1848" y="738"/>
                    </a:lnTo>
                    <a:lnTo>
                      <a:pt x="1848" y="744"/>
                    </a:lnTo>
                    <a:lnTo>
                      <a:pt x="1848" y="744"/>
                    </a:lnTo>
                    <a:lnTo>
                      <a:pt x="1848" y="750"/>
                    </a:lnTo>
                    <a:lnTo>
                      <a:pt x="1854" y="756"/>
                    </a:lnTo>
                    <a:lnTo>
                      <a:pt x="1854" y="756"/>
                    </a:lnTo>
                    <a:lnTo>
                      <a:pt x="1854" y="762"/>
                    </a:lnTo>
                    <a:lnTo>
                      <a:pt x="1854" y="762"/>
                    </a:lnTo>
                    <a:lnTo>
                      <a:pt x="1854" y="762"/>
                    </a:lnTo>
                    <a:lnTo>
                      <a:pt x="1860" y="768"/>
                    </a:lnTo>
                    <a:lnTo>
                      <a:pt x="1860" y="768"/>
                    </a:lnTo>
                    <a:lnTo>
                      <a:pt x="1860" y="774"/>
                    </a:lnTo>
                    <a:lnTo>
                      <a:pt x="1860" y="774"/>
                    </a:lnTo>
                    <a:lnTo>
                      <a:pt x="1860" y="774"/>
                    </a:lnTo>
                    <a:lnTo>
                      <a:pt x="1860" y="780"/>
                    </a:lnTo>
                    <a:lnTo>
                      <a:pt x="1866" y="780"/>
                    </a:lnTo>
                    <a:lnTo>
                      <a:pt x="1866" y="780"/>
                    </a:lnTo>
                    <a:lnTo>
                      <a:pt x="1866" y="780"/>
                    </a:lnTo>
                    <a:lnTo>
                      <a:pt x="1866" y="786"/>
                    </a:lnTo>
                    <a:lnTo>
                      <a:pt x="1866" y="786"/>
                    </a:lnTo>
                    <a:lnTo>
                      <a:pt x="1866" y="786"/>
                    </a:lnTo>
                    <a:lnTo>
                      <a:pt x="1872" y="786"/>
                    </a:lnTo>
                    <a:lnTo>
                      <a:pt x="1872" y="786"/>
                    </a:lnTo>
                    <a:lnTo>
                      <a:pt x="1872" y="786"/>
                    </a:lnTo>
                    <a:lnTo>
                      <a:pt x="1872" y="786"/>
                    </a:lnTo>
                    <a:lnTo>
                      <a:pt x="1872" y="786"/>
                    </a:lnTo>
                    <a:lnTo>
                      <a:pt x="1878" y="780"/>
                    </a:lnTo>
                    <a:lnTo>
                      <a:pt x="1878" y="780"/>
                    </a:lnTo>
                    <a:lnTo>
                      <a:pt x="1878" y="774"/>
                    </a:lnTo>
                    <a:lnTo>
                      <a:pt x="1878" y="774"/>
                    </a:lnTo>
                    <a:lnTo>
                      <a:pt x="1878" y="768"/>
                    </a:lnTo>
                    <a:lnTo>
                      <a:pt x="1878" y="762"/>
                    </a:lnTo>
                    <a:lnTo>
                      <a:pt x="1878" y="762"/>
                    </a:lnTo>
                    <a:lnTo>
                      <a:pt x="1884" y="756"/>
                    </a:lnTo>
                    <a:lnTo>
                      <a:pt x="1884" y="750"/>
                    </a:lnTo>
                    <a:lnTo>
                      <a:pt x="1884" y="744"/>
                    </a:lnTo>
                    <a:lnTo>
                      <a:pt x="1884" y="744"/>
                    </a:lnTo>
                    <a:lnTo>
                      <a:pt x="1884" y="738"/>
                    </a:lnTo>
                    <a:lnTo>
                      <a:pt x="1884" y="732"/>
                    </a:lnTo>
                    <a:lnTo>
                      <a:pt x="1890" y="726"/>
                    </a:lnTo>
                    <a:lnTo>
                      <a:pt x="1890" y="720"/>
                    </a:lnTo>
                    <a:lnTo>
                      <a:pt x="1890" y="714"/>
                    </a:lnTo>
                    <a:lnTo>
                      <a:pt x="1890" y="708"/>
                    </a:lnTo>
                    <a:lnTo>
                      <a:pt x="1890" y="702"/>
                    </a:lnTo>
                    <a:lnTo>
                      <a:pt x="1890" y="696"/>
                    </a:lnTo>
                    <a:lnTo>
                      <a:pt x="1896" y="684"/>
                    </a:lnTo>
                    <a:lnTo>
                      <a:pt x="1896" y="678"/>
                    </a:lnTo>
                    <a:lnTo>
                      <a:pt x="1896" y="672"/>
                    </a:lnTo>
                    <a:lnTo>
                      <a:pt x="1896" y="666"/>
                    </a:lnTo>
                    <a:lnTo>
                      <a:pt x="1896" y="660"/>
                    </a:lnTo>
                    <a:lnTo>
                      <a:pt x="1902" y="648"/>
                    </a:lnTo>
                    <a:lnTo>
                      <a:pt x="1902" y="642"/>
                    </a:lnTo>
                    <a:lnTo>
                      <a:pt x="1902" y="636"/>
                    </a:lnTo>
                    <a:lnTo>
                      <a:pt x="1902" y="624"/>
                    </a:lnTo>
                    <a:lnTo>
                      <a:pt x="1902" y="618"/>
                    </a:lnTo>
                    <a:lnTo>
                      <a:pt x="1902" y="606"/>
                    </a:lnTo>
                    <a:lnTo>
                      <a:pt x="1908" y="600"/>
                    </a:lnTo>
                    <a:lnTo>
                      <a:pt x="1908" y="588"/>
                    </a:lnTo>
                    <a:lnTo>
                      <a:pt x="1908" y="582"/>
                    </a:lnTo>
                    <a:lnTo>
                      <a:pt x="1908" y="570"/>
                    </a:lnTo>
                    <a:lnTo>
                      <a:pt x="1908" y="558"/>
                    </a:lnTo>
                    <a:lnTo>
                      <a:pt x="1908" y="552"/>
                    </a:lnTo>
                    <a:lnTo>
                      <a:pt x="1914" y="540"/>
                    </a:lnTo>
                    <a:lnTo>
                      <a:pt x="1914" y="528"/>
                    </a:lnTo>
                    <a:lnTo>
                      <a:pt x="1914" y="510"/>
                    </a:lnTo>
                    <a:lnTo>
                      <a:pt x="1914" y="498"/>
                    </a:lnTo>
                    <a:lnTo>
                      <a:pt x="1914" y="486"/>
                    </a:lnTo>
                    <a:lnTo>
                      <a:pt x="1920" y="474"/>
                    </a:lnTo>
                    <a:lnTo>
                      <a:pt x="1920" y="462"/>
                    </a:lnTo>
                    <a:lnTo>
                      <a:pt x="1920" y="450"/>
                    </a:lnTo>
                    <a:lnTo>
                      <a:pt x="1920" y="438"/>
                    </a:lnTo>
                    <a:lnTo>
                      <a:pt x="1920" y="426"/>
                    </a:lnTo>
                    <a:lnTo>
                      <a:pt x="1920" y="414"/>
                    </a:lnTo>
                    <a:lnTo>
                      <a:pt x="1926" y="396"/>
                    </a:lnTo>
                    <a:lnTo>
                      <a:pt x="1926" y="384"/>
                    </a:lnTo>
                    <a:lnTo>
                      <a:pt x="1926" y="372"/>
                    </a:lnTo>
                    <a:lnTo>
                      <a:pt x="1926" y="360"/>
                    </a:lnTo>
                    <a:lnTo>
                      <a:pt x="1926" y="342"/>
                    </a:lnTo>
                    <a:lnTo>
                      <a:pt x="1926" y="330"/>
                    </a:lnTo>
                    <a:lnTo>
                      <a:pt x="1932" y="318"/>
                    </a:lnTo>
                    <a:lnTo>
                      <a:pt x="1932" y="300"/>
                    </a:lnTo>
                    <a:lnTo>
                      <a:pt x="1932" y="288"/>
                    </a:lnTo>
                    <a:lnTo>
                      <a:pt x="1932" y="276"/>
                    </a:lnTo>
                    <a:lnTo>
                      <a:pt x="1932" y="258"/>
                    </a:lnTo>
                    <a:lnTo>
                      <a:pt x="1938" y="246"/>
                    </a:lnTo>
                    <a:lnTo>
                      <a:pt x="1938" y="228"/>
                    </a:lnTo>
                    <a:lnTo>
                      <a:pt x="1938" y="210"/>
                    </a:lnTo>
                    <a:lnTo>
                      <a:pt x="1938" y="198"/>
                    </a:lnTo>
                    <a:lnTo>
                      <a:pt x="1938" y="180"/>
                    </a:lnTo>
                    <a:lnTo>
                      <a:pt x="1938" y="168"/>
                    </a:lnTo>
                    <a:lnTo>
                      <a:pt x="1944" y="150"/>
                    </a:lnTo>
                    <a:lnTo>
                      <a:pt x="1944" y="132"/>
                    </a:lnTo>
                    <a:lnTo>
                      <a:pt x="1944" y="114"/>
                    </a:lnTo>
                    <a:lnTo>
                      <a:pt x="1944" y="96"/>
                    </a:lnTo>
                    <a:lnTo>
                      <a:pt x="1944" y="84"/>
                    </a:lnTo>
                    <a:lnTo>
                      <a:pt x="1944" y="66"/>
                    </a:lnTo>
                    <a:lnTo>
                      <a:pt x="1950" y="48"/>
                    </a:lnTo>
                    <a:lnTo>
                      <a:pt x="1950" y="30"/>
                    </a:lnTo>
                    <a:lnTo>
                      <a:pt x="1950" y="18"/>
                    </a:lnTo>
                    <a:lnTo>
                      <a:pt x="1950" y="6"/>
                    </a:lnTo>
                    <a:lnTo>
                      <a:pt x="1950" y="0"/>
                    </a:lnTo>
                    <a:lnTo>
                      <a:pt x="1950" y="12"/>
                    </a:lnTo>
                    <a:lnTo>
                      <a:pt x="1956" y="54"/>
                    </a:lnTo>
                    <a:lnTo>
                      <a:pt x="1956" y="96"/>
                    </a:lnTo>
                    <a:lnTo>
                      <a:pt x="1956" y="138"/>
                    </a:lnTo>
                    <a:lnTo>
                      <a:pt x="1956" y="186"/>
                    </a:lnTo>
                    <a:lnTo>
                      <a:pt x="1956" y="240"/>
                    </a:lnTo>
                    <a:lnTo>
                      <a:pt x="1956" y="294"/>
                    </a:lnTo>
                    <a:lnTo>
                      <a:pt x="1962" y="336"/>
                    </a:lnTo>
                    <a:lnTo>
                      <a:pt x="1962" y="372"/>
                    </a:lnTo>
                    <a:lnTo>
                      <a:pt x="1962" y="402"/>
                    </a:lnTo>
                    <a:lnTo>
                      <a:pt x="1962" y="426"/>
                    </a:lnTo>
                    <a:lnTo>
                      <a:pt x="1962" y="456"/>
                    </a:lnTo>
                    <a:lnTo>
                      <a:pt x="1968" y="468"/>
                    </a:lnTo>
                    <a:lnTo>
                      <a:pt x="1968" y="468"/>
                    </a:lnTo>
                    <a:lnTo>
                      <a:pt x="1968" y="468"/>
                    </a:lnTo>
                    <a:lnTo>
                      <a:pt x="1968" y="468"/>
                    </a:lnTo>
                    <a:lnTo>
                      <a:pt x="1968" y="468"/>
                    </a:lnTo>
                    <a:lnTo>
                      <a:pt x="1968" y="468"/>
                    </a:lnTo>
                    <a:lnTo>
                      <a:pt x="1974" y="468"/>
                    </a:lnTo>
                    <a:lnTo>
                      <a:pt x="1974" y="468"/>
                    </a:lnTo>
                    <a:lnTo>
                      <a:pt x="1974" y="468"/>
                    </a:lnTo>
                    <a:lnTo>
                      <a:pt x="1974" y="468"/>
                    </a:lnTo>
                    <a:lnTo>
                      <a:pt x="1974" y="468"/>
                    </a:lnTo>
                    <a:lnTo>
                      <a:pt x="1974" y="462"/>
                    </a:lnTo>
                    <a:lnTo>
                      <a:pt x="1980" y="462"/>
                    </a:lnTo>
                    <a:lnTo>
                      <a:pt x="1980" y="462"/>
                    </a:lnTo>
                    <a:lnTo>
                      <a:pt x="1980" y="462"/>
                    </a:lnTo>
                    <a:lnTo>
                      <a:pt x="1980" y="462"/>
                    </a:lnTo>
                    <a:lnTo>
                      <a:pt x="1980" y="462"/>
                    </a:lnTo>
                    <a:lnTo>
                      <a:pt x="1980" y="462"/>
                    </a:lnTo>
                    <a:lnTo>
                      <a:pt x="1986" y="462"/>
                    </a:lnTo>
                    <a:lnTo>
                      <a:pt x="1986" y="462"/>
                    </a:lnTo>
                    <a:lnTo>
                      <a:pt x="1986" y="462"/>
                    </a:lnTo>
                    <a:lnTo>
                      <a:pt x="1986" y="462"/>
                    </a:lnTo>
                    <a:lnTo>
                      <a:pt x="1986" y="462"/>
                    </a:lnTo>
                    <a:lnTo>
                      <a:pt x="1986" y="462"/>
                    </a:lnTo>
                    <a:lnTo>
                      <a:pt x="1992" y="456"/>
                    </a:lnTo>
                    <a:lnTo>
                      <a:pt x="1992" y="456"/>
                    </a:lnTo>
                    <a:lnTo>
                      <a:pt x="1992" y="456"/>
                    </a:lnTo>
                    <a:lnTo>
                      <a:pt x="1992" y="456"/>
                    </a:lnTo>
                    <a:lnTo>
                      <a:pt x="1992" y="456"/>
                    </a:lnTo>
                    <a:lnTo>
                      <a:pt x="1992" y="456"/>
                    </a:lnTo>
                    <a:lnTo>
                      <a:pt x="1998" y="456"/>
                    </a:lnTo>
                    <a:lnTo>
                      <a:pt x="1998" y="456"/>
                    </a:lnTo>
                    <a:lnTo>
                      <a:pt x="1998" y="456"/>
                    </a:lnTo>
                    <a:lnTo>
                      <a:pt x="1998" y="450"/>
                    </a:lnTo>
                    <a:lnTo>
                      <a:pt x="1998" y="450"/>
                    </a:lnTo>
                    <a:lnTo>
                      <a:pt x="2004" y="450"/>
                    </a:lnTo>
                    <a:lnTo>
                      <a:pt x="2004" y="450"/>
                    </a:lnTo>
                    <a:lnTo>
                      <a:pt x="2004" y="450"/>
                    </a:lnTo>
                    <a:lnTo>
                      <a:pt x="2004" y="450"/>
                    </a:lnTo>
                    <a:lnTo>
                      <a:pt x="2004" y="450"/>
                    </a:lnTo>
                    <a:lnTo>
                      <a:pt x="2004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6" y="438"/>
                    </a:lnTo>
                    <a:lnTo>
                      <a:pt x="2016" y="438"/>
                    </a:lnTo>
                    <a:lnTo>
                      <a:pt x="2016" y="438"/>
                    </a:lnTo>
                    <a:lnTo>
                      <a:pt x="2016" y="438"/>
                    </a:lnTo>
                    <a:lnTo>
                      <a:pt x="2016" y="438"/>
                    </a:lnTo>
                    <a:lnTo>
                      <a:pt x="2016" y="438"/>
                    </a:lnTo>
                    <a:lnTo>
                      <a:pt x="2022" y="432"/>
                    </a:lnTo>
                    <a:lnTo>
                      <a:pt x="2022" y="432"/>
                    </a:lnTo>
                    <a:lnTo>
                      <a:pt x="2022" y="432"/>
                    </a:lnTo>
                    <a:lnTo>
                      <a:pt x="2022" y="432"/>
                    </a:lnTo>
                    <a:lnTo>
                      <a:pt x="2022" y="432"/>
                    </a:lnTo>
                    <a:lnTo>
                      <a:pt x="2022" y="426"/>
                    </a:lnTo>
                    <a:lnTo>
                      <a:pt x="2028" y="426"/>
                    </a:lnTo>
                    <a:lnTo>
                      <a:pt x="2028" y="426"/>
                    </a:lnTo>
                    <a:lnTo>
                      <a:pt x="2028" y="426"/>
                    </a:lnTo>
                    <a:lnTo>
                      <a:pt x="2028" y="426"/>
                    </a:lnTo>
                    <a:lnTo>
                      <a:pt x="2028" y="420"/>
                    </a:lnTo>
                    <a:lnTo>
                      <a:pt x="2034" y="420"/>
                    </a:lnTo>
                    <a:lnTo>
                      <a:pt x="2034" y="420"/>
                    </a:lnTo>
                    <a:lnTo>
                      <a:pt x="2034" y="420"/>
                    </a:lnTo>
                    <a:lnTo>
                      <a:pt x="2034" y="414"/>
                    </a:lnTo>
                    <a:lnTo>
                      <a:pt x="2034" y="414"/>
                    </a:lnTo>
                    <a:lnTo>
                      <a:pt x="2034" y="414"/>
                    </a:lnTo>
                    <a:lnTo>
                      <a:pt x="2040" y="414"/>
                    </a:lnTo>
                    <a:lnTo>
                      <a:pt x="2040" y="414"/>
                    </a:lnTo>
                    <a:lnTo>
                      <a:pt x="2040" y="408"/>
                    </a:lnTo>
                    <a:lnTo>
                      <a:pt x="2040" y="408"/>
                    </a:lnTo>
                    <a:lnTo>
                      <a:pt x="2040" y="408"/>
                    </a:lnTo>
                    <a:lnTo>
                      <a:pt x="2040" y="408"/>
                    </a:lnTo>
                    <a:lnTo>
                      <a:pt x="2046" y="402"/>
                    </a:lnTo>
                    <a:lnTo>
                      <a:pt x="2046" y="402"/>
                    </a:lnTo>
                    <a:lnTo>
                      <a:pt x="2046" y="402"/>
                    </a:lnTo>
                    <a:lnTo>
                      <a:pt x="2046" y="402"/>
                    </a:lnTo>
                    <a:lnTo>
                      <a:pt x="2046" y="396"/>
                    </a:lnTo>
                    <a:lnTo>
                      <a:pt x="2046" y="396"/>
                    </a:lnTo>
                    <a:lnTo>
                      <a:pt x="2052" y="396"/>
                    </a:lnTo>
                    <a:lnTo>
                      <a:pt x="2052" y="390"/>
                    </a:lnTo>
                    <a:lnTo>
                      <a:pt x="2052" y="390"/>
                    </a:lnTo>
                    <a:lnTo>
                      <a:pt x="2052" y="390"/>
                    </a:lnTo>
                    <a:lnTo>
                      <a:pt x="2052" y="384"/>
                    </a:lnTo>
                    <a:lnTo>
                      <a:pt x="2058" y="384"/>
                    </a:lnTo>
                    <a:lnTo>
                      <a:pt x="2058" y="384"/>
                    </a:lnTo>
                    <a:lnTo>
                      <a:pt x="2058" y="378"/>
                    </a:lnTo>
                    <a:lnTo>
                      <a:pt x="2058" y="378"/>
                    </a:lnTo>
                    <a:lnTo>
                      <a:pt x="2058" y="378"/>
                    </a:lnTo>
                    <a:lnTo>
                      <a:pt x="2058" y="378"/>
                    </a:lnTo>
                    <a:lnTo>
                      <a:pt x="2064" y="372"/>
                    </a:lnTo>
                    <a:lnTo>
                      <a:pt x="2064" y="372"/>
                    </a:lnTo>
                    <a:lnTo>
                      <a:pt x="2064" y="372"/>
                    </a:lnTo>
                    <a:lnTo>
                      <a:pt x="2064" y="366"/>
                    </a:lnTo>
                    <a:lnTo>
                      <a:pt x="2064" y="366"/>
                    </a:lnTo>
                    <a:lnTo>
                      <a:pt x="2064" y="366"/>
                    </a:lnTo>
                    <a:lnTo>
                      <a:pt x="2070" y="360"/>
                    </a:lnTo>
                    <a:lnTo>
                      <a:pt x="2070" y="360"/>
                    </a:lnTo>
                    <a:lnTo>
                      <a:pt x="2070" y="354"/>
                    </a:lnTo>
                    <a:lnTo>
                      <a:pt x="2070" y="354"/>
                    </a:lnTo>
                    <a:lnTo>
                      <a:pt x="2070" y="354"/>
                    </a:lnTo>
                    <a:lnTo>
                      <a:pt x="2076" y="348"/>
                    </a:lnTo>
                    <a:lnTo>
                      <a:pt x="2076" y="342"/>
                    </a:lnTo>
                    <a:lnTo>
                      <a:pt x="2076" y="342"/>
                    </a:lnTo>
                    <a:lnTo>
                      <a:pt x="2076" y="336"/>
                    </a:lnTo>
                    <a:lnTo>
                      <a:pt x="2076" y="336"/>
                    </a:lnTo>
                    <a:lnTo>
                      <a:pt x="2076" y="330"/>
                    </a:lnTo>
                    <a:lnTo>
                      <a:pt x="2076" y="330"/>
                    </a:lnTo>
                    <a:lnTo>
                      <a:pt x="2082" y="330"/>
                    </a:lnTo>
                    <a:lnTo>
                      <a:pt x="2082" y="324"/>
                    </a:lnTo>
                    <a:lnTo>
                      <a:pt x="2082" y="324"/>
                    </a:lnTo>
                    <a:lnTo>
                      <a:pt x="2082" y="330"/>
                    </a:lnTo>
                    <a:lnTo>
                      <a:pt x="2082" y="330"/>
                    </a:lnTo>
                    <a:lnTo>
                      <a:pt x="2088" y="336"/>
                    </a:lnTo>
                    <a:lnTo>
                      <a:pt x="2088" y="342"/>
                    </a:lnTo>
                    <a:lnTo>
                      <a:pt x="2088" y="348"/>
                    </a:lnTo>
                    <a:lnTo>
                      <a:pt x="2088" y="354"/>
                    </a:lnTo>
                    <a:lnTo>
                      <a:pt x="2088" y="360"/>
                    </a:lnTo>
                    <a:lnTo>
                      <a:pt x="2088" y="366"/>
                    </a:lnTo>
                    <a:lnTo>
                      <a:pt x="2094" y="372"/>
                    </a:lnTo>
                    <a:lnTo>
                      <a:pt x="2094" y="378"/>
                    </a:lnTo>
                    <a:lnTo>
                      <a:pt x="2094" y="390"/>
                    </a:lnTo>
                    <a:lnTo>
                      <a:pt x="2094" y="390"/>
                    </a:lnTo>
                    <a:lnTo>
                      <a:pt x="2094" y="396"/>
                    </a:lnTo>
                    <a:lnTo>
                      <a:pt x="2094" y="402"/>
                    </a:lnTo>
                    <a:lnTo>
                      <a:pt x="2100" y="408"/>
                    </a:lnTo>
                    <a:lnTo>
                      <a:pt x="2100" y="414"/>
                    </a:lnTo>
                    <a:lnTo>
                      <a:pt x="2100" y="414"/>
                    </a:lnTo>
                    <a:lnTo>
                      <a:pt x="2100" y="420"/>
                    </a:lnTo>
                    <a:lnTo>
                      <a:pt x="2100" y="420"/>
                    </a:lnTo>
                    <a:lnTo>
                      <a:pt x="2100" y="420"/>
                    </a:lnTo>
                    <a:lnTo>
                      <a:pt x="2106" y="420"/>
                    </a:lnTo>
                    <a:lnTo>
                      <a:pt x="2106" y="426"/>
                    </a:lnTo>
                    <a:lnTo>
                      <a:pt x="2106" y="426"/>
                    </a:lnTo>
                    <a:lnTo>
                      <a:pt x="2106" y="426"/>
                    </a:lnTo>
                    <a:lnTo>
                      <a:pt x="2106" y="426"/>
                    </a:lnTo>
                    <a:lnTo>
                      <a:pt x="2112" y="426"/>
                    </a:lnTo>
                    <a:lnTo>
                      <a:pt x="2112" y="426"/>
                    </a:lnTo>
                    <a:lnTo>
                      <a:pt x="2112" y="426"/>
                    </a:lnTo>
                    <a:lnTo>
                      <a:pt x="2112" y="426"/>
                    </a:lnTo>
                    <a:lnTo>
                      <a:pt x="2112" y="426"/>
                    </a:lnTo>
                    <a:lnTo>
                      <a:pt x="2112" y="432"/>
                    </a:lnTo>
                    <a:lnTo>
                      <a:pt x="2118" y="432"/>
                    </a:lnTo>
                    <a:lnTo>
                      <a:pt x="2118" y="432"/>
                    </a:lnTo>
                    <a:lnTo>
                      <a:pt x="2118" y="432"/>
                    </a:lnTo>
                    <a:lnTo>
                      <a:pt x="2118" y="432"/>
                    </a:lnTo>
                    <a:lnTo>
                      <a:pt x="2118" y="432"/>
                    </a:lnTo>
                    <a:lnTo>
                      <a:pt x="2118" y="432"/>
                    </a:lnTo>
                    <a:lnTo>
                      <a:pt x="2124" y="432"/>
                    </a:lnTo>
                    <a:lnTo>
                      <a:pt x="2124" y="432"/>
                    </a:lnTo>
                    <a:lnTo>
                      <a:pt x="2124" y="432"/>
                    </a:lnTo>
                    <a:lnTo>
                      <a:pt x="2124" y="432"/>
                    </a:lnTo>
                    <a:lnTo>
                      <a:pt x="2124" y="432"/>
                    </a:lnTo>
                    <a:lnTo>
                      <a:pt x="2130" y="438"/>
                    </a:lnTo>
                    <a:lnTo>
                      <a:pt x="2130" y="438"/>
                    </a:lnTo>
                    <a:lnTo>
                      <a:pt x="2130" y="438"/>
                    </a:lnTo>
                    <a:lnTo>
                      <a:pt x="2130" y="438"/>
                    </a:lnTo>
                    <a:lnTo>
                      <a:pt x="2130" y="438"/>
                    </a:lnTo>
                    <a:lnTo>
                      <a:pt x="2130" y="438"/>
                    </a:lnTo>
                    <a:lnTo>
                      <a:pt x="2136" y="438"/>
                    </a:lnTo>
                    <a:lnTo>
                      <a:pt x="2136" y="438"/>
                    </a:lnTo>
                    <a:lnTo>
                      <a:pt x="2136" y="438"/>
                    </a:lnTo>
                    <a:lnTo>
                      <a:pt x="2136" y="438"/>
                    </a:lnTo>
                    <a:lnTo>
                      <a:pt x="2136" y="438"/>
                    </a:lnTo>
                    <a:lnTo>
                      <a:pt x="2136" y="438"/>
                    </a:lnTo>
                    <a:lnTo>
                      <a:pt x="2142" y="438"/>
                    </a:lnTo>
                    <a:lnTo>
                      <a:pt x="2142" y="438"/>
                    </a:lnTo>
                    <a:lnTo>
                      <a:pt x="2142" y="438"/>
                    </a:lnTo>
                    <a:lnTo>
                      <a:pt x="2142" y="438"/>
                    </a:lnTo>
                    <a:lnTo>
                      <a:pt x="2142" y="438"/>
                    </a:lnTo>
                    <a:lnTo>
                      <a:pt x="2142" y="438"/>
                    </a:lnTo>
                    <a:lnTo>
                      <a:pt x="2148" y="438"/>
                    </a:lnTo>
                    <a:lnTo>
                      <a:pt x="2148" y="438"/>
                    </a:lnTo>
                    <a:lnTo>
                      <a:pt x="2148" y="438"/>
                    </a:lnTo>
                    <a:lnTo>
                      <a:pt x="2148" y="438"/>
                    </a:lnTo>
                    <a:lnTo>
                      <a:pt x="2148" y="438"/>
                    </a:lnTo>
                    <a:lnTo>
                      <a:pt x="2148" y="438"/>
                    </a:lnTo>
                    <a:lnTo>
                      <a:pt x="2154" y="438"/>
                    </a:lnTo>
                    <a:lnTo>
                      <a:pt x="2154" y="438"/>
                    </a:lnTo>
                    <a:lnTo>
                      <a:pt x="2154" y="438"/>
                    </a:lnTo>
                    <a:lnTo>
                      <a:pt x="2154" y="438"/>
                    </a:lnTo>
                    <a:lnTo>
                      <a:pt x="2154" y="438"/>
                    </a:lnTo>
                    <a:lnTo>
                      <a:pt x="2154" y="438"/>
                    </a:lnTo>
                    <a:lnTo>
                      <a:pt x="2160" y="438"/>
                    </a:lnTo>
                    <a:lnTo>
                      <a:pt x="2160" y="438"/>
                    </a:lnTo>
                    <a:lnTo>
                      <a:pt x="2160" y="438"/>
                    </a:lnTo>
                    <a:lnTo>
                      <a:pt x="2160" y="438"/>
                    </a:lnTo>
                    <a:lnTo>
                      <a:pt x="2160" y="438"/>
                    </a:lnTo>
                    <a:lnTo>
                      <a:pt x="2160" y="438"/>
                    </a:lnTo>
                    <a:lnTo>
                      <a:pt x="2166" y="438"/>
                    </a:lnTo>
                    <a:lnTo>
                      <a:pt x="2166" y="438"/>
                    </a:lnTo>
                    <a:lnTo>
                      <a:pt x="2166" y="438"/>
                    </a:lnTo>
                    <a:lnTo>
                      <a:pt x="2166" y="438"/>
                    </a:lnTo>
                    <a:lnTo>
                      <a:pt x="2166" y="438"/>
                    </a:lnTo>
                    <a:lnTo>
                      <a:pt x="2172" y="438"/>
                    </a:lnTo>
                    <a:lnTo>
                      <a:pt x="2172" y="438"/>
                    </a:lnTo>
                    <a:lnTo>
                      <a:pt x="2172" y="438"/>
                    </a:lnTo>
                    <a:lnTo>
                      <a:pt x="2172" y="438"/>
                    </a:lnTo>
                    <a:lnTo>
                      <a:pt x="2172" y="438"/>
                    </a:lnTo>
                    <a:lnTo>
                      <a:pt x="2172" y="438"/>
                    </a:lnTo>
                    <a:lnTo>
                      <a:pt x="2178" y="432"/>
                    </a:lnTo>
                    <a:lnTo>
                      <a:pt x="2178" y="432"/>
                    </a:lnTo>
                    <a:lnTo>
                      <a:pt x="2178" y="432"/>
                    </a:lnTo>
                    <a:lnTo>
                      <a:pt x="2178" y="432"/>
                    </a:lnTo>
                    <a:lnTo>
                      <a:pt x="2178" y="432"/>
                    </a:lnTo>
                    <a:lnTo>
                      <a:pt x="2184" y="432"/>
                    </a:lnTo>
                    <a:lnTo>
                      <a:pt x="2184" y="432"/>
                    </a:lnTo>
                    <a:lnTo>
                      <a:pt x="2184" y="432"/>
                    </a:lnTo>
                    <a:lnTo>
                      <a:pt x="2184" y="432"/>
                    </a:lnTo>
                    <a:lnTo>
                      <a:pt x="2184" y="432"/>
                    </a:lnTo>
                    <a:lnTo>
                      <a:pt x="2184" y="432"/>
                    </a:lnTo>
                    <a:lnTo>
                      <a:pt x="2190" y="426"/>
                    </a:lnTo>
                    <a:lnTo>
                      <a:pt x="2190" y="426"/>
                    </a:lnTo>
                    <a:lnTo>
                      <a:pt x="2190" y="426"/>
                    </a:lnTo>
                    <a:lnTo>
                      <a:pt x="2190" y="426"/>
                    </a:lnTo>
                    <a:lnTo>
                      <a:pt x="2190" y="426"/>
                    </a:lnTo>
                    <a:lnTo>
                      <a:pt x="2190" y="426"/>
                    </a:lnTo>
                    <a:lnTo>
                      <a:pt x="2196" y="426"/>
                    </a:lnTo>
                    <a:lnTo>
                      <a:pt x="2196" y="426"/>
                    </a:lnTo>
                    <a:lnTo>
                      <a:pt x="2196" y="426"/>
                    </a:lnTo>
                    <a:lnTo>
                      <a:pt x="2196" y="420"/>
                    </a:lnTo>
                    <a:lnTo>
                      <a:pt x="2196" y="420"/>
                    </a:lnTo>
                    <a:lnTo>
                      <a:pt x="2196" y="420"/>
                    </a:lnTo>
                    <a:lnTo>
                      <a:pt x="2202" y="420"/>
                    </a:lnTo>
                    <a:lnTo>
                      <a:pt x="2202" y="426"/>
                    </a:lnTo>
                    <a:lnTo>
                      <a:pt x="2202" y="426"/>
                    </a:lnTo>
                    <a:lnTo>
                      <a:pt x="2202" y="432"/>
                    </a:lnTo>
                    <a:lnTo>
                      <a:pt x="2202" y="438"/>
                    </a:lnTo>
                    <a:lnTo>
                      <a:pt x="2202" y="438"/>
                    </a:lnTo>
                    <a:lnTo>
                      <a:pt x="2208" y="444"/>
                    </a:lnTo>
                    <a:lnTo>
                      <a:pt x="2208" y="462"/>
                    </a:lnTo>
                    <a:lnTo>
                      <a:pt x="2208" y="468"/>
                    </a:lnTo>
                    <a:lnTo>
                      <a:pt x="2208" y="474"/>
                    </a:lnTo>
                    <a:lnTo>
                      <a:pt x="2208" y="480"/>
                    </a:lnTo>
                    <a:lnTo>
                      <a:pt x="2208" y="486"/>
                    </a:lnTo>
                    <a:lnTo>
                      <a:pt x="2214" y="492"/>
                    </a:lnTo>
                    <a:lnTo>
                      <a:pt x="2214" y="498"/>
                    </a:lnTo>
                    <a:lnTo>
                      <a:pt x="2214" y="504"/>
                    </a:lnTo>
                    <a:lnTo>
                      <a:pt x="2214" y="510"/>
                    </a:lnTo>
                    <a:lnTo>
                      <a:pt x="2214" y="516"/>
                    </a:lnTo>
                    <a:lnTo>
                      <a:pt x="2220" y="522"/>
                    </a:lnTo>
                    <a:lnTo>
                      <a:pt x="2220" y="522"/>
                    </a:lnTo>
                    <a:lnTo>
                      <a:pt x="2220" y="522"/>
                    </a:lnTo>
                    <a:lnTo>
                      <a:pt x="2220" y="522"/>
                    </a:lnTo>
                    <a:lnTo>
                      <a:pt x="2220" y="516"/>
                    </a:lnTo>
                    <a:lnTo>
                      <a:pt x="2220" y="510"/>
                    </a:lnTo>
                    <a:lnTo>
                      <a:pt x="2226" y="504"/>
                    </a:lnTo>
                    <a:lnTo>
                      <a:pt x="2226" y="498"/>
                    </a:lnTo>
                    <a:lnTo>
                      <a:pt x="2226" y="492"/>
                    </a:lnTo>
                    <a:lnTo>
                      <a:pt x="2226" y="486"/>
                    </a:lnTo>
                    <a:lnTo>
                      <a:pt x="2226" y="474"/>
                    </a:lnTo>
                    <a:lnTo>
                      <a:pt x="2226" y="468"/>
                    </a:lnTo>
                    <a:lnTo>
                      <a:pt x="2232" y="462"/>
                    </a:lnTo>
                    <a:lnTo>
                      <a:pt x="2232" y="456"/>
                    </a:lnTo>
                    <a:lnTo>
                      <a:pt x="2232" y="444"/>
                    </a:lnTo>
                    <a:lnTo>
                      <a:pt x="2232" y="438"/>
                    </a:lnTo>
                    <a:lnTo>
                      <a:pt x="2232" y="438"/>
                    </a:lnTo>
                    <a:lnTo>
                      <a:pt x="2232" y="432"/>
                    </a:lnTo>
                    <a:lnTo>
                      <a:pt x="2238" y="426"/>
                    </a:lnTo>
                    <a:lnTo>
                      <a:pt x="2238" y="426"/>
                    </a:lnTo>
                    <a:lnTo>
                      <a:pt x="2238" y="420"/>
                    </a:lnTo>
                    <a:lnTo>
                      <a:pt x="2238" y="420"/>
                    </a:lnTo>
                    <a:lnTo>
                      <a:pt x="2238" y="420"/>
                    </a:lnTo>
                    <a:lnTo>
                      <a:pt x="2244" y="426"/>
                    </a:lnTo>
                    <a:lnTo>
                      <a:pt x="2244" y="426"/>
                    </a:lnTo>
                    <a:lnTo>
                      <a:pt x="2244" y="426"/>
                    </a:lnTo>
                    <a:lnTo>
                      <a:pt x="2244" y="426"/>
                    </a:lnTo>
                    <a:lnTo>
                      <a:pt x="2244" y="426"/>
                    </a:lnTo>
                    <a:lnTo>
                      <a:pt x="2244" y="426"/>
                    </a:lnTo>
                    <a:lnTo>
                      <a:pt x="2250" y="426"/>
                    </a:lnTo>
                    <a:lnTo>
                      <a:pt x="2250" y="426"/>
                    </a:lnTo>
                    <a:lnTo>
                      <a:pt x="2250" y="426"/>
                    </a:lnTo>
                    <a:lnTo>
                      <a:pt x="2250" y="432"/>
                    </a:lnTo>
                    <a:lnTo>
                      <a:pt x="2250" y="432"/>
                    </a:lnTo>
                    <a:lnTo>
                      <a:pt x="2250" y="432"/>
                    </a:lnTo>
                    <a:lnTo>
                      <a:pt x="2256" y="432"/>
                    </a:lnTo>
                    <a:lnTo>
                      <a:pt x="2256" y="432"/>
                    </a:lnTo>
                    <a:lnTo>
                      <a:pt x="2256" y="432"/>
                    </a:lnTo>
                    <a:lnTo>
                      <a:pt x="2256" y="432"/>
                    </a:lnTo>
                    <a:lnTo>
                      <a:pt x="2256" y="432"/>
                    </a:lnTo>
                    <a:lnTo>
                      <a:pt x="2256" y="432"/>
                    </a:lnTo>
                    <a:lnTo>
                      <a:pt x="2262" y="432"/>
                    </a:lnTo>
                    <a:lnTo>
                      <a:pt x="2262" y="432"/>
                    </a:lnTo>
                    <a:lnTo>
                      <a:pt x="2262" y="432"/>
                    </a:lnTo>
                    <a:lnTo>
                      <a:pt x="2262" y="438"/>
                    </a:lnTo>
                    <a:lnTo>
                      <a:pt x="2262" y="438"/>
                    </a:lnTo>
                    <a:lnTo>
                      <a:pt x="2262" y="438"/>
                    </a:lnTo>
                    <a:lnTo>
                      <a:pt x="2268" y="438"/>
                    </a:lnTo>
                    <a:lnTo>
                      <a:pt x="2268" y="438"/>
                    </a:lnTo>
                    <a:lnTo>
                      <a:pt x="2268" y="438"/>
                    </a:lnTo>
                    <a:lnTo>
                      <a:pt x="2268" y="438"/>
                    </a:lnTo>
                    <a:lnTo>
                      <a:pt x="2268" y="438"/>
                    </a:lnTo>
                    <a:lnTo>
                      <a:pt x="2274" y="438"/>
                    </a:lnTo>
                    <a:lnTo>
                      <a:pt x="2274" y="438"/>
                    </a:lnTo>
                    <a:lnTo>
                      <a:pt x="2274" y="438"/>
                    </a:lnTo>
                    <a:lnTo>
                      <a:pt x="2274" y="438"/>
                    </a:lnTo>
                    <a:lnTo>
                      <a:pt x="2274" y="438"/>
                    </a:lnTo>
                    <a:lnTo>
                      <a:pt x="2274" y="438"/>
                    </a:lnTo>
                    <a:lnTo>
                      <a:pt x="2280" y="438"/>
                    </a:lnTo>
                    <a:lnTo>
                      <a:pt x="2280" y="438"/>
                    </a:lnTo>
                    <a:lnTo>
                      <a:pt x="2280" y="438"/>
                    </a:lnTo>
                    <a:lnTo>
                      <a:pt x="2280" y="438"/>
                    </a:lnTo>
                    <a:lnTo>
                      <a:pt x="2280" y="438"/>
                    </a:lnTo>
                    <a:lnTo>
                      <a:pt x="2280" y="438"/>
                    </a:lnTo>
                    <a:lnTo>
                      <a:pt x="2286" y="438"/>
                    </a:lnTo>
                    <a:lnTo>
                      <a:pt x="2286" y="438"/>
                    </a:lnTo>
                    <a:lnTo>
                      <a:pt x="2286" y="438"/>
                    </a:lnTo>
                    <a:lnTo>
                      <a:pt x="2286" y="438"/>
                    </a:lnTo>
                    <a:lnTo>
                      <a:pt x="2286" y="438"/>
                    </a:lnTo>
                    <a:lnTo>
                      <a:pt x="2286" y="438"/>
                    </a:lnTo>
                    <a:lnTo>
                      <a:pt x="2292" y="438"/>
                    </a:lnTo>
                    <a:lnTo>
                      <a:pt x="2292" y="438"/>
                    </a:lnTo>
                    <a:lnTo>
                      <a:pt x="2292" y="438"/>
                    </a:lnTo>
                    <a:lnTo>
                      <a:pt x="2292" y="438"/>
                    </a:lnTo>
                    <a:lnTo>
                      <a:pt x="2292" y="438"/>
                    </a:lnTo>
                    <a:lnTo>
                      <a:pt x="2292" y="438"/>
                    </a:lnTo>
                    <a:lnTo>
                      <a:pt x="2298" y="438"/>
                    </a:lnTo>
                    <a:lnTo>
                      <a:pt x="2298" y="438"/>
                    </a:lnTo>
                    <a:lnTo>
                      <a:pt x="2298" y="438"/>
                    </a:lnTo>
                    <a:lnTo>
                      <a:pt x="2298" y="438"/>
                    </a:lnTo>
                    <a:lnTo>
                      <a:pt x="2298" y="438"/>
                    </a:lnTo>
                    <a:lnTo>
                      <a:pt x="2298" y="438"/>
                    </a:lnTo>
                    <a:lnTo>
                      <a:pt x="2304" y="438"/>
                    </a:lnTo>
                    <a:lnTo>
                      <a:pt x="2304" y="438"/>
                    </a:lnTo>
                    <a:lnTo>
                      <a:pt x="2304" y="438"/>
                    </a:lnTo>
                    <a:lnTo>
                      <a:pt x="2304" y="438"/>
                    </a:lnTo>
                    <a:lnTo>
                      <a:pt x="2304" y="438"/>
                    </a:lnTo>
                    <a:lnTo>
                      <a:pt x="2310" y="438"/>
                    </a:lnTo>
                    <a:lnTo>
                      <a:pt x="2310" y="438"/>
                    </a:lnTo>
                    <a:lnTo>
                      <a:pt x="2310" y="438"/>
                    </a:lnTo>
                    <a:lnTo>
                      <a:pt x="2310" y="432"/>
                    </a:lnTo>
                    <a:lnTo>
                      <a:pt x="2310" y="432"/>
                    </a:lnTo>
                    <a:lnTo>
                      <a:pt x="2316" y="432"/>
                    </a:lnTo>
                    <a:lnTo>
                      <a:pt x="2316" y="432"/>
                    </a:lnTo>
                    <a:lnTo>
                      <a:pt x="2316" y="432"/>
                    </a:lnTo>
                    <a:lnTo>
                      <a:pt x="2316" y="432"/>
                    </a:lnTo>
                    <a:lnTo>
                      <a:pt x="2316" y="432"/>
                    </a:lnTo>
                    <a:lnTo>
                      <a:pt x="2316" y="432"/>
                    </a:lnTo>
                    <a:lnTo>
                      <a:pt x="2322" y="432"/>
                    </a:lnTo>
                    <a:lnTo>
                      <a:pt x="2322" y="432"/>
                    </a:lnTo>
                    <a:lnTo>
                      <a:pt x="2322" y="432"/>
                    </a:lnTo>
                    <a:lnTo>
                      <a:pt x="2322" y="432"/>
                    </a:lnTo>
                    <a:lnTo>
                      <a:pt x="2322" y="426"/>
                    </a:lnTo>
                    <a:lnTo>
                      <a:pt x="2322" y="426"/>
                    </a:lnTo>
                    <a:lnTo>
                      <a:pt x="2328" y="426"/>
                    </a:lnTo>
                    <a:lnTo>
                      <a:pt x="2328" y="426"/>
                    </a:lnTo>
                    <a:lnTo>
                      <a:pt x="2328" y="426"/>
                    </a:lnTo>
                    <a:lnTo>
                      <a:pt x="2328" y="426"/>
                    </a:lnTo>
                    <a:lnTo>
                      <a:pt x="2328" y="426"/>
                    </a:lnTo>
                    <a:lnTo>
                      <a:pt x="2328" y="426"/>
                    </a:lnTo>
                    <a:lnTo>
                      <a:pt x="2334" y="426"/>
                    </a:lnTo>
                    <a:lnTo>
                      <a:pt x="2334" y="420"/>
                    </a:lnTo>
                    <a:lnTo>
                      <a:pt x="2334" y="420"/>
                    </a:lnTo>
                    <a:lnTo>
                      <a:pt x="2334" y="420"/>
                    </a:lnTo>
                    <a:lnTo>
                      <a:pt x="2334" y="420"/>
                    </a:lnTo>
                    <a:lnTo>
                      <a:pt x="2334" y="426"/>
                    </a:lnTo>
                    <a:lnTo>
                      <a:pt x="2340" y="426"/>
                    </a:lnTo>
                    <a:lnTo>
                      <a:pt x="2340" y="432"/>
                    </a:lnTo>
                    <a:lnTo>
                      <a:pt x="2340" y="438"/>
                    </a:lnTo>
                    <a:lnTo>
                      <a:pt x="2340" y="444"/>
                    </a:lnTo>
                    <a:lnTo>
                      <a:pt x="2340" y="456"/>
                    </a:lnTo>
                    <a:lnTo>
                      <a:pt x="2346" y="462"/>
                    </a:lnTo>
                    <a:lnTo>
                      <a:pt x="2346" y="468"/>
                    </a:lnTo>
                    <a:lnTo>
                      <a:pt x="2346" y="474"/>
                    </a:lnTo>
                    <a:lnTo>
                      <a:pt x="2346" y="480"/>
                    </a:lnTo>
                    <a:lnTo>
                      <a:pt x="2346" y="486"/>
                    </a:lnTo>
                    <a:lnTo>
                      <a:pt x="2346" y="492"/>
                    </a:lnTo>
                    <a:lnTo>
                      <a:pt x="2346" y="498"/>
                    </a:lnTo>
                    <a:lnTo>
                      <a:pt x="2352" y="504"/>
                    </a:lnTo>
                    <a:lnTo>
                      <a:pt x="2352" y="516"/>
                    </a:lnTo>
                    <a:lnTo>
                      <a:pt x="2352" y="522"/>
                    </a:lnTo>
                    <a:lnTo>
                      <a:pt x="2352" y="522"/>
                    </a:lnTo>
                    <a:lnTo>
                      <a:pt x="2352" y="522"/>
                    </a:lnTo>
                    <a:lnTo>
                      <a:pt x="2358" y="522"/>
                    </a:lnTo>
                    <a:lnTo>
                      <a:pt x="2358" y="522"/>
                    </a:lnTo>
                    <a:lnTo>
                      <a:pt x="2358" y="516"/>
                    </a:lnTo>
                    <a:lnTo>
                      <a:pt x="2358" y="510"/>
                    </a:lnTo>
                    <a:lnTo>
                      <a:pt x="2358" y="504"/>
                    </a:lnTo>
                    <a:lnTo>
                      <a:pt x="2358" y="498"/>
                    </a:lnTo>
                    <a:lnTo>
                      <a:pt x="2364" y="486"/>
                    </a:lnTo>
                    <a:lnTo>
                      <a:pt x="2364" y="480"/>
                    </a:lnTo>
                    <a:lnTo>
                      <a:pt x="2364" y="474"/>
                    </a:lnTo>
                    <a:lnTo>
                      <a:pt x="2364" y="468"/>
                    </a:lnTo>
                    <a:lnTo>
                      <a:pt x="2364" y="462"/>
                    </a:lnTo>
                    <a:lnTo>
                      <a:pt x="2364" y="456"/>
                    </a:lnTo>
                    <a:lnTo>
                      <a:pt x="2370" y="444"/>
                    </a:lnTo>
                    <a:lnTo>
                      <a:pt x="2370" y="438"/>
                    </a:lnTo>
                    <a:lnTo>
                      <a:pt x="2370" y="438"/>
                    </a:lnTo>
                    <a:lnTo>
                      <a:pt x="2370" y="432"/>
                    </a:lnTo>
                    <a:lnTo>
                      <a:pt x="2370" y="426"/>
                    </a:lnTo>
                    <a:lnTo>
                      <a:pt x="2376" y="420"/>
                    </a:lnTo>
                    <a:lnTo>
                      <a:pt x="2376" y="420"/>
                    </a:lnTo>
                    <a:lnTo>
                      <a:pt x="2376" y="420"/>
                    </a:lnTo>
                    <a:lnTo>
                      <a:pt x="2376" y="420"/>
                    </a:lnTo>
                    <a:lnTo>
                      <a:pt x="2376" y="426"/>
                    </a:lnTo>
                    <a:lnTo>
                      <a:pt x="2376" y="426"/>
                    </a:lnTo>
                    <a:lnTo>
                      <a:pt x="2382" y="426"/>
                    </a:lnTo>
                    <a:lnTo>
                      <a:pt x="2382" y="426"/>
                    </a:lnTo>
                    <a:lnTo>
                      <a:pt x="2382" y="426"/>
                    </a:lnTo>
                    <a:lnTo>
                      <a:pt x="2382" y="426"/>
                    </a:lnTo>
                    <a:lnTo>
                      <a:pt x="2382" y="426"/>
                    </a:lnTo>
                    <a:lnTo>
                      <a:pt x="2382" y="426"/>
                    </a:lnTo>
                    <a:lnTo>
                      <a:pt x="2388" y="426"/>
                    </a:lnTo>
                    <a:lnTo>
                      <a:pt x="2388" y="432"/>
                    </a:lnTo>
                    <a:lnTo>
                      <a:pt x="2388" y="432"/>
                    </a:lnTo>
                    <a:lnTo>
                      <a:pt x="2388" y="432"/>
                    </a:lnTo>
                    <a:lnTo>
                      <a:pt x="2388" y="432"/>
                    </a:lnTo>
                    <a:lnTo>
                      <a:pt x="2388" y="432"/>
                    </a:lnTo>
                    <a:lnTo>
                      <a:pt x="2394" y="432"/>
                    </a:lnTo>
                    <a:lnTo>
                      <a:pt x="2394" y="432"/>
                    </a:lnTo>
                    <a:lnTo>
                      <a:pt x="2394" y="432"/>
                    </a:lnTo>
                    <a:lnTo>
                      <a:pt x="2394" y="432"/>
                    </a:lnTo>
                    <a:lnTo>
                      <a:pt x="2394" y="432"/>
                    </a:lnTo>
                    <a:lnTo>
                      <a:pt x="2394" y="432"/>
                    </a:lnTo>
                    <a:lnTo>
                      <a:pt x="2400" y="432"/>
                    </a:lnTo>
                    <a:lnTo>
                      <a:pt x="2400" y="438"/>
                    </a:lnTo>
                    <a:lnTo>
                      <a:pt x="2400" y="438"/>
                    </a:lnTo>
                    <a:lnTo>
                      <a:pt x="2400" y="438"/>
                    </a:lnTo>
                    <a:lnTo>
                      <a:pt x="2400" y="438"/>
                    </a:lnTo>
                    <a:lnTo>
                      <a:pt x="2400" y="438"/>
                    </a:lnTo>
                    <a:lnTo>
                      <a:pt x="2406" y="438"/>
                    </a:lnTo>
                    <a:lnTo>
                      <a:pt x="2406" y="438"/>
                    </a:lnTo>
                    <a:lnTo>
                      <a:pt x="2406" y="438"/>
                    </a:lnTo>
                    <a:lnTo>
                      <a:pt x="2406" y="438"/>
                    </a:lnTo>
                    <a:lnTo>
                      <a:pt x="2406" y="438"/>
                    </a:lnTo>
                    <a:lnTo>
                      <a:pt x="2406" y="438"/>
                    </a:lnTo>
                    <a:lnTo>
                      <a:pt x="2412" y="438"/>
                    </a:lnTo>
                    <a:lnTo>
                      <a:pt x="2412" y="438"/>
                    </a:lnTo>
                    <a:lnTo>
                      <a:pt x="2412" y="438"/>
                    </a:lnTo>
                    <a:lnTo>
                      <a:pt x="2412" y="438"/>
                    </a:lnTo>
                    <a:lnTo>
                      <a:pt x="2412" y="438"/>
                    </a:lnTo>
                    <a:lnTo>
                      <a:pt x="2418" y="438"/>
                    </a:lnTo>
                    <a:lnTo>
                      <a:pt x="2418" y="438"/>
                    </a:lnTo>
                    <a:lnTo>
                      <a:pt x="2418" y="438"/>
                    </a:lnTo>
                    <a:lnTo>
                      <a:pt x="2418" y="438"/>
                    </a:lnTo>
                    <a:lnTo>
                      <a:pt x="2418" y="438"/>
                    </a:lnTo>
                    <a:lnTo>
                      <a:pt x="2418" y="438"/>
                    </a:lnTo>
                    <a:lnTo>
                      <a:pt x="2424" y="438"/>
                    </a:lnTo>
                    <a:lnTo>
                      <a:pt x="2424" y="438"/>
                    </a:lnTo>
                    <a:lnTo>
                      <a:pt x="2424" y="438"/>
                    </a:lnTo>
                    <a:lnTo>
                      <a:pt x="2424" y="438"/>
                    </a:lnTo>
                    <a:lnTo>
                      <a:pt x="2424" y="438"/>
                    </a:lnTo>
                    <a:lnTo>
                      <a:pt x="2430" y="438"/>
                    </a:lnTo>
                    <a:lnTo>
                      <a:pt x="2430" y="438"/>
                    </a:lnTo>
                    <a:lnTo>
                      <a:pt x="2430" y="438"/>
                    </a:lnTo>
                    <a:lnTo>
                      <a:pt x="2430" y="438"/>
                    </a:lnTo>
                    <a:lnTo>
                      <a:pt x="2430" y="438"/>
                    </a:lnTo>
                    <a:lnTo>
                      <a:pt x="2430" y="438"/>
                    </a:lnTo>
                    <a:lnTo>
                      <a:pt x="2436" y="438"/>
                    </a:lnTo>
                    <a:lnTo>
                      <a:pt x="2436" y="438"/>
                    </a:lnTo>
                    <a:lnTo>
                      <a:pt x="2436" y="438"/>
                    </a:lnTo>
                    <a:lnTo>
                      <a:pt x="2436" y="438"/>
                    </a:lnTo>
                    <a:lnTo>
                      <a:pt x="2436" y="438"/>
                    </a:lnTo>
                    <a:lnTo>
                      <a:pt x="2436" y="438"/>
                    </a:lnTo>
                    <a:lnTo>
                      <a:pt x="2442" y="438"/>
                    </a:lnTo>
                    <a:lnTo>
                      <a:pt x="2442" y="438"/>
                    </a:lnTo>
                    <a:lnTo>
                      <a:pt x="2442" y="438"/>
                    </a:lnTo>
                    <a:lnTo>
                      <a:pt x="2442" y="438"/>
                    </a:lnTo>
                    <a:lnTo>
                      <a:pt x="2442" y="438"/>
                    </a:lnTo>
                    <a:lnTo>
                      <a:pt x="2442" y="438"/>
                    </a:lnTo>
                    <a:lnTo>
                      <a:pt x="2448" y="438"/>
                    </a:lnTo>
                    <a:lnTo>
                      <a:pt x="2448" y="432"/>
                    </a:lnTo>
                    <a:lnTo>
                      <a:pt x="2448" y="432"/>
                    </a:lnTo>
                    <a:lnTo>
                      <a:pt x="2448" y="432"/>
                    </a:lnTo>
                    <a:lnTo>
                      <a:pt x="2448" y="432"/>
                    </a:lnTo>
                    <a:lnTo>
                      <a:pt x="2448" y="432"/>
                    </a:lnTo>
                    <a:lnTo>
                      <a:pt x="2454" y="432"/>
                    </a:lnTo>
                    <a:lnTo>
                      <a:pt x="2454" y="432"/>
                    </a:lnTo>
                    <a:lnTo>
                      <a:pt x="2454" y="432"/>
                    </a:lnTo>
                    <a:lnTo>
                      <a:pt x="2454" y="432"/>
                    </a:lnTo>
                    <a:lnTo>
                      <a:pt x="2454" y="432"/>
                    </a:lnTo>
                    <a:lnTo>
                      <a:pt x="2460" y="432"/>
                    </a:lnTo>
                    <a:lnTo>
                      <a:pt x="2460" y="432"/>
                    </a:lnTo>
                    <a:lnTo>
                      <a:pt x="2460" y="426"/>
                    </a:lnTo>
                    <a:lnTo>
                      <a:pt x="2460" y="426"/>
                    </a:lnTo>
                    <a:lnTo>
                      <a:pt x="2460" y="426"/>
                    </a:lnTo>
                    <a:lnTo>
                      <a:pt x="2460" y="426"/>
                    </a:lnTo>
                    <a:lnTo>
                      <a:pt x="2466" y="426"/>
                    </a:lnTo>
                    <a:lnTo>
                      <a:pt x="2466" y="426"/>
                    </a:lnTo>
                    <a:lnTo>
                      <a:pt x="2466" y="426"/>
                    </a:lnTo>
                    <a:lnTo>
                      <a:pt x="2466" y="426"/>
                    </a:lnTo>
                    <a:lnTo>
                      <a:pt x="2466" y="426"/>
                    </a:lnTo>
                    <a:lnTo>
                      <a:pt x="2466" y="420"/>
                    </a:lnTo>
                    <a:lnTo>
                      <a:pt x="2472" y="420"/>
                    </a:lnTo>
                    <a:lnTo>
                      <a:pt x="2472" y="420"/>
                    </a:lnTo>
                    <a:lnTo>
                      <a:pt x="2472" y="420"/>
                    </a:lnTo>
                    <a:lnTo>
                      <a:pt x="2472" y="426"/>
                    </a:lnTo>
                    <a:lnTo>
                      <a:pt x="2472" y="426"/>
                    </a:lnTo>
                    <a:lnTo>
                      <a:pt x="2472" y="432"/>
                    </a:lnTo>
                    <a:lnTo>
                      <a:pt x="2478" y="438"/>
                    </a:lnTo>
                    <a:lnTo>
                      <a:pt x="2478" y="444"/>
                    </a:lnTo>
                    <a:lnTo>
                      <a:pt x="2478" y="456"/>
                    </a:lnTo>
                    <a:lnTo>
                      <a:pt x="2478" y="462"/>
                    </a:lnTo>
                    <a:lnTo>
                      <a:pt x="2478" y="468"/>
                    </a:lnTo>
                    <a:lnTo>
                      <a:pt x="2478" y="474"/>
                    </a:lnTo>
                    <a:lnTo>
                      <a:pt x="2484" y="480"/>
                    </a:lnTo>
                    <a:lnTo>
                      <a:pt x="2484" y="486"/>
                    </a:lnTo>
                    <a:lnTo>
                      <a:pt x="2484" y="492"/>
                    </a:lnTo>
                    <a:lnTo>
                      <a:pt x="2484" y="504"/>
                    </a:lnTo>
                    <a:lnTo>
                      <a:pt x="2484" y="510"/>
                    </a:lnTo>
                    <a:lnTo>
                      <a:pt x="2490" y="516"/>
                    </a:lnTo>
                    <a:lnTo>
                      <a:pt x="2490" y="522"/>
                    </a:lnTo>
                    <a:lnTo>
                      <a:pt x="2490" y="522"/>
                    </a:lnTo>
                    <a:lnTo>
                      <a:pt x="2490" y="522"/>
                    </a:lnTo>
                    <a:lnTo>
                      <a:pt x="2490" y="522"/>
                    </a:lnTo>
                    <a:lnTo>
                      <a:pt x="2490" y="522"/>
                    </a:lnTo>
                    <a:lnTo>
                      <a:pt x="2496" y="516"/>
                    </a:lnTo>
                    <a:lnTo>
                      <a:pt x="2496" y="510"/>
                    </a:lnTo>
                    <a:lnTo>
                      <a:pt x="2496" y="498"/>
                    </a:lnTo>
                    <a:lnTo>
                      <a:pt x="2496" y="492"/>
                    </a:lnTo>
                    <a:lnTo>
                      <a:pt x="2496" y="486"/>
                    </a:lnTo>
                    <a:lnTo>
                      <a:pt x="2496" y="480"/>
                    </a:lnTo>
                    <a:lnTo>
                      <a:pt x="2502" y="474"/>
                    </a:lnTo>
                    <a:lnTo>
                      <a:pt x="2502" y="468"/>
                    </a:lnTo>
                    <a:lnTo>
                      <a:pt x="2502" y="462"/>
                    </a:lnTo>
                    <a:lnTo>
                      <a:pt x="2502" y="456"/>
                    </a:lnTo>
                    <a:lnTo>
                      <a:pt x="2502" y="444"/>
                    </a:lnTo>
                    <a:lnTo>
                      <a:pt x="2502" y="438"/>
                    </a:lnTo>
                    <a:lnTo>
                      <a:pt x="2508" y="432"/>
                    </a:lnTo>
                    <a:lnTo>
                      <a:pt x="2508" y="426"/>
                    </a:lnTo>
                    <a:lnTo>
                      <a:pt x="2508" y="426"/>
                    </a:lnTo>
                    <a:lnTo>
                      <a:pt x="2508" y="420"/>
                    </a:lnTo>
                    <a:lnTo>
                      <a:pt x="2508" y="420"/>
                    </a:lnTo>
                    <a:lnTo>
                      <a:pt x="2508" y="420"/>
                    </a:lnTo>
                    <a:lnTo>
                      <a:pt x="2514" y="420"/>
                    </a:lnTo>
                    <a:lnTo>
                      <a:pt x="2514" y="426"/>
                    </a:lnTo>
                    <a:lnTo>
                      <a:pt x="2514" y="426"/>
                    </a:lnTo>
                    <a:lnTo>
                      <a:pt x="2514" y="426"/>
                    </a:lnTo>
                    <a:lnTo>
                      <a:pt x="2514" y="426"/>
                    </a:lnTo>
                    <a:lnTo>
                      <a:pt x="2520" y="426"/>
                    </a:lnTo>
                    <a:lnTo>
                      <a:pt x="2520" y="426"/>
                    </a:lnTo>
                    <a:lnTo>
                      <a:pt x="2520" y="426"/>
                    </a:lnTo>
                    <a:lnTo>
                      <a:pt x="2520" y="426"/>
                    </a:lnTo>
                    <a:lnTo>
                      <a:pt x="2520" y="426"/>
                    </a:lnTo>
                    <a:lnTo>
                      <a:pt x="2520" y="432"/>
                    </a:lnTo>
                    <a:lnTo>
                      <a:pt x="2526" y="432"/>
                    </a:lnTo>
                    <a:lnTo>
                      <a:pt x="2526" y="432"/>
                    </a:lnTo>
                    <a:lnTo>
                      <a:pt x="2526" y="432"/>
                    </a:lnTo>
                    <a:lnTo>
                      <a:pt x="2526" y="432"/>
                    </a:lnTo>
                    <a:lnTo>
                      <a:pt x="2526" y="432"/>
                    </a:lnTo>
                    <a:lnTo>
                      <a:pt x="2526" y="432"/>
                    </a:lnTo>
                    <a:lnTo>
                      <a:pt x="2532" y="432"/>
                    </a:lnTo>
                    <a:lnTo>
                      <a:pt x="2532" y="432"/>
                    </a:lnTo>
                    <a:lnTo>
                      <a:pt x="2532" y="432"/>
                    </a:lnTo>
                    <a:lnTo>
                      <a:pt x="2532" y="432"/>
                    </a:lnTo>
                    <a:lnTo>
                      <a:pt x="2532" y="432"/>
                    </a:lnTo>
                    <a:lnTo>
                      <a:pt x="2532" y="438"/>
                    </a:lnTo>
                    <a:lnTo>
                      <a:pt x="2538" y="438"/>
                    </a:lnTo>
                    <a:lnTo>
                      <a:pt x="2538" y="438"/>
                    </a:lnTo>
                    <a:lnTo>
                      <a:pt x="2538" y="438"/>
                    </a:lnTo>
                    <a:lnTo>
                      <a:pt x="2538" y="438"/>
                    </a:lnTo>
                    <a:lnTo>
                      <a:pt x="2538" y="438"/>
                    </a:lnTo>
                    <a:lnTo>
                      <a:pt x="2538" y="438"/>
                    </a:lnTo>
                    <a:lnTo>
                      <a:pt x="2544" y="438"/>
                    </a:lnTo>
                    <a:lnTo>
                      <a:pt x="2544" y="438"/>
                    </a:lnTo>
                    <a:lnTo>
                      <a:pt x="2544" y="438"/>
                    </a:lnTo>
                    <a:lnTo>
                      <a:pt x="2544" y="438"/>
                    </a:lnTo>
                    <a:lnTo>
                      <a:pt x="2544" y="438"/>
                    </a:lnTo>
                    <a:lnTo>
                      <a:pt x="2544" y="438"/>
                    </a:lnTo>
                    <a:lnTo>
                      <a:pt x="2550" y="438"/>
                    </a:lnTo>
                    <a:lnTo>
                      <a:pt x="2550" y="438"/>
                    </a:lnTo>
                    <a:lnTo>
                      <a:pt x="2550" y="438"/>
                    </a:lnTo>
                    <a:lnTo>
                      <a:pt x="2550" y="438"/>
                    </a:lnTo>
                    <a:lnTo>
                      <a:pt x="2550" y="438"/>
                    </a:lnTo>
                    <a:lnTo>
                      <a:pt x="2556" y="438"/>
                    </a:lnTo>
                    <a:lnTo>
                      <a:pt x="2556" y="438"/>
                    </a:lnTo>
                    <a:lnTo>
                      <a:pt x="2556" y="438"/>
                    </a:lnTo>
                    <a:lnTo>
                      <a:pt x="2556" y="438"/>
                    </a:lnTo>
                    <a:lnTo>
                      <a:pt x="2556" y="438"/>
                    </a:lnTo>
                    <a:lnTo>
                      <a:pt x="2562" y="438"/>
                    </a:lnTo>
                    <a:lnTo>
                      <a:pt x="2562" y="438"/>
                    </a:lnTo>
                    <a:lnTo>
                      <a:pt x="2562" y="438"/>
                    </a:lnTo>
                    <a:lnTo>
                      <a:pt x="2562" y="438"/>
                    </a:lnTo>
                    <a:lnTo>
                      <a:pt x="2562" y="438"/>
                    </a:lnTo>
                    <a:lnTo>
                      <a:pt x="2562" y="438"/>
                    </a:lnTo>
                    <a:lnTo>
                      <a:pt x="2568" y="438"/>
                    </a:lnTo>
                    <a:lnTo>
                      <a:pt x="2568" y="438"/>
                    </a:lnTo>
                    <a:lnTo>
                      <a:pt x="2568" y="438"/>
                    </a:lnTo>
                    <a:lnTo>
                      <a:pt x="2568" y="438"/>
                    </a:lnTo>
                    <a:lnTo>
                      <a:pt x="2568" y="438"/>
                    </a:lnTo>
                    <a:lnTo>
                      <a:pt x="2568" y="438"/>
                    </a:lnTo>
                    <a:lnTo>
                      <a:pt x="2574" y="438"/>
                    </a:lnTo>
                    <a:lnTo>
                      <a:pt x="2574" y="438"/>
                    </a:lnTo>
                    <a:lnTo>
                      <a:pt x="2574" y="438"/>
                    </a:lnTo>
                    <a:lnTo>
                      <a:pt x="2574" y="438"/>
                    </a:lnTo>
                    <a:lnTo>
                      <a:pt x="2574" y="438"/>
                    </a:lnTo>
                    <a:lnTo>
                      <a:pt x="2574" y="438"/>
                    </a:lnTo>
                    <a:lnTo>
                      <a:pt x="2580" y="438"/>
                    </a:lnTo>
                    <a:lnTo>
                      <a:pt x="2580" y="438"/>
                    </a:lnTo>
                    <a:lnTo>
                      <a:pt x="2580" y="438"/>
                    </a:lnTo>
                    <a:lnTo>
                      <a:pt x="2580" y="438"/>
                    </a:lnTo>
                    <a:lnTo>
                      <a:pt x="2580" y="438"/>
                    </a:lnTo>
                    <a:lnTo>
                      <a:pt x="2580" y="432"/>
                    </a:lnTo>
                    <a:lnTo>
                      <a:pt x="2586" y="432"/>
                    </a:lnTo>
                    <a:lnTo>
                      <a:pt x="2586" y="432"/>
                    </a:lnTo>
                    <a:lnTo>
                      <a:pt x="2586" y="432"/>
                    </a:lnTo>
                    <a:lnTo>
                      <a:pt x="2586" y="432"/>
                    </a:lnTo>
                    <a:lnTo>
                      <a:pt x="2586" y="432"/>
                    </a:lnTo>
                    <a:lnTo>
                      <a:pt x="2586" y="432"/>
                    </a:lnTo>
                    <a:lnTo>
                      <a:pt x="2592" y="432"/>
                    </a:lnTo>
                    <a:lnTo>
                      <a:pt x="2592" y="432"/>
                    </a:lnTo>
                    <a:lnTo>
                      <a:pt x="2592" y="432"/>
                    </a:lnTo>
                    <a:lnTo>
                      <a:pt x="2592" y="432"/>
                    </a:lnTo>
                    <a:lnTo>
                      <a:pt x="2592" y="432"/>
                    </a:lnTo>
                    <a:lnTo>
                      <a:pt x="2598" y="426"/>
                    </a:lnTo>
                    <a:lnTo>
                      <a:pt x="2598" y="426"/>
                    </a:lnTo>
                    <a:lnTo>
                      <a:pt x="2598" y="426"/>
                    </a:lnTo>
                    <a:lnTo>
                      <a:pt x="2598" y="426"/>
                    </a:lnTo>
                    <a:lnTo>
                      <a:pt x="2598" y="426"/>
                    </a:lnTo>
                    <a:lnTo>
                      <a:pt x="2598" y="426"/>
                    </a:lnTo>
                    <a:lnTo>
                      <a:pt x="2604" y="426"/>
                    </a:lnTo>
                    <a:lnTo>
                      <a:pt x="2604" y="426"/>
                    </a:lnTo>
                    <a:lnTo>
                      <a:pt x="2604" y="426"/>
                    </a:lnTo>
                    <a:lnTo>
                      <a:pt x="2604" y="420"/>
                    </a:lnTo>
                    <a:lnTo>
                      <a:pt x="2604" y="420"/>
                    </a:lnTo>
                    <a:lnTo>
                      <a:pt x="2604" y="420"/>
                    </a:lnTo>
                    <a:lnTo>
                      <a:pt x="2610" y="420"/>
                    </a:lnTo>
                    <a:lnTo>
                      <a:pt x="2610" y="420"/>
                    </a:lnTo>
                    <a:lnTo>
                      <a:pt x="2610" y="426"/>
                    </a:lnTo>
                    <a:lnTo>
                      <a:pt x="2610" y="426"/>
                    </a:lnTo>
                    <a:lnTo>
                      <a:pt x="2610" y="432"/>
                    </a:lnTo>
                    <a:lnTo>
                      <a:pt x="2610" y="438"/>
                    </a:lnTo>
                    <a:lnTo>
                      <a:pt x="2616" y="438"/>
                    </a:lnTo>
                    <a:lnTo>
                      <a:pt x="2616" y="444"/>
                    </a:lnTo>
                    <a:lnTo>
                      <a:pt x="2616" y="450"/>
                    </a:lnTo>
                    <a:lnTo>
                      <a:pt x="2616" y="450"/>
                    </a:lnTo>
                    <a:lnTo>
                      <a:pt x="2616" y="456"/>
                    </a:lnTo>
                    <a:lnTo>
                      <a:pt x="2616" y="456"/>
                    </a:lnTo>
                    <a:lnTo>
                      <a:pt x="2622" y="468"/>
                    </a:lnTo>
                    <a:lnTo>
                      <a:pt x="2622" y="468"/>
                    </a:lnTo>
                    <a:lnTo>
                      <a:pt x="2622" y="474"/>
                    </a:lnTo>
                    <a:lnTo>
                      <a:pt x="2622" y="474"/>
                    </a:lnTo>
                    <a:lnTo>
                      <a:pt x="2622" y="480"/>
                    </a:lnTo>
                    <a:lnTo>
                      <a:pt x="2628" y="474"/>
                    </a:lnTo>
                    <a:lnTo>
                      <a:pt x="2628" y="474"/>
                    </a:lnTo>
                    <a:lnTo>
                      <a:pt x="2628" y="468"/>
                    </a:lnTo>
                    <a:lnTo>
                      <a:pt x="2628" y="462"/>
                    </a:lnTo>
                    <a:lnTo>
                      <a:pt x="2628" y="456"/>
                    </a:lnTo>
                    <a:lnTo>
                      <a:pt x="2628" y="432"/>
                    </a:lnTo>
                    <a:lnTo>
                      <a:pt x="2634" y="420"/>
                    </a:lnTo>
                    <a:lnTo>
                      <a:pt x="2634" y="408"/>
                    </a:lnTo>
                    <a:lnTo>
                      <a:pt x="2634" y="396"/>
                    </a:lnTo>
                    <a:lnTo>
                      <a:pt x="2634" y="378"/>
                    </a:lnTo>
                    <a:lnTo>
                      <a:pt x="2634" y="366"/>
                    </a:lnTo>
                    <a:lnTo>
                      <a:pt x="2634" y="354"/>
                    </a:lnTo>
                    <a:lnTo>
                      <a:pt x="2640" y="342"/>
                    </a:lnTo>
                    <a:lnTo>
                      <a:pt x="2640" y="330"/>
                    </a:lnTo>
                    <a:lnTo>
                      <a:pt x="2640" y="312"/>
                    </a:lnTo>
                    <a:lnTo>
                      <a:pt x="2640" y="294"/>
                    </a:lnTo>
                    <a:lnTo>
                      <a:pt x="2640" y="282"/>
                    </a:lnTo>
                    <a:lnTo>
                      <a:pt x="2646" y="282"/>
                    </a:lnTo>
                    <a:lnTo>
                      <a:pt x="2646" y="276"/>
                    </a:lnTo>
                    <a:lnTo>
                      <a:pt x="2646" y="276"/>
                    </a:lnTo>
                    <a:lnTo>
                      <a:pt x="2646" y="282"/>
                    </a:lnTo>
                    <a:lnTo>
                      <a:pt x="2646" y="288"/>
                    </a:lnTo>
                    <a:lnTo>
                      <a:pt x="2646" y="300"/>
                    </a:lnTo>
                    <a:lnTo>
                      <a:pt x="2646" y="306"/>
                    </a:lnTo>
                    <a:lnTo>
                      <a:pt x="2652" y="312"/>
                    </a:lnTo>
                    <a:lnTo>
                      <a:pt x="2652" y="324"/>
                    </a:lnTo>
                    <a:lnTo>
                      <a:pt x="2652" y="330"/>
                    </a:lnTo>
                    <a:lnTo>
                      <a:pt x="2652" y="336"/>
                    </a:lnTo>
                    <a:lnTo>
                      <a:pt x="2652" y="348"/>
                    </a:lnTo>
                    <a:lnTo>
                      <a:pt x="2658" y="354"/>
                    </a:lnTo>
                    <a:lnTo>
                      <a:pt x="2658" y="360"/>
                    </a:lnTo>
                    <a:lnTo>
                      <a:pt x="2658" y="366"/>
                    </a:lnTo>
                    <a:lnTo>
                      <a:pt x="2658" y="378"/>
                    </a:lnTo>
                    <a:lnTo>
                      <a:pt x="2658" y="384"/>
                    </a:lnTo>
                    <a:lnTo>
                      <a:pt x="2658" y="390"/>
                    </a:lnTo>
                    <a:lnTo>
                      <a:pt x="2664" y="396"/>
                    </a:lnTo>
                    <a:lnTo>
                      <a:pt x="2664" y="408"/>
                    </a:lnTo>
                    <a:lnTo>
                      <a:pt x="2664" y="414"/>
                    </a:lnTo>
                    <a:lnTo>
                      <a:pt x="2664" y="420"/>
                    </a:lnTo>
                    <a:lnTo>
                      <a:pt x="2664" y="426"/>
                    </a:lnTo>
                    <a:lnTo>
                      <a:pt x="2664" y="432"/>
                    </a:lnTo>
                    <a:lnTo>
                      <a:pt x="2670" y="444"/>
                    </a:lnTo>
                    <a:lnTo>
                      <a:pt x="2670" y="450"/>
                    </a:lnTo>
                    <a:lnTo>
                      <a:pt x="2670" y="456"/>
                    </a:lnTo>
                    <a:lnTo>
                      <a:pt x="2670" y="462"/>
                    </a:lnTo>
                    <a:lnTo>
                      <a:pt x="2670" y="468"/>
                    </a:lnTo>
                    <a:lnTo>
                      <a:pt x="2670" y="474"/>
                    </a:lnTo>
                    <a:lnTo>
                      <a:pt x="2676" y="480"/>
                    </a:lnTo>
                    <a:lnTo>
                      <a:pt x="2676" y="486"/>
                    </a:lnTo>
                    <a:lnTo>
                      <a:pt x="2676" y="492"/>
                    </a:lnTo>
                    <a:lnTo>
                      <a:pt x="2676" y="498"/>
                    </a:lnTo>
                    <a:lnTo>
                      <a:pt x="2676" y="504"/>
                    </a:lnTo>
                    <a:lnTo>
                      <a:pt x="2676" y="510"/>
                    </a:lnTo>
                    <a:lnTo>
                      <a:pt x="2682" y="516"/>
                    </a:lnTo>
                    <a:lnTo>
                      <a:pt x="2682" y="522"/>
                    </a:lnTo>
                    <a:lnTo>
                      <a:pt x="2682" y="528"/>
                    </a:lnTo>
                    <a:lnTo>
                      <a:pt x="2682" y="534"/>
                    </a:lnTo>
                    <a:lnTo>
                      <a:pt x="2682" y="540"/>
                    </a:lnTo>
                    <a:lnTo>
                      <a:pt x="2682" y="546"/>
                    </a:lnTo>
                    <a:lnTo>
                      <a:pt x="2688" y="552"/>
                    </a:lnTo>
                    <a:lnTo>
                      <a:pt x="2688" y="558"/>
                    </a:lnTo>
                    <a:lnTo>
                      <a:pt x="2688" y="564"/>
                    </a:lnTo>
                    <a:lnTo>
                      <a:pt x="2688" y="570"/>
                    </a:lnTo>
                    <a:lnTo>
                      <a:pt x="2688" y="576"/>
                    </a:lnTo>
                    <a:lnTo>
                      <a:pt x="2694" y="582"/>
                    </a:lnTo>
                    <a:lnTo>
                      <a:pt x="2694" y="588"/>
                    </a:lnTo>
                    <a:lnTo>
                      <a:pt x="2694" y="594"/>
                    </a:lnTo>
                    <a:lnTo>
                      <a:pt x="2694" y="600"/>
                    </a:lnTo>
                    <a:lnTo>
                      <a:pt x="2694" y="606"/>
                    </a:lnTo>
                    <a:lnTo>
                      <a:pt x="2700" y="606"/>
                    </a:lnTo>
                    <a:lnTo>
                      <a:pt x="2700" y="612"/>
                    </a:lnTo>
                    <a:lnTo>
                      <a:pt x="2700" y="618"/>
                    </a:lnTo>
                    <a:lnTo>
                      <a:pt x="2700" y="624"/>
                    </a:lnTo>
                    <a:lnTo>
                      <a:pt x="2700" y="624"/>
                    </a:lnTo>
                    <a:lnTo>
                      <a:pt x="2700" y="630"/>
                    </a:lnTo>
                    <a:lnTo>
                      <a:pt x="2706" y="636"/>
                    </a:lnTo>
                    <a:lnTo>
                      <a:pt x="2706" y="636"/>
                    </a:lnTo>
                    <a:lnTo>
                      <a:pt x="2706" y="642"/>
                    </a:lnTo>
                    <a:lnTo>
                      <a:pt x="2706" y="648"/>
                    </a:lnTo>
                    <a:lnTo>
                      <a:pt x="2706" y="648"/>
                    </a:lnTo>
                    <a:lnTo>
                      <a:pt x="2706" y="654"/>
                    </a:lnTo>
                    <a:lnTo>
                      <a:pt x="2712" y="660"/>
                    </a:lnTo>
                    <a:lnTo>
                      <a:pt x="2712" y="660"/>
                    </a:lnTo>
                    <a:lnTo>
                      <a:pt x="2712" y="666"/>
                    </a:lnTo>
                    <a:lnTo>
                      <a:pt x="2712" y="672"/>
                    </a:lnTo>
                    <a:lnTo>
                      <a:pt x="2712" y="672"/>
                    </a:lnTo>
                    <a:lnTo>
                      <a:pt x="2712" y="678"/>
                    </a:lnTo>
                    <a:lnTo>
                      <a:pt x="2718" y="678"/>
                    </a:lnTo>
                    <a:lnTo>
                      <a:pt x="2718" y="684"/>
                    </a:lnTo>
                    <a:lnTo>
                      <a:pt x="2718" y="684"/>
                    </a:lnTo>
                    <a:lnTo>
                      <a:pt x="2718" y="690"/>
                    </a:lnTo>
                    <a:lnTo>
                      <a:pt x="2718" y="690"/>
                    </a:lnTo>
                    <a:lnTo>
                      <a:pt x="2724" y="696"/>
                    </a:lnTo>
                    <a:lnTo>
                      <a:pt x="2724" y="696"/>
                    </a:lnTo>
                    <a:lnTo>
                      <a:pt x="2724" y="702"/>
                    </a:lnTo>
                    <a:lnTo>
                      <a:pt x="2724" y="702"/>
                    </a:lnTo>
                    <a:lnTo>
                      <a:pt x="2724" y="708"/>
                    </a:lnTo>
                    <a:lnTo>
                      <a:pt x="2724" y="708"/>
                    </a:lnTo>
                    <a:lnTo>
                      <a:pt x="2730" y="708"/>
                    </a:lnTo>
                    <a:lnTo>
                      <a:pt x="2730" y="714"/>
                    </a:lnTo>
                    <a:lnTo>
                      <a:pt x="2730" y="714"/>
                    </a:lnTo>
                    <a:lnTo>
                      <a:pt x="2730" y="720"/>
                    </a:lnTo>
                    <a:lnTo>
                      <a:pt x="2730" y="720"/>
                    </a:lnTo>
                    <a:lnTo>
                      <a:pt x="2730" y="720"/>
                    </a:lnTo>
                    <a:lnTo>
                      <a:pt x="2736" y="726"/>
                    </a:lnTo>
                    <a:lnTo>
                      <a:pt x="2736" y="726"/>
                    </a:lnTo>
                    <a:lnTo>
                      <a:pt x="2736" y="726"/>
                    </a:lnTo>
                    <a:lnTo>
                      <a:pt x="2736" y="732"/>
                    </a:lnTo>
                    <a:lnTo>
                      <a:pt x="2736" y="732"/>
                    </a:lnTo>
                    <a:lnTo>
                      <a:pt x="2736" y="732"/>
                    </a:lnTo>
                    <a:lnTo>
                      <a:pt x="2742" y="732"/>
                    </a:lnTo>
                    <a:lnTo>
                      <a:pt x="2742" y="738"/>
                    </a:lnTo>
                    <a:lnTo>
                      <a:pt x="2742" y="738"/>
                    </a:lnTo>
                    <a:lnTo>
                      <a:pt x="2742" y="738"/>
                    </a:lnTo>
                    <a:lnTo>
                      <a:pt x="2742" y="738"/>
                    </a:lnTo>
                    <a:lnTo>
                      <a:pt x="2742" y="744"/>
                    </a:lnTo>
                    <a:lnTo>
                      <a:pt x="2748" y="744"/>
                    </a:lnTo>
                    <a:lnTo>
                      <a:pt x="2748" y="744"/>
                    </a:lnTo>
                    <a:lnTo>
                      <a:pt x="2748" y="744"/>
                    </a:lnTo>
                    <a:lnTo>
                      <a:pt x="2748" y="744"/>
                    </a:lnTo>
                    <a:lnTo>
                      <a:pt x="2748" y="744"/>
                    </a:lnTo>
                    <a:lnTo>
                      <a:pt x="2748" y="744"/>
                    </a:lnTo>
                    <a:lnTo>
                      <a:pt x="2754" y="750"/>
                    </a:lnTo>
                    <a:lnTo>
                      <a:pt x="2754" y="750"/>
                    </a:lnTo>
                    <a:lnTo>
                      <a:pt x="2754" y="750"/>
                    </a:lnTo>
                    <a:lnTo>
                      <a:pt x="2754" y="750"/>
                    </a:lnTo>
                    <a:lnTo>
                      <a:pt x="2754" y="750"/>
                    </a:lnTo>
                    <a:lnTo>
                      <a:pt x="2754" y="744"/>
                    </a:lnTo>
                    <a:lnTo>
                      <a:pt x="2760" y="744"/>
                    </a:lnTo>
                    <a:lnTo>
                      <a:pt x="2760" y="744"/>
                    </a:lnTo>
                    <a:lnTo>
                      <a:pt x="2760" y="744"/>
                    </a:lnTo>
                    <a:lnTo>
                      <a:pt x="2760" y="738"/>
                    </a:lnTo>
                    <a:lnTo>
                      <a:pt x="2760" y="738"/>
                    </a:lnTo>
                    <a:lnTo>
                      <a:pt x="2766" y="738"/>
                    </a:lnTo>
                    <a:lnTo>
                      <a:pt x="2766" y="732"/>
                    </a:lnTo>
                    <a:lnTo>
                      <a:pt x="2766" y="732"/>
                    </a:lnTo>
                    <a:lnTo>
                      <a:pt x="2766" y="726"/>
                    </a:lnTo>
                    <a:lnTo>
                      <a:pt x="2766" y="726"/>
                    </a:lnTo>
                    <a:lnTo>
                      <a:pt x="2766" y="726"/>
                    </a:lnTo>
                    <a:lnTo>
                      <a:pt x="2772" y="720"/>
                    </a:lnTo>
                    <a:lnTo>
                      <a:pt x="2772" y="720"/>
                    </a:lnTo>
                    <a:lnTo>
                      <a:pt x="2772" y="714"/>
                    </a:lnTo>
                    <a:lnTo>
                      <a:pt x="2772" y="714"/>
                    </a:lnTo>
                    <a:lnTo>
                      <a:pt x="2772" y="708"/>
                    </a:lnTo>
                    <a:lnTo>
                      <a:pt x="2772" y="708"/>
                    </a:lnTo>
                    <a:lnTo>
                      <a:pt x="2778" y="702"/>
                    </a:lnTo>
                    <a:lnTo>
                      <a:pt x="2778" y="702"/>
                    </a:lnTo>
                    <a:lnTo>
                      <a:pt x="2778" y="696"/>
                    </a:lnTo>
                    <a:lnTo>
                      <a:pt x="2778" y="696"/>
                    </a:lnTo>
                    <a:lnTo>
                      <a:pt x="2778" y="690"/>
                    </a:lnTo>
                    <a:lnTo>
                      <a:pt x="2778" y="684"/>
                    </a:lnTo>
                    <a:lnTo>
                      <a:pt x="2784" y="684"/>
                    </a:lnTo>
                    <a:lnTo>
                      <a:pt x="2784" y="678"/>
                    </a:lnTo>
                    <a:lnTo>
                      <a:pt x="2784" y="672"/>
                    </a:lnTo>
                    <a:lnTo>
                      <a:pt x="2784" y="672"/>
                    </a:lnTo>
                    <a:lnTo>
                      <a:pt x="2784" y="666"/>
                    </a:lnTo>
                    <a:lnTo>
                      <a:pt x="2790" y="666"/>
                    </a:lnTo>
                    <a:lnTo>
                      <a:pt x="2790" y="660"/>
                    </a:lnTo>
                    <a:lnTo>
                      <a:pt x="2790" y="654"/>
                    </a:lnTo>
                    <a:lnTo>
                      <a:pt x="2790" y="648"/>
                    </a:lnTo>
                    <a:lnTo>
                      <a:pt x="2790" y="648"/>
                    </a:lnTo>
                    <a:lnTo>
                      <a:pt x="2790" y="642"/>
                    </a:lnTo>
                    <a:lnTo>
                      <a:pt x="2796" y="636"/>
                    </a:lnTo>
                    <a:lnTo>
                      <a:pt x="2796" y="630"/>
                    </a:lnTo>
                    <a:lnTo>
                      <a:pt x="2796" y="630"/>
                    </a:lnTo>
                    <a:lnTo>
                      <a:pt x="2796" y="624"/>
                    </a:lnTo>
                    <a:lnTo>
                      <a:pt x="2796" y="618"/>
                    </a:lnTo>
                    <a:lnTo>
                      <a:pt x="2796" y="612"/>
                    </a:lnTo>
                    <a:lnTo>
                      <a:pt x="2802" y="606"/>
                    </a:lnTo>
                    <a:lnTo>
                      <a:pt x="2802" y="600"/>
                    </a:lnTo>
                    <a:lnTo>
                      <a:pt x="2802" y="600"/>
                    </a:lnTo>
                    <a:lnTo>
                      <a:pt x="2802" y="594"/>
                    </a:lnTo>
                    <a:lnTo>
                      <a:pt x="2802" y="588"/>
                    </a:lnTo>
                    <a:lnTo>
                      <a:pt x="2802" y="582"/>
                    </a:lnTo>
                    <a:lnTo>
                      <a:pt x="2808" y="576"/>
                    </a:lnTo>
                    <a:lnTo>
                      <a:pt x="2808" y="570"/>
                    </a:lnTo>
                    <a:lnTo>
                      <a:pt x="2808" y="564"/>
                    </a:lnTo>
                    <a:lnTo>
                      <a:pt x="2808" y="558"/>
                    </a:lnTo>
                    <a:lnTo>
                      <a:pt x="2808" y="552"/>
                    </a:lnTo>
                    <a:lnTo>
                      <a:pt x="2808" y="546"/>
                    </a:lnTo>
                    <a:lnTo>
                      <a:pt x="2814" y="540"/>
                    </a:lnTo>
                    <a:lnTo>
                      <a:pt x="2814" y="534"/>
                    </a:lnTo>
                    <a:lnTo>
                      <a:pt x="2814" y="528"/>
                    </a:lnTo>
                    <a:lnTo>
                      <a:pt x="2814" y="516"/>
                    </a:lnTo>
                    <a:lnTo>
                      <a:pt x="2814" y="510"/>
                    </a:lnTo>
                    <a:lnTo>
                      <a:pt x="2814" y="504"/>
                    </a:lnTo>
                    <a:lnTo>
                      <a:pt x="2820" y="498"/>
                    </a:lnTo>
                    <a:lnTo>
                      <a:pt x="2820" y="486"/>
                    </a:lnTo>
                    <a:lnTo>
                      <a:pt x="2820" y="480"/>
                    </a:lnTo>
                    <a:lnTo>
                      <a:pt x="2820" y="474"/>
                    </a:lnTo>
                    <a:lnTo>
                      <a:pt x="2820" y="468"/>
                    </a:lnTo>
                    <a:lnTo>
                      <a:pt x="2826" y="456"/>
                    </a:lnTo>
                    <a:lnTo>
                      <a:pt x="2826" y="450"/>
                    </a:lnTo>
                    <a:lnTo>
                      <a:pt x="2826" y="444"/>
                    </a:lnTo>
                    <a:lnTo>
                      <a:pt x="2826" y="438"/>
                    </a:lnTo>
                    <a:lnTo>
                      <a:pt x="2826" y="426"/>
                    </a:lnTo>
                    <a:lnTo>
                      <a:pt x="2832" y="420"/>
                    </a:lnTo>
                    <a:lnTo>
                      <a:pt x="2832" y="414"/>
                    </a:lnTo>
                    <a:lnTo>
                      <a:pt x="2832" y="408"/>
                    </a:lnTo>
                    <a:lnTo>
                      <a:pt x="2832" y="402"/>
                    </a:lnTo>
                    <a:lnTo>
                      <a:pt x="2832" y="390"/>
                    </a:lnTo>
                    <a:lnTo>
                      <a:pt x="2832" y="384"/>
                    </a:lnTo>
                    <a:lnTo>
                      <a:pt x="2832" y="384"/>
                    </a:lnTo>
                    <a:lnTo>
                      <a:pt x="2838" y="378"/>
                    </a:lnTo>
                    <a:lnTo>
                      <a:pt x="2838" y="378"/>
                    </a:lnTo>
                    <a:lnTo>
                      <a:pt x="2838" y="384"/>
                    </a:lnTo>
                    <a:lnTo>
                      <a:pt x="2838" y="390"/>
                    </a:lnTo>
                    <a:lnTo>
                      <a:pt x="2838" y="402"/>
                    </a:lnTo>
                    <a:lnTo>
                      <a:pt x="2844" y="408"/>
                    </a:lnTo>
                    <a:lnTo>
                      <a:pt x="2844" y="420"/>
                    </a:lnTo>
                    <a:lnTo>
                      <a:pt x="2844" y="432"/>
                    </a:lnTo>
                    <a:lnTo>
                      <a:pt x="2844" y="438"/>
                    </a:lnTo>
                    <a:lnTo>
                      <a:pt x="2844" y="450"/>
                    </a:lnTo>
                    <a:lnTo>
                      <a:pt x="2844" y="456"/>
                    </a:lnTo>
                    <a:lnTo>
                      <a:pt x="2850" y="468"/>
                    </a:lnTo>
                    <a:lnTo>
                      <a:pt x="2850" y="474"/>
                    </a:lnTo>
                    <a:lnTo>
                      <a:pt x="2850" y="486"/>
                    </a:lnTo>
                    <a:lnTo>
                      <a:pt x="2850" y="492"/>
                    </a:lnTo>
                    <a:lnTo>
                      <a:pt x="2850" y="504"/>
                    </a:lnTo>
                    <a:lnTo>
                      <a:pt x="2850" y="510"/>
                    </a:lnTo>
                    <a:lnTo>
                      <a:pt x="2856" y="522"/>
                    </a:lnTo>
                    <a:lnTo>
                      <a:pt x="2856" y="528"/>
                    </a:lnTo>
                    <a:lnTo>
                      <a:pt x="2856" y="534"/>
                    </a:lnTo>
                    <a:lnTo>
                      <a:pt x="2856" y="546"/>
                    </a:lnTo>
                    <a:lnTo>
                      <a:pt x="2856" y="552"/>
                    </a:lnTo>
                    <a:lnTo>
                      <a:pt x="2856" y="558"/>
                    </a:lnTo>
                    <a:lnTo>
                      <a:pt x="2862" y="570"/>
                    </a:lnTo>
                    <a:lnTo>
                      <a:pt x="2862" y="576"/>
                    </a:lnTo>
                    <a:lnTo>
                      <a:pt x="2862" y="582"/>
                    </a:lnTo>
                    <a:lnTo>
                      <a:pt x="2862" y="588"/>
                    </a:lnTo>
                    <a:lnTo>
                      <a:pt x="2862" y="600"/>
                    </a:lnTo>
                    <a:lnTo>
                      <a:pt x="2862" y="606"/>
                    </a:lnTo>
                    <a:lnTo>
                      <a:pt x="2868" y="612"/>
                    </a:lnTo>
                    <a:lnTo>
                      <a:pt x="2868" y="618"/>
                    </a:lnTo>
                    <a:lnTo>
                      <a:pt x="2868" y="624"/>
                    </a:lnTo>
                    <a:lnTo>
                      <a:pt x="2868" y="642"/>
                    </a:lnTo>
                    <a:lnTo>
                      <a:pt x="2868" y="648"/>
                    </a:lnTo>
                    <a:lnTo>
                      <a:pt x="2874" y="654"/>
                    </a:lnTo>
                    <a:lnTo>
                      <a:pt x="2874" y="660"/>
                    </a:lnTo>
                    <a:lnTo>
                      <a:pt x="2874" y="666"/>
                    </a:lnTo>
                    <a:lnTo>
                      <a:pt x="2874" y="672"/>
                    </a:lnTo>
                    <a:lnTo>
                      <a:pt x="2874" y="678"/>
                    </a:lnTo>
                    <a:lnTo>
                      <a:pt x="2874" y="684"/>
                    </a:lnTo>
                    <a:lnTo>
                      <a:pt x="2880" y="684"/>
                    </a:lnTo>
                    <a:lnTo>
                      <a:pt x="2880" y="690"/>
                    </a:lnTo>
                    <a:lnTo>
                      <a:pt x="2880" y="696"/>
                    </a:lnTo>
                    <a:lnTo>
                      <a:pt x="2880" y="702"/>
                    </a:lnTo>
                    <a:lnTo>
                      <a:pt x="2880" y="708"/>
                    </a:lnTo>
                    <a:lnTo>
                      <a:pt x="2880" y="714"/>
                    </a:lnTo>
                    <a:lnTo>
                      <a:pt x="2886" y="714"/>
                    </a:lnTo>
                    <a:lnTo>
                      <a:pt x="2886" y="720"/>
                    </a:lnTo>
                    <a:lnTo>
                      <a:pt x="2886" y="726"/>
                    </a:lnTo>
                    <a:lnTo>
                      <a:pt x="2886" y="726"/>
                    </a:lnTo>
                    <a:lnTo>
                      <a:pt x="2886" y="732"/>
                    </a:lnTo>
                    <a:lnTo>
                      <a:pt x="2892" y="738"/>
                    </a:lnTo>
                    <a:lnTo>
                      <a:pt x="2892" y="738"/>
                    </a:lnTo>
                    <a:lnTo>
                      <a:pt x="2892" y="744"/>
                    </a:lnTo>
                    <a:lnTo>
                      <a:pt x="2892" y="744"/>
                    </a:lnTo>
                    <a:lnTo>
                      <a:pt x="2892" y="750"/>
                    </a:lnTo>
                    <a:lnTo>
                      <a:pt x="2892" y="756"/>
                    </a:lnTo>
                    <a:lnTo>
                      <a:pt x="2898" y="756"/>
                    </a:lnTo>
                    <a:lnTo>
                      <a:pt x="2898" y="762"/>
                    </a:lnTo>
                    <a:lnTo>
                      <a:pt x="2898" y="762"/>
                    </a:lnTo>
                    <a:lnTo>
                      <a:pt x="2898" y="762"/>
                    </a:lnTo>
                    <a:lnTo>
                      <a:pt x="2898" y="768"/>
                    </a:lnTo>
                    <a:lnTo>
                      <a:pt x="2898" y="768"/>
                    </a:lnTo>
                    <a:lnTo>
                      <a:pt x="2904" y="774"/>
                    </a:lnTo>
                    <a:lnTo>
                      <a:pt x="2904" y="774"/>
                    </a:lnTo>
                    <a:lnTo>
                      <a:pt x="2904" y="774"/>
                    </a:lnTo>
                    <a:lnTo>
                      <a:pt x="2904" y="780"/>
                    </a:lnTo>
                    <a:lnTo>
                      <a:pt x="2904" y="780"/>
                    </a:lnTo>
                    <a:lnTo>
                      <a:pt x="2904" y="780"/>
                    </a:lnTo>
                    <a:lnTo>
                      <a:pt x="2910" y="780"/>
                    </a:lnTo>
                    <a:lnTo>
                      <a:pt x="2910" y="786"/>
                    </a:lnTo>
                    <a:lnTo>
                      <a:pt x="2910" y="786"/>
                    </a:lnTo>
                    <a:lnTo>
                      <a:pt x="2910" y="786"/>
                    </a:lnTo>
                    <a:lnTo>
                      <a:pt x="2910" y="786"/>
                    </a:lnTo>
                    <a:lnTo>
                      <a:pt x="2910" y="786"/>
                    </a:lnTo>
                    <a:lnTo>
                      <a:pt x="2916" y="786"/>
                    </a:lnTo>
                    <a:lnTo>
                      <a:pt x="2916" y="786"/>
                    </a:lnTo>
                    <a:lnTo>
                      <a:pt x="2916" y="786"/>
                    </a:lnTo>
                    <a:lnTo>
                      <a:pt x="2916" y="786"/>
                    </a:lnTo>
                    <a:lnTo>
                      <a:pt x="2916" y="786"/>
                    </a:lnTo>
                    <a:lnTo>
                      <a:pt x="2922" y="786"/>
                    </a:lnTo>
                    <a:lnTo>
                      <a:pt x="2922" y="786"/>
                    </a:lnTo>
                    <a:lnTo>
                      <a:pt x="2922" y="786"/>
                    </a:lnTo>
                    <a:lnTo>
                      <a:pt x="2922" y="780"/>
                    </a:lnTo>
                    <a:lnTo>
                      <a:pt x="2922" y="780"/>
                    </a:lnTo>
                    <a:lnTo>
                      <a:pt x="2922" y="780"/>
                    </a:lnTo>
                    <a:lnTo>
                      <a:pt x="2928" y="774"/>
                    </a:lnTo>
                    <a:lnTo>
                      <a:pt x="2928" y="774"/>
                    </a:lnTo>
                    <a:lnTo>
                      <a:pt x="2928" y="768"/>
                    </a:lnTo>
                    <a:lnTo>
                      <a:pt x="2928" y="768"/>
                    </a:lnTo>
                    <a:lnTo>
                      <a:pt x="2928" y="762"/>
                    </a:lnTo>
                    <a:lnTo>
                      <a:pt x="2928" y="756"/>
                    </a:lnTo>
                    <a:lnTo>
                      <a:pt x="2934" y="756"/>
                    </a:lnTo>
                    <a:lnTo>
                      <a:pt x="2934" y="750"/>
                    </a:lnTo>
                    <a:lnTo>
                      <a:pt x="2934" y="750"/>
                    </a:lnTo>
                    <a:lnTo>
                      <a:pt x="2934" y="744"/>
                    </a:lnTo>
                    <a:lnTo>
                      <a:pt x="2934" y="732"/>
                    </a:lnTo>
                    <a:lnTo>
                      <a:pt x="2940" y="726"/>
                    </a:lnTo>
                    <a:lnTo>
                      <a:pt x="2940" y="726"/>
                    </a:lnTo>
                    <a:lnTo>
                      <a:pt x="2940" y="720"/>
                    </a:lnTo>
                    <a:lnTo>
                      <a:pt x="2940" y="714"/>
                    </a:lnTo>
                    <a:lnTo>
                      <a:pt x="2940" y="708"/>
                    </a:lnTo>
                    <a:lnTo>
                      <a:pt x="2940" y="702"/>
                    </a:lnTo>
                    <a:lnTo>
                      <a:pt x="2946" y="696"/>
                    </a:lnTo>
                    <a:lnTo>
                      <a:pt x="2946" y="690"/>
                    </a:lnTo>
                    <a:lnTo>
                      <a:pt x="2946" y="684"/>
                    </a:lnTo>
                    <a:lnTo>
                      <a:pt x="2946" y="678"/>
                    </a:lnTo>
                    <a:lnTo>
                      <a:pt x="2946" y="672"/>
                    </a:lnTo>
                    <a:lnTo>
                      <a:pt x="2946" y="666"/>
                    </a:lnTo>
                    <a:lnTo>
                      <a:pt x="2952" y="660"/>
                    </a:lnTo>
                    <a:lnTo>
                      <a:pt x="2952" y="654"/>
                    </a:lnTo>
                    <a:lnTo>
                      <a:pt x="2952" y="642"/>
                    </a:lnTo>
                    <a:lnTo>
                      <a:pt x="2952" y="636"/>
                    </a:lnTo>
                    <a:lnTo>
                      <a:pt x="2952" y="630"/>
                    </a:lnTo>
                    <a:lnTo>
                      <a:pt x="2952" y="624"/>
                    </a:lnTo>
                    <a:lnTo>
                      <a:pt x="2958" y="612"/>
                    </a:lnTo>
                    <a:lnTo>
                      <a:pt x="2958" y="606"/>
                    </a:lnTo>
                    <a:lnTo>
                      <a:pt x="2958" y="600"/>
                    </a:lnTo>
                    <a:lnTo>
                      <a:pt x="2958" y="588"/>
                    </a:lnTo>
                    <a:lnTo>
                      <a:pt x="2958" y="582"/>
                    </a:lnTo>
                    <a:lnTo>
                      <a:pt x="2958" y="570"/>
                    </a:lnTo>
                    <a:lnTo>
                      <a:pt x="2964" y="564"/>
                    </a:lnTo>
                    <a:lnTo>
                      <a:pt x="2964" y="552"/>
                    </a:lnTo>
                    <a:lnTo>
                      <a:pt x="2964" y="546"/>
                    </a:lnTo>
                    <a:lnTo>
                      <a:pt x="2964" y="534"/>
                    </a:lnTo>
                    <a:lnTo>
                      <a:pt x="2964" y="528"/>
                    </a:lnTo>
                    <a:lnTo>
                      <a:pt x="2964" y="516"/>
                    </a:lnTo>
                    <a:lnTo>
                      <a:pt x="2970" y="510"/>
                    </a:lnTo>
                    <a:lnTo>
                      <a:pt x="2970" y="498"/>
                    </a:lnTo>
                    <a:lnTo>
                      <a:pt x="2970" y="486"/>
                    </a:lnTo>
                    <a:lnTo>
                      <a:pt x="2970" y="474"/>
                    </a:lnTo>
                    <a:lnTo>
                      <a:pt x="2970" y="468"/>
                    </a:lnTo>
                    <a:lnTo>
                      <a:pt x="2976" y="444"/>
                    </a:lnTo>
                    <a:lnTo>
                      <a:pt x="2976" y="432"/>
                    </a:lnTo>
                    <a:lnTo>
                      <a:pt x="2976" y="420"/>
                    </a:lnTo>
                    <a:lnTo>
                      <a:pt x="2976" y="414"/>
                    </a:lnTo>
                    <a:lnTo>
                      <a:pt x="2976" y="402"/>
                    </a:lnTo>
                    <a:lnTo>
                      <a:pt x="2976" y="390"/>
                    </a:lnTo>
                    <a:lnTo>
                      <a:pt x="2982" y="378"/>
                    </a:lnTo>
                    <a:lnTo>
                      <a:pt x="2982" y="366"/>
                    </a:lnTo>
                    <a:lnTo>
                      <a:pt x="2982" y="354"/>
                    </a:lnTo>
                    <a:lnTo>
                      <a:pt x="2982" y="342"/>
                    </a:lnTo>
                    <a:lnTo>
                      <a:pt x="2982" y="324"/>
                    </a:lnTo>
                    <a:lnTo>
                      <a:pt x="2982" y="312"/>
                    </a:lnTo>
                    <a:lnTo>
                      <a:pt x="2988" y="300"/>
                    </a:lnTo>
                    <a:lnTo>
                      <a:pt x="2988" y="288"/>
                    </a:lnTo>
                    <a:lnTo>
                      <a:pt x="2988" y="282"/>
                    </a:lnTo>
                    <a:lnTo>
                      <a:pt x="2988" y="276"/>
                    </a:lnTo>
                    <a:lnTo>
                      <a:pt x="2988" y="276"/>
                    </a:lnTo>
                    <a:lnTo>
                      <a:pt x="2988" y="276"/>
                    </a:lnTo>
                    <a:lnTo>
                      <a:pt x="2994" y="282"/>
                    </a:lnTo>
                    <a:lnTo>
                      <a:pt x="2994" y="288"/>
                    </a:lnTo>
                    <a:lnTo>
                      <a:pt x="2994" y="312"/>
                    </a:lnTo>
                    <a:lnTo>
                      <a:pt x="2994" y="324"/>
                    </a:lnTo>
                    <a:lnTo>
                      <a:pt x="2994" y="330"/>
                    </a:lnTo>
                    <a:lnTo>
                      <a:pt x="2994" y="342"/>
                    </a:lnTo>
                    <a:lnTo>
                      <a:pt x="3000" y="354"/>
                    </a:lnTo>
                    <a:lnTo>
                      <a:pt x="3000" y="366"/>
                    </a:lnTo>
                    <a:lnTo>
                      <a:pt x="3000" y="378"/>
                    </a:lnTo>
                    <a:lnTo>
                      <a:pt x="3000" y="390"/>
                    </a:lnTo>
                    <a:lnTo>
                      <a:pt x="3000" y="402"/>
                    </a:lnTo>
                    <a:lnTo>
                      <a:pt x="3000" y="414"/>
                    </a:lnTo>
                    <a:lnTo>
                      <a:pt x="3006" y="420"/>
                    </a:lnTo>
                    <a:lnTo>
                      <a:pt x="3006" y="432"/>
                    </a:lnTo>
                    <a:lnTo>
                      <a:pt x="3006" y="444"/>
                    </a:lnTo>
                    <a:lnTo>
                      <a:pt x="3006" y="456"/>
                    </a:lnTo>
                    <a:lnTo>
                      <a:pt x="3006" y="462"/>
                    </a:lnTo>
                    <a:lnTo>
                      <a:pt x="3012" y="474"/>
                    </a:lnTo>
                    <a:lnTo>
                      <a:pt x="3012" y="486"/>
                    </a:lnTo>
                    <a:lnTo>
                      <a:pt x="3012" y="492"/>
                    </a:lnTo>
                    <a:lnTo>
                      <a:pt x="3012" y="504"/>
                    </a:lnTo>
                    <a:lnTo>
                      <a:pt x="3012" y="510"/>
                    </a:lnTo>
                    <a:lnTo>
                      <a:pt x="3012" y="522"/>
                    </a:lnTo>
                    <a:lnTo>
                      <a:pt x="3018" y="534"/>
                    </a:lnTo>
                    <a:lnTo>
                      <a:pt x="3018" y="540"/>
                    </a:lnTo>
                    <a:lnTo>
                      <a:pt x="3018" y="552"/>
                    </a:lnTo>
                    <a:lnTo>
                      <a:pt x="3018" y="558"/>
                    </a:lnTo>
                    <a:lnTo>
                      <a:pt x="3018" y="564"/>
                    </a:lnTo>
                    <a:lnTo>
                      <a:pt x="3018" y="576"/>
                    </a:lnTo>
                    <a:lnTo>
                      <a:pt x="3024" y="582"/>
                    </a:lnTo>
                    <a:lnTo>
                      <a:pt x="3024" y="594"/>
                    </a:lnTo>
                    <a:lnTo>
                      <a:pt x="3024" y="600"/>
                    </a:lnTo>
                    <a:lnTo>
                      <a:pt x="3024" y="606"/>
                    </a:lnTo>
                    <a:lnTo>
                      <a:pt x="3024" y="618"/>
                    </a:lnTo>
                    <a:lnTo>
                      <a:pt x="3024" y="624"/>
                    </a:lnTo>
                    <a:lnTo>
                      <a:pt x="3030" y="630"/>
                    </a:lnTo>
                    <a:lnTo>
                      <a:pt x="3030" y="636"/>
                    </a:lnTo>
                    <a:lnTo>
                      <a:pt x="3030" y="648"/>
                    </a:lnTo>
                    <a:lnTo>
                      <a:pt x="3030" y="654"/>
                    </a:lnTo>
                    <a:lnTo>
                      <a:pt x="3030" y="660"/>
                    </a:lnTo>
                    <a:lnTo>
                      <a:pt x="3030" y="666"/>
                    </a:lnTo>
                    <a:lnTo>
                      <a:pt x="3036" y="672"/>
                    </a:lnTo>
                    <a:lnTo>
                      <a:pt x="3036" y="678"/>
                    </a:lnTo>
                    <a:lnTo>
                      <a:pt x="3036" y="684"/>
                    </a:lnTo>
                    <a:lnTo>
                      <a:pt x="3036" y="696"/>
                    </a:lnTo>
                    <a:lnTo>
                      <a:pt x="3036" y="702"/>
                    </a:lnTo>
                    <a:lnTo>
                      <a:pt x="3042" y="708"/>
                    </a:lnTo>
                    <a:lnTo>
                      <a:pt x="3042" y="708"/>
                    </a:lnTo>
                    <a:lnTo>
                      <a:pt x="3042" y="714"/>
                    </a:lnTo>
                    <a:lnTo>
                      <a:pt x="3042" y="720"/>
                    </a:lnTo>
                    <a:lnTo>
                      <a:pt x="3042" y="726"/>
                    </a:lnTo>
                    <a:lnTo>
                      <a:pt x="3048" y="732"/>
                    </a:lnTo>
                    <a:lnTo>
                      <a:pt x="3048" y="732"/>
                    </a:lnTo>
                    <a:lnTo>
                      <a:pt x="3048" y="738"/>
                    </a:lnTo>
                    <a:lnTo>
                      <a:pt x="3048" y="744"/>
                    </a:lnTo>
                    <a:lnTo>
                      <a:pt x="3048" y="744"/>
                    </a:lnTo>
                    <a:lnTo>
                      <a:pt x="3048" y="750"/>
                    </a:lnTo>
                    <a:lnTo>
                      <a:pt x="3054" y="756"/>
                    </a:lnTo>
                    <a:lnTo>
                      <a:pt x="3054" y="756"/>
                    </a:lnTo>
                    <a:lnTo>
                      <a:pt x="3054" y="762"/>
                    </a:lnTo>
                    <a:lnTo>
                      <a:pt x="3054" y="762"/>
                    </a:lnTo>
                    <a:lnTo>
                      <a:pt x="3054" y="768"/>
                    </a:lnTo>
                    <a:lnTo>
                      <a:pt x="3054" y="768"/>
                    </a:lnTo>
                    <a:lnTo>
                      <a:pt x="3060" y="774"/>
                    </a:lnTo>
                    <a:lnTo>
                      <a:pt x="3060" y="774"/>
                    </a:lnTo>
                    <a:lnTo>
                      <a:pt x="3060" y="780"/>
                    </a:lnTo>
                    <a:lnTo>
                      <a:pt x="3060" y="780"/>
                    </a:lnTo>
                    <a:lnTo>
                      <a:pt x="3060" y="780"/>
                    </a:lnTo>
                    <a:lnTo>
                      <a:pt x="3060" y="786"/>
                    </a:lnTo>
                    <a:lnTo>
                      <a:pt x="3066" y="786"/>
                    </a:lnTo>
                    <a:lnTo>
                      <a:pt x="3066" y="786"/>
                    </a:lnTo>
                    <a:lnTo>
                      <a:pt x="3066" y="792"/>
                    </a:lnTo>
                    <a:lnTo>
                      <a:pt x="3066" y="792"/>
                    </a:lnTo>
                    <a:lnTo>
                      <a:pt x="3066" y="792"/>
                    </a:lnTo>
                    <a:lnTo>
                      <a:pt x="3066" y="792"/>
                    </a:lnTo>
                    <a:lnTo>
                      <a:pt x="3072" y="792"/>
                    </a:lnTo>
                    <a:lnTo>
                      <a:pt x="3072" y="792"/>
                    </a:lnTo>
                    <a:lnTo>
                      <a:pt x="3072" y="792"/>
                    </a:lnTo>
                    <a:lnTo>
                      <a:pt x="3072" y="792"/>
                    </a:lnTo>
                    <a:lnTo>
                      <a:pt x="3072" y="792"/>
                    </a:lnTo>
                    <a:lnTo>
                      <a:pt x="3072" y="792"/>
                    </a:lnTo>
                    <a:lnTo>
                      <a:pt x="3078" y="792"/>
                    </a:lnTo>
                    <a:lnTo>
                      <a:pt x="3078" y="786"/>
                    </a:lnTo>
                    <a:lnTo>
                      <a:pt x="3078" y="786"/>
                    </a:lnTo>
                    <a:lnTo>
                      <a:pt x="3078" y="786"/>
                    </a:lnTo>
                    <a:lnTo>
                      <a:pt x="3078" y="786"/>
                    </a:lnTo>
                    <a:lnTo>
                      <a:pt x="3078" y="780"/>
                    </a:lnTo>
                    <a:lnTo>
                      <a:pt x="3084" y="780"/>
                    </a:lnTo>
                    <a:lnTo>
                      <a:pt x="3084" y="774"/>
                    </a:lnTo>
                    <a:lnTo>
                      <a:pt x="3084" y="774"/>
                    </a:lnTo>
                    <a:lnTo>
                      <a:pt x="3084" y="774"/>
                    </a:lnTo>
                    <a:lnTo>
                      <a:pt x="3084" y="768"/>
                    </a:lnTo>
                    <a:lnTo>
                      <a:pt x="3090" y="762"/>
                    </a:lnTo>
                    <a:lnTo>
                      <a:pt x="3090" y="756"/>
                    </a:lnTo>
                    <a:lnTo>
                      <a:pt x="3090" y="756"/>
                    </a:lnTo>
                    <a:lnTo>
                      <a:pt x="3090" y="750"/>
                    </a:lnTo>
                    <a:lnTo>
                      <a:pt x="3090" y="744"/>
                    </a:lnTo>
                    <a:lnTo>
                      <a:pt x="3090" y="744"/>
                    </a:lnTo>
                    <a:lnTo>
                      <a:pt x="3096" y="738"/>
                    </a:lnTo>
                    <a:lnTo>
                      <a:pt x="3096" y="732"/>
                    </a:lnTo>
                    <a:lnTo>
                      <a:pt x="3096" y="726"/>
                    </a:lnTo>
                    <a:lnTo>
                      <a:pt x="3096" y="726"/>
                    </a:lnTo>
                    <a:lnTo>
                      <a:pt x="3096" y="720"/>
                    </a:lnTo>
                    <a:lnTo>
                      <a:pt x="3102" y="714"/>
                    </a:lnTo>
                    <a:lnTo>
                      <a:pt x="3102" y="708"/>
                    </a:lnTo>
                    <a:lnTo>
                      <a:pt x="3102" y="702"/>
                    </a:lnTo>
                    <a:lnTo>
                      <a:pt x="3102" y="696"/>
                    </a:lnTo>
                    <a:lnTo>
                      <a:pt x="3102" y="690"/>
                    </a:lnTo>
                    <a:lnTo>
                      <a:pt x="3102" y="684"/>
                    </a:lnTo>
                    <a:lnTo>
                      <a:pt x="3108" y="678"/>
                    </a:lnTo>
                    <a:lnTo>
                      <a:pt x="3108" y="672"/>
                    </a:lnTo>
                    <a:lnTo>
                      <a:pt x="3108" y="666"/>
                    </a:lnTo>
                    <a:lnTo>
                      <a:pt x="3108" y="660"/>
                    </a:lnTo>
                    <a:lnTo>
                      <a:pt x="3108" y="654"/>
                    </a:lnTo>
                    <a:lnTo>
                      <a:pt x="3108" y="642"/>
                    </a:lnTo>
                    <a:lnTo>
                      <a:pt x="3114" y="636"/>
                    </a:lnTo>
                    <a:lnTo>
                      <a:pt x="3114" y="630"/>
                    </a:lnTo>
                    <a:lnTo>
                      <a:pt x="3114" y="624"/>
                    </a:lnTo>
                    <a:lnTo>
                      <a:pt x="3114" y="618"/>
                    </a:lnTo>
                    <a:lnTo>
                      <a:pt x="3114" y="606"/>
                    </a:lnTo>
                    <a:lnTo>
                      <a:pt x="3114" y="600"/>
                    </a:lnTo>
                    <a:lnTo>
                      <a:pt x="3120" y="594"/>
                    </a:lnTo>
                    <a:lnTo>
                      <a:pt x="3120" y="582"/>
                    </a:lnTo>
                    <a:lnTo>
                      <a:pt x="3120" y="576"/>
                    </a:lnTo>
                    <a:lnTo>
                      <a:pt x="3120" y="564"/>
                    </a:lnTo>
                    <a:lnTo>
                      <a:pt x="3120" y="558"/>
                    </a:lnTo>
                    <a:lnTo>
                      <a:pt x="3120" y="546"/>
                    </a:lnTo>
                    <a:lnTo>
                      <a:pt x="3126" y="540"/>
                    </a:lnTo>
                    <a:lnTo>
                      <a:pt x="3126" y="528"/>
                    </a:lnTo>
                    <a:lnTo>
                      <a:pt x="3126" y="516"/>
                    </a:lnTo>
                    <a:lnTo>
                      <a:pt x="3126" y="510"/>
                    </a:lnTo>
                    <a:lnTo>
                      <a:pt x="3126" y="498"/>
                    </a:lnTo>
                    <a:lnTo>
                      <a:pt x="3126" y="486"/>
                    </a:lnTo>
                    <a:lnTo>
                      <a:pt x="3132" y="480"/>
                    </a:lnTo>
                    <a:lnTo>
                      <a:pt x="3132" y="468"/>
                    </a:lnTo>
                    <a:lnTo>
                      <a:pt x="3132" y="456"/>
                    </a:lnTo>
                    <a:lnTo>
                      <a:pt x="3132" y="444"/>
                    </a:lnTo>
                    <a:lnTo>
                      <a:pt x="3132" y="438"/>
                    </a:lnTo>
                    <a:lnTo>
                      <a:pt x="3132" y="426"/>
                    </a:lnTo>
                    <a:lnTo>
                      <a:pt x="3138" y="414"/>
                    </a:lnTo>
                    <a:lnTo>
                      <a:pt x="3138" y="402"/>
                    </a:lnTo>
                    <a:lnTo>
                      <a:pt x="3138" y="390"/>
                    </a:lnTo>
                    <a:lnTo>
                      <a:pt x="3138" y="378"/>
                    </a:lnTo>
                    <a:lnTo>
                      <a:pt x="3138" y="366"/>
                    </a:lnTo>
                    <a:lnTo>
                      <a:pt x="3144" y="354"/>
                    </a:lnTo>
                    <a:lnTo>
                      <a:pt x="3144" y="342"/>
                    </a:lnTo>
                    <a:lnTo>
                      <a:pt x="3144" y="330"/>
                    </a:lnTo>
                    <a:lnTo>
                      <a:pt x="3144" y="318"/>
                    </a:lnTo>
                    <a:lnTo>
                      <a:pt x="3144" y="306"/>
                    </a:lnTo>
                    <a:lnTo>
                      <a:pt x="3144" y="294"/>
                    </a:lnTo>
                    <a:lnTo>
                      <a:pt x="3150" y="282"/>
                    </a:lnTo>
                    <a:lnTo>
                      <a:pt x="3150" y="270"/>
                    </a:lnTo>
                    <a:lnTo>
                      <a:pt x="3150" y="258"/>
                    </a:lnTo>
                    <a:lnTo>
                      <a:pt x="3150" y="246"/>
                    </a:lnTo>
                    <a:lnTo>
                      <a:pt x="3150" y="222"/>
                    </a:lnTo>
                    <a:lnTo>
                      <a:pt x="3150" y="210"/>
                    </a:lnTo>
                    <a:lnTo>
                      <a:pt x="3156" y="204"/>
                    </a:lnTo>
                    <a:lnTo>
                      <a:pt x="3156" y="198"/>
                    </a:lnTo>
                    <a:lnTo>
                      <a:pt x="3156" y="198"/>
                    </a:lnTo>
                    <a:lnTo>
                      <a:pt x="3156" y="198"/>
                    </a:lnTo>
                    <a:lnTo>
                      <a:pt x="3156" y="204"/>
                    </a:lnTo>
                    <a:lnTo>
                      <a:pt x="3156" y="204"/>
                    </a:lnTo>
                    <a:lnTo>
                      <a:pt x="3162" y="210"/>
                    </a:lnTo>
                    <a:lnTo>
                      <a:pt x="3162" y="222"/>
                    </a:lnTo>
                    <a:lnTo>
                      <a:pt x="3162" y="228"/>
                    </a:lnTo>
                    <a:lnTo>
                      <a:pt x="3162" y="240"/>
                    </a:lnTo>
                    <a:lnTo>
                      <a:pt x="3162" y="246"/>
                    </a:lnTo>
                    <a:lnTo>
                      <a:pt x="3168" y="252"/>
                    </a:lnTo>
                    <a:lnTo>
                      <a:pt x="3168" y="258"/>
                    </a:lnTo>
                    <a:lnTo>
                      <a:pt x="3168" y="264"/>
                    </a:lnTo>
                    <a:lnTo>
                      <a:pt x="3168" y="270"/>
                    </a:lnTo>
                    <a:lnTo>
                      <a:pt x="3168" y="276"/>
                    </a:lnTo>
                    <a:lnTo>
                      <a:pt x="3168" y="282"/>
                    </a:lnTo>
                    <a:lnTo>
                      <a:pt x="3174" y="288"/>
                    </a:lnTo>
                    <a:lnTo>
                      <a:pt x="3174" y="294"/>
                    </a:lnTo>
                    <a:lnTo>
                      <a:pt x="3174" y="300"/>
                    </a:lnTo>
                    <a:lnTo>
                      <a:pt x="3174" y="306"/>
                    </a:lnTo>
                    <a:lnTo>
                      <a:pt x="3174" y="312"/>
                    </a:lnTo>
                    <a:lnTo>
                      <a:pt x="3174" y="318"/>
                    </a:lnTo>
                    <a:lnTo>
                      <a:pt x="3180" y="324"/>
                    </a:lnTo>
                    <a:lnTo>
                      <a:pt x="3180" y="330"/>
                    </a:lnTo>
                    <a:lnTo>
                      <a:pt x="3180" y="336"/>
                    </a:lnTo>
                    <a:lnTo>
                      <a:pt x="3180" y="342"/>
                    </a:lnTo>
                    <a:lnTo>
                      <a:pt x="3180" y="348"/>
                    </a:lnTo>
                    <a:lnTo>
                      <a:pt x="3180" y="354"/>
                    </a:lnTo>
                    <a:lnTo>
                      <a:pt x="3186" y="360"/>
                    </a:lnTo>
                    <a:lnTo>
                      <a:pt x="3186" y="366"/>
                    </a:lnTo>
                    <a:lnTo>
                      <a:pt x="3186" y="372"/>
                    </a:lnTo>
                    <a:lnTo>
                      <a:pt x="3186" y="378"/>
                    </a:lnTo>
                    <a:lnTo>
                      <a:pt x="3186" y="378"/>
                    </a:lnTo>
                    <a:lnTo>
                      <a:pt x="3186" y="384"/>
                    </a:lnTo>
                    <a:lnTo>
                      <a:pt x="3192" y="390"/>
                    </a:lnTo>
                    <a:lnTo>
                      <a:pt x="3192" y="396"/>
                    </a:lnTo>
                    <a:lnTo>
                      <a:pt x="3192" y="402"/>
                    </a:lnTo>
                    <a:lnTo>
                      <a:pt x="3192" y="408"/>
                    </a:lnTo>
                    <a:lnTo>
                      <a:pt x="3192" y="414"/>
                    </a:lnTo>
                    <a:lnTo>
                      <a:pt x="3198" y="420"/>
                    </a:lnTo>
                    <a:lnTo>
                      <a:pt x="3198" y="426"/>
                    </a:lnTo>
                    <a:lnTo>
                      <a:pt x="3198" y="426"/>
                    </a:lnTo>
                    <a:lnTo>
                      <a:pt x="3198" y="432"/>
                    </a:lnTo>
                    <a:lnTo>
                      <a:pt x="3198" y="438"/>
                    </a:lnTo>
                    <a:lnTo>
                      <a:pt x="3198" y="444"/>
                    </a:lnTo>
                    <a:lnTo>
                      <a:pt x="3204" y="450"/>
                    </a:lnTo>
                    <a:lnTo>
                      <a:pt x="3204" y="456"/>
                    </a:lnTo>
                    <a:lnTo>
                      <a:pt x="3204" y="456"/>
                    </a:lnTo>
                    <a:lnTo>
                      <a:pt x="3204" y="462"/>
                    </a:lnTo>
                    <a:lnTo>
                      <a:pt x="3204" y="468"/>
                    </a:lnTo>
                    <a:lnTo>
                      <a:pt x="3204" y="474"/>
                    </a:lnTo>
                    <a:lnTo>
                      <a:pt x="3210" y="474"/>
                    </a:lnTo>
                    <a:lnTo>
                      <a:pt x="3210" y="480"/>
                    </a:lnTo>
                    <a:lnTo>
                      <a:pt x="3210" y="486"/>
                    </a:lnTo>
                    <a:lnTo>
                      <a:pt x="3210" y="492"/>
                    </a:lnTo>
                    <a:lnTo>
                      <a:pt x="3210" y="492"/>
                    </a:lnTo>
                    <a:lnTo>
                      <a:pt x="3210" y="498"/>
                    </a:lnTo>
                    <a:lnTo>
                      <a:pt x="3216" y="504"/>
                    </a:lnTo>
                    <a:lnTo>
                      <a:pt x="3216" y="504"/>
                    </a:lnTo>
                    <a:lnTo>
                      <a:pt x="3216" y="510"/>
                    </a:lnTo>
                    <a:lnTo>
                      <a:pt x="3216" y="516"/>
                    </a:lnTo>
                    <a:lnTo>
                      <a:pt x="3216" y="522"/>
                    </a:lnTo>
                    <a:lnTo>
                      <a:pt x="3216" y="522"/>
                    </a:lnTo>
                    <a:lnTo>
                      <a:pt x="3222" y="528"/>
                    </a:lnTo>
                    <a:lnTo>
                      <a:pt x="3222" y="534"/>
                    </a:lnTo>
                    <a:lnTo>
                      <a:pt x="3222" y="534"/>
                    </a:lnTo>
                    <a:lnTo>
                      <a:pt x="3222" y="540"/>
                    </a:lnTo>
                    <a:lnTo>
                      <a:pt x="3222" y="546"/>
                    </a:lnTo>
                    <a:lnTo>
                      <a:pt x="3222" y="546"/>
                    </a:lnTo>
                    <a:lnTo>
                      <a:pt x="3228" y="552"/>
                    </a:lnTo>
                    <a:lnTo>
                      <a:pt x="3228" y="558"/>
                    </a:lnTo>
                    <a:lnTo>
                      <a:pt x="3228" y="558"/>
                    </a:lnTo>
                    <a:lnTo>
                      <a:pt x="3228" y="564"/>
                    </a:lnTo>
                    <a:lnTo>
                      <a:pt x="3228" y="570"/>
                    </a:lnTo>
                    <a:lnTo>
                      <a:pt x="3234" y="570"/>
                    </a:lnTo>
                    <a:lnTo>
                      <a:pt x="3234" y="576"/>
                    </a:lnTo>
                    <a:lnTo>
                      <a:pt x="3234" y="576"/>
                    </a:lnTo>
                    <a:lnTo>
                      <a:pt x="3234" y="582"/>
                    </a:lnTo>
                    <a:lnTo>
                      <a:pt x="3234" y="582"/>
                    </a:lnTo>
                    <a:lnTo>
                      <a:pt x="3234" y="582"/>
                    </a:lnTo>
                    <a:lnTo>
                      <a:pt x="3240" y="588"/>
                    </a:lnTo>
                    <a:lnTo>
                      <a:pt x="3240" y="582"/>
                    </a:lnTo>
                    <a:lnTo>
                      <a:pt x="3240" y="582"/>
                    </a:lnTo>
                    <a:lnTo>
                      <a:pt x="3240" y="582"/>
                    </a:lnTo>
                    <a:lnTo>
                      <a:pt x="3240" y="576"/>
                    </a:lnTo>
                    <a:lnTo>
                      <a:pt x="3246" y="576"/>
                    </a:lnTo>
                    <a:lnTo>
                      <a:pt x="3246" y="570"/>
                    </a:lnTo>
                    <a:lnTo>
                      <a:pt x="3246" y="570"/>
                    </a:lnTo>
                    <a:lnTo>
                      <a:pt x="3246" y="564"/>
                    </a:lnTo>
                    <a:lnTo>
                      <a:pt x="3246" y="564"/>
                    </a:lnTo>
                    <a:lnTo>
                      <a:pt x="3246" y="558"/>
                    </a:lnTo>
                    <a:lnTo>
                      <a:pt x="3246" y="552"/>
                    </a:lnTo>
                    <a:lnTo>
                      <a:pt x="3252" y="552"/>
                    </a:lnTo>
                    <a:lnTo>
                      <a:pt x="3252" y="546"/>
                    </a:lnTo>
                    <a:lnTo>
                      <a:pt x="3252" y="540"/>
                    </a:lnTo>
                    <a:lnTo>
                      <a:pt x="3252" y="540"/>
                    </a:lnTo>
                    <a:lnTo>
                      <a:pt x="3252" y="534"/>
                    </a:lnTo>
                    <a:lnTo>
                      <a:pt x="3258" y="534"/>
                    </a:lnTo>
                    <a:lnTo>
                      <a:pt x="3258" y="528"/>
                    </a:lnTo>
                    <a:lnTo>
                      <a:pt x="3258" y="522"/>
                    </a:lnTo>
                    <a:lnTo>
                      <a:pt x="3258" y="516"/>
                    </a:lnTo>
                    <a:lnTo>
                      <a:pt x="3258" y="516"/>
                    </a:lnTo>
                    <a:lnTo>
                      <a:pt x="3258" y="510"/>
                    </a:lnTo>
                    <a:lnTo>
                      <a:pt x="3264" y="504"/>
                    </a:lnTo>
                    <a:lnTo>
                      <a:pt x="3264" y="504"/>
                    </a:lnTo>
                    <a:lnTo>
                      <a:pt x="3264" y="498"/>
                    </a:lnTo>
                    <a:lnTo>
                      <a:pt x="3264" y="492"/>
                    </a:lnTo>
                    <a:lnTo>
                      <a:pt x="3264" y="492"/>
                    </a:lnTo>
                    <a:lnTo>
                      <a:pt x="3264" y="486"/>
                    </a:lnTo>
                    <a:lnTo>
                      <a:pt x="3270" y="480"/>
                    </a:lnTo>
                    <a:lnTo>
                      <a:pt x="3270" y="480"/>
                    </a:lnTo>
                    <a:lnTo>
                      <a:pt x="3270" y="474"/>
                    </a:lnTo>
                    <a:lnTo>
                      <a:pt x="3270" y="468"/>
                    </a:lnTo>
                    <a:lnTo>
                      <a:pt x="3270" y="462"/>
                    </a:lnTo>
                    <a:lnTo>
                      <a:pt x="3270" y="462"/>
                    </a:lnTo>
                    <a:lnTo>
                      <a:pt x="3276" y="456"/>
                    </a:lnTo>
                    <a:lnTo>
                      <a:pt x="3276" y="450"/>
                    </a:lnTo>
                    <a:lnTo>
                      <a:pt x="3276" y="444"/>
                    </a:lnTo>
                    <a:lnTo>
                      <a:pt x="3276" y="444"/>
                    </a:lnTo>
                    <a:lnTo>
                      <a:pt x="3276" y="438"/>
                    </a:lnTo>
                    <a:lnTo>
                      <a:pt x="3282" y="426"/>
                    </a:lnTo>
                    <a:lnTo>
                      <a:pt x="3282" y="420"/>
                    </a:lnTo>
                    <a:lnTo>
                      <a:pt x="3282" y="420"/>
                    </a:lnTo>
                    <a:lnTo>
                      <a:pt x="3282" y="414"/>
                    </a:lnTo>
                    <a:lnTo>
                      <a:pt x="3282" y="408"/>
                    </a:lnTo>
                    <a:lnTo>
                      <a:pt x="3282" y="402"/>
                    </a:lnTo>
                    <a:lnTo>
                      <a:pt x="3288" y="396"/>
                    </a:lnTo>
                    <a:lnTo>
                      <a:pt x="3288" y="390"/>
                    </a:lnTo>
                    <a:lnTo>
                      <a:pt x="3288" y="384"/>
                    </a:lnTo>
                    <a:lnTo>
                      <a:pt x="3288" y="378"/>
                    </a:lnTo>
                    <a:lnTo>
                      <a:pt x="3288" y="372"/>
                    </a:lnTo>
                    <a:lnTo>
                      <a:pt x="3294" y="366"/>
                    </a:lnTo>
                    <a:lnTo>
                      <a:pt x="3294" y="366"/>
                    </a:lnTo>
                    <a:lnTo>
                      <a:pt x="3294" y="360"/>
                    </a:lnTo>
                    <a:lnTo>
                      <a:pt x="3294" y="354"/>
                    </a:lnTo>
                    <a:lnTo>
                      <a:pt x="3294" y="348"/>
                    </a:lnTo>
                    <a:lnTo>
                      <a:pt x="3294" y="342"/>
                    </a:lnTo>
                    <a:lnTo>
                      <a:pt x="3300" y="336"/>
                    </a:lnTo>
                    <a:lnTo>
                      <a:pt x="3300" y="330"/>
                    </a:lnTo>
                    <a:lnTo>
                      <a:pt x="3300" y="324"/>
                    </a:lnTo>
                    <a:lnTo>
                      <a:pt x="3300" y="318"/>
                    </a:lnTo>
                    <a:lnTo>
                      <a:pt x="3300" y="312"/>
                    </a:lnTo>
                    <a:lnTo>
                      <a:pt x="3300" y="306"/>
                    </a:lnTo>
                    <a:lnTo>
                      <a:pt x="3306" y="300"/>
                    </a:lnTo>
                    <a:lnTo>
                      <a:pt x="3306" y="294"/>
                    </a:lnTo>
                    <a:lnTo>
                      <a:pt x="3306" y="288"/>
                    </a:lnTo>
                    <a:lnTo>
                      <a:pt x="3306" y="282"/>
                    </a:lnTo>
                    <a:lnTo>
                      <a:pt x="3306" y="276"/>
                    </a:lnTo>
                    <a:lnTo>
                      <a:pt x="3306" y="270"/>
                    </a:lnTo>
                    <a:lnTo>
                      <a:pt x="3312" y="264"/>
                    </a:lnTo>
                    <a:lnTo>
                      <a:pt x="3312" y="258"/>
                    </a:lnTo>
                    <a:lnTo>
                      <a:pt x="3312" y="252"/>
                    </a:lnTo>
                    <a:lnTo>
                      <a:pt x="3312" y="246"/>
                    </a:lnTo>
                    <a:lnTo>
                      <a:pt x="3312" y="240"/>
                    </a:lnTo>
                    <a:lnTo>
                      <a:pt x="3312" y="234"/>
                    </a:lnTo>
                    <a:lnTo>
                      <a:pt x="3318" y="228"/>
                    </a:lnTo>
                    <a:lnTo>
                      <a:pt x="3318" y="222"/>
                    </a:lnTo>
                    <a:lnTo>
                      <a:pt x="3318" y="222"/>
                    </a:lnTo>
                    <a:lnTo>
                      <a:pt x="3318" y="228"/>
                    </a:lnTo>
                    <a:lnTo>
                      <a:pt x="3318" y="234"/>
                    </a:lnTo>
                    <a:lnTo>
                      <a:pt x="3324" y="252"/>
                    </a:lnTo>
                    <a:lnTo>
                      <a:pt x="3324" y="270"/>
                    </a:lnTo>
                    <a:lnTo>
                      <a:pt x="3324" y="288"/>
                    </a:lnTo>
                    <a:lnTo>
                      <a:pt x="3324" y="312"/>
                    </a:lnTo>
                    <a:lnTo>
                      <a:pt x="3324" y="342"/>
                    </a:lnTo>
                    <a:lnTo>
                      <a:pt x="3324" y="372"/>
                    </a:lnTo>
                    <a:lnTo>
                      <a:pt x="3324" y="396"/>
                    </a:lnTo>
                    <a:lnTo>
                      <a:pt x="3330" y="420"/>
                    </a:lnTo>
                    <a:lnTo>
                      <a:pt x="3330" y="444"/>
                    </a:lnTo>
                    <a:lnTo>
                      <a:pt x="3330" y="474"/>
                    </a:lnTo>
                    <a:lnTo>
                      <a:pt x="3330" y="492"/>
                    </a:lnTo>
                    <a:lnTo>
                      <a:pt x="3330" y="516"/>
                    </a:lnTo>
                    <a:lnTo>
                      <a:pt x="3336" y="540"/>
                    </a:lnTo>
                    <a:lnTo>
                      <a:pt x="3336" y="558"/>
                    </a:lnTo>
                    <a:lnTo>
                      <a:pt x="3336" y="582"/>
                    </a:lnTo>
                    <a:lnTo>
                      <a:pt x="3336" y="600"/>
                    </a:lnTo>
                    <a:lnTo>
                      <a:pt x="3336" y="618"/>
                    </a:lnTo>
                    <a:lnTo>
                      <a:pt x="3336" y="636"/>
                    </a:lnTo>
                    <a:lnTo>
                      <a:pt x="3342" y="654"/>
                    </a:lnTo>
                    <a:lnTo>
                      <a:pt x="3342" y="672"/>
                    </a:lnTo>
                    <a:lnTo>
                      <a:pt x="3342" y="684"/>
                    </a:lnTo>
                    <a:lnTo>
                      <a:pt x="3342" y="702"/>
                    </a:lnTo>
                    <a:lnTo>
                      <a:pt x="3342" y="714"/>
                    </a:lnTo>
                    <a:lnTo>
                      <a:pt x="3342" y="726"/>
                    </a:lnTo>
                    <a:lnTo>
                      <a:pt x="3348" y="738"/>
                    </a:lnTo>
                    <a:lnTo>
                      <a:pt x="3348" y="750"/>
                    </a:lnTo>
                    <a:lnTo>
                      <a:pt x="3348" y="762"/>
                    </a:lnTo>
                    <a:lnTo>
                      <a:pt x="3348" y="774"/>
                    </a:lnTo>
                    <a:lnTo>
                      <a:pt x="3348" y="780"/>
                    </a:lnTo>
                    <a:lnTo>
                      <a:pt x="3348" y="792"/>
                    </a:lnTo>
                    <a:lnTo>
                      <a:pt x="3354" y="798"/>
                    </a:lnTo>
                    <a:lnTo>
                      <a:pt x="3354" y="804"/>
                    </a:lnTo>
                    <a:lnTo>
                      <a:pt x="3354" y="810"/>
                    </a:lnTo>
                    <a:lnTo>
                      <a:pt x="3354" y="816"/>
                    </a:lnTo>
                    <a:lnTo>
                      <a:pt x="3354" y="822"/>
                    </a:lnTo>
                    <a:lnTo>
                      <a:pt x="3354" y="822"/>
                    </a:lnTo>
                    <a:lnTo>
                      <a:pt x="3360" y="828"/>
                    </a:lnTo>
                    <a:lnTo>
                      <a:pt x="3360" y="828"/>
                    </a:lnTo>
                    <a:lnTo>
                      <a:pt x="3360" y="828"/>
                    </a:lnTo>
                    <a:lnTo>
                      <a:pt x="3360" y="828"/>
                    </a:lnTo>
                    <a:lnTo>
                      <a:pt x="3360" y="828"/>
                    </a:lnTo>
                    <a:lnTo>
                      <a:pt x="3366" y="828"/>
                    </a:lnTo>
                    <a:lnTo>
                      <a:pt x="3366" y="822"/>
                    </a:lnTo>
                    <a:lnTo>
                      <a:pt x="3366" y="822"/>
                    </a:lnTo>
                    <a:lnTo>
                      <a:pt x="3366" y="816"/>
                    </a:lnTo>
                    <a:lnTo>
                      <a:pt x="3366" y="810"/>
                    </a:lnTo>
                    <a:lnTo>
                      <a:pt x="3366" y="804"/>
                    </a:lnTo>
                    <a:lnTo>
                      <a:pt x="3372" y="798"/>
                    </a:lnTo>
                    <a:lnTo>
                      <a:pt x="3372" y="792"/>
                    </a:lnTo>
                    <a:lnTo>
                      <a:pt x="3372" y="780"/>
                    </a:lnTo>
                    <a:lnTo>
                      <a:pt x="3372" y="774"/>
                    </a:lnTo>
                    <a:lnTo>
                      <a:pt x="3372" y="762"/>
                    </a:lnTo>
                    <a:lnTo>
                      <a:pt x="3372" y="750"/>
                    </a:lnTo>
                    <a:lnTo>
                      <a:pt x="3378" y="738"/>
                    </a:lnTo>
                    <a:lnTo>
                      <a:pt x="3378" y="726"/>
                    </a:lnTo>
                    <a:lnTo>
                      <a:pt x="3378" y="714"/>
                    </a:lnTo>
                    <a:lnTo>
                      <a:pt x="3378" y="702"/>
                    </a:lnTo>
                    <a:lnTo>
                      <a:pt x="3378" y="684"/>
                    </a:lnTo>
                    <a:lnTo>
                      <a:pt x="3378" y="672"/>
                    </a:lnTo>
                    <a:lnTo>
                      <a:pt x="3384" y="654"/>
                    </a:lnTo>
                    <a:lnTo>
                      <a:pt x="3384" y="636"/>
                    </a:lnTo>
                    <a:lnTo>
                      <a:pt x="3384" y="618"/>
                    </a:lnTo>
                    <a:lnTo>
                      <a:pt x="3384" y="600"/>
                    </a:lnTo>
                    <a:lnTo>
                      <a:pt x="3384" y="582"/>
                    </a:lnTo>
                    <a:lnTo>
                      <a:pt x="3384" y="558"/>
                    </a:lnTo>
                    <a:lnTo>
                      <a:pt x="3390" y="540"/>
                    </a:lnTo>
                    <a:lnTo>
                      <a:pt x="3390" y="516"/>
                    </a:lnTo>
                    <a:lnTo>
                      <a:pt x="3390" y="492"/>
                    </a:lnTo>
                    <a:lnTo>
                      <a:pt x="3390" y="474"/>
                    </a:lnTo>
                    <a:lnTo>
                      <a:pt x="3390" y="444"/>
                    </a:lnTo>
                    <a:lnTo>
                      <a:pt x="3390" y="420"/>
                    </a:lnTo>
                    <a:lnTo>
                      <a:pt x="3396" y="372"/>
                    </a:lnTo>
                    <a:lnTo>
                      <a:pt x="3396" y="342"/>
                    </a:lnTo>
                    <a:lnTo>
                      <a:pt x="3396" y="312"/>
                    </a:lnTo>
                    <a:lnTo>
                      <a:pt x="3396" y="288"/>
                    </a:lnTo>
                    <a:lnTo>
                      <a:pt x="3396" y="264"/>
                    </a:lnTo>
                    <a:lnTo>
                      <a:pt x="3402" y="246"/>
                    </a:lnTo>
                    <a:lnTo>
                      <a:pt x="3402" y="234"/>
                    </a:lnTo>
                    <a:lnTo>
                      <a:pt x="3402" y="222"/>
                    </a:lnTo>
                    <a:lnTo>
                      <a:pt x="3402" y="222"/>
                    </a:lnTo>
                    <a:lnTo>
                      <a:pt x="3402" y="216"/>
                    </a:lnTo>
                    <a:lnTo>
                      <a:pt x="3402" y="222"/>
                    </a:lnTo>
                    <a:lnTo>
                      <a:pt x="3408" y="228"/>
                    </a:lnTo>
                    <a:lnTo>
                      <a:pt x="3408" y="228"/>
                    </a:lnTo>
                    <a:lnTo>
                      <a:pt x="3408" y="240"/>
                    </a:lnTo>
                    <a:lnTo>
                      <a:pt x="3408" y="246"/>
                    </a:lnTo>
                    <a:lnTo>
                      <a:pt x="3408" y="252"/>
                    </a:lnTo>
                    <a:lnTo>
                      <a:pt x="3414" y="258"/>
                    </a:lnTo>
                    <a:lnTo>
                      <a:pt x="3414" y="258"/>
                    </a:lnTo>
                    <a:lnTo>
                      <a:pt x="3414" y="264"/>
                    </a:lnTo>
                    <a:lnTo>
                      <a:pt x="3414" y="270"/>
                    </a:lnTo>
                    <a:lnTo>
                      <a:pt x="3414" y="276"/>
                    </a:lnTo>
                    <a:lnTo>
                      <a:pt x="3414" y="282"/>
                    </a:lnTo>
                    <a:lnTo>
                      <a:pt x="3420" y="288"/>
                    </a:lnTo>
                    <a:lnTo>
                      <a:pt x="3420" y="288"/>
                    </a:lnTo>
                    <a:lnTo>
                      <a:pt x="3420" y="294"/>
                    </a:lnTo>
                    <a:lnTo>
                      <a:pt x="3420" y="300"/>
                    </a:lnTo>
                    <a:lnTo>
                      <a:pt x="3420" y="306"/>
                    </a:lnTo>
                    <a:lnTo>
                      <a:pt x="3420" y="306"/>
                    </a:lnTo>
                    <a:lnTo>
                      <a:pt x="3426" y="312"/>
                    </a:lnTo>
                    <a:lnTo>
                      <a:pt x="3426" y="318"/>
                    </a:lnTo>
                    <a:lnTo>
                      <a:pt x="3426" y="324"/>
                    </a:lnTo>
                    <a:lnTo>
                      <a:pt x="3426" y="330"/>
                    </a:lnTo>
                    <a:lnTo>
                      <a:pt x="3426" y="330"/>
                    </a:lnTo>
                    <a:lnTo>
                      <a:pt x="3426" y="336"/>
                    </a:lnTo>
                    <a:lnTo>
                      <a:pt x="3432" y="342"/>
                    </a:lnTo>
                    <a:lnTo>
                      <a:pt x="3432" y="348"/>
                    </a:lnTo>
                    <a:lnTo>
                      <a:pt x="3432" y="354"/>
                    </a:lnTo>
                    <a:lnTo>
                      <a:pt x="3432" y="354"/>
                    </a:lnTo>
                    <a:lnTo>
                      <a:pt x="3432" y="360"/>
                    </a:lnTo>
                    <a:lnTo>
                      <a:pt x="3438" y="366"/>
                    </a:lnTo>
                    <a:lnTo>
                      <a:pt x="3438" y="372"/>
                    </a:lnTo>
                    <a:lnTo>
                      <a:pt x="3438" y="378"/>
                    </a:lnTo>
                    <a:lnTo>
                      <a:pt x="3438" y="378"/>
                    </a:lnTo>
                    <a:lnTo>
                      <a:pt x="3438" y="384"/>
                    </a:lnTo>
                    <a:lnTo>
                      <a:pt x="3438" y="390"/>
                    </a:lnTo>
                    <a:lnTo>
                      <a:pt x="3444" y="390"/>
                    </a:lnTo>
                    <a:lnTo>
                      <a:pt x="3444" y="396"/>
                    </a:lnTo>
                    <a:lnTo>
                      <a:pt x="3444" y="402"/>
                    </a:lnTo>
                    <a:lnTo>
                      <a:pt x="3444" y="402"/>
                    </a:lnTo>
                    <a:lnTo>
                      <a:pt x="3444" y="408"/>
                    </a:lnTo>
                    <a:lnTo>
                      <a:pt x="3444" y="414"/>
                    </a:lnTo>
                    <a:lnTo>
                      <a:pt x="3450" y="414"/>
                    </a:lnTo>
                    <a:lnTo>
                      <a:pt x="3450" y="420"/>
                    </a:lnTo>
                    <a:lnTo>
                      <a:pt x="3450" y="426"/>
                    </a:lnTo>
                    <a:lnTo>
                      <a:pt x="3450" y="426"/>
                    </a:lnTo>
                    <a:lnTo>
                      <a:pt x="3450" y="432"/>
                    </a:lnTo>
                    <a:lnTo>
                      <a:pt x="3450" y="438"/>
                    </a:lnTo>
                    <a:lnTo>
                      <a:pt x="3456" y="438"/>
                    </a:lnTo>
                    <a:lnTo>
                      <a:pt x="3456" y="444"/>
                    </a:lnTo>
                    <a:lnTo>
                      <a:pt x="3456" y="444"/>
                    </a:lnTo>
                    <a:lnTo>
                      <a:pt x="3456" y="450"/>
                    </a:lnTo>
                    <a:lnTo>
                      <a:pt x="3456" y="456"/>
                    </a:lnTo>
                    <a:lnTo>
                      <a:pt x="3456" y="456"/>
                    </a:lnTo>
                    <a:lnTo>
                      <a:pt x="3462" y="462"/>
                    </a:lnTo>
                    <a:lnTo>
                      <a:pt x="3462" y="462"/>
                    </a:lnTo>
                    <a:lnTo>
                      <a:pt x="3462" y="468"/>
                    </a:lnTo>
                    <a:lnTo>
                      <a:pt x="3462" y="474"/>
                    </a:lnTo>
                    <a:lnTo>
                      <a:pt x="3462" y="474"/>
                    </a:lnTo>
                    <a:lnTo>
                      <a:pt x="3462" y="480"/>
                    </a:lnTo>
                    <a:lnTo>
                      <a:pt x="3468" y="480"/>
                    </a:lnTo>
                    <a:lnTo>
                      <a:pt x="3468" y="486"/>
                    </a:lnTo>
                    <a:lnTo>
                      <a:pt x="3468" y="492"/>
                    </a:lnTo>
                    <a:lnTo>
                      <a:pt x="3468" y="492"/>
                    </a:lnTo>
                    <a:lnTo>
                      <a:pt x="3468" y="498"/>
                    </a:lnTo>
                    <a:lnTo>
                      <a:pt x="3468" y="498"/>
                    </a:lnTo>
                    <a:lnTo>
                      <a:pt x="3474" y="504"/>
                    </a:lnTo>
                    <a:lnTo>
                      <a:pt x="3474" y="504"/>
                    </a:lnTo>
                    <a:lnTo>
                      <a:pt x="3474" y="510"/>
                    </a:lnTo>
                    <a:lnTo>
                      <a:pt x="3474" y="510"/>
                    </a:lnTo>
                    <a:lnTo>
                      <a:pt x="3474" y="516"/>
                    </a:lnTo>
                    <a:lnTo>
                      <a:pt x="3480" y="522"/>
                    </a:lnTo>
                    <a:lnTo>
                      <a:pt x="3480" y="522"/>
                    </a:lnTo>
                    <a:lnTo>
                      <a:pt x="3480" y="528"/>
                    </a:lnTo>
                    <a:lnTo>
                      <a:pt x="3480" y="528"/>
                    </a:lnTo>
                    <a:lnTo>
                      <a:pt x="3480" y="528"/>
                    </a:lnTo>
                    <a:lnTo>
                      <a:pt x="3480" y="534"/>
                    </a:lnTo>
                    <a:lnTo>
                      <a:pt x="3486" y="534"/>
                    </a:lnTo>
                    <a:lnTo>
                      <a:pt x="3486" y="534"/>
                    </a:lnTo>
                    <a:lnTo>
                      <a:pt x="3486" y="528"/>
                    </a:lnTo>
                    <a:lnTo>
                      <a:pt x="3486" y="528"/>
                    </a:lnTo>
                    <a:lnTo>
                      <a:pt x="3486" y="522"/>
                    </a:lnTo>
                    <a:lnTo>
                      <a:pt x="3492" y="522"/>
                    </a:lnTo>
                    <a:lnTo>
                      <a:pt x="3492" y="522"/>
                    </a:lnTo>
                    <a:lnTo>
                      <a:pt x="3492" y="516"/>
                    </a:lnTo>
                    <a:lnTo>
                      <a:pt x="3492" y="516"/>
                    </a:lnTo>
                    <a:lnTo>
                      <a:pt x="3492" y="510"/>
                    </a:lnTo>
                    <a:lnTo>
                      <a:pt x="3492" y="510"/>
                    </a:lnTo>
                    <a:lnTo>
                      <a:pt x="3498" y="504"/>
                    </a:lnTo>
                    <a:lnTo>
                      <a:pt x="3498" y="504"/>
                    </a:lnTo>
                    <a:lnTo>
                      <a:pt x="3498" y="498"/>
                    </a:lnTo>
                    <a:lnTo>
                      <a:pt x="3498" y="498"/>
                    </a:lnTo>
                    <a:lnTo>
                      <a:pt x="3498" y="492"/>
                    </a:lnTo>
                    <a:lnTo>
                      <a:pt x="3498" y="492"/>
                    </a:lnTo>
                    <a:lnTo>
                      <a:pt x="3504" y="486"/>
                    </a:lnTo>
                    <a:lnTo>
                      <a:pt x="3504" y="486"/>
                    </a:lnTo>
                    <a:lnTo>
                      <a:pt x="3504" y="480"/>
                    </a:lnTo>
                    <a:lnTo>
                      <a:pt x="3504" y="474"/>
                    </a:lnTo>
                    <a:lnTo>
                      <a:pt x="3504" y="474"/>
                    </a:lnTo>
                    <a:lnTo>
                      <a:pt x="3504" y="468"/>
                    </a:lnTo>
                    <a:lnTo>
                      <a:pt x="3510" y="468"/>
                    </a:lnTo>
                    <a:lnTo>
                      <a:pt x="3510" y="462"/>
                    </a:lnTo>
                    <a:lnTo>
                      <a:pt x="3510" y="462"/>
                    </a:lnTo>
                    <a:lnTo>
                      <a:pt x="3510" y="456"/>
                    </a:lnTo>
                    <a:lnTo>
                      <a:pt x="3510" y="456"/>
                    </a:lnTo>
                    <a:lnTo>
                      <a:pt x="3510" y="450"/>
                    </a:lnTo>
                    <a:lnTo>
                      <a:pt x="3516" y="444"/>
                    </a:lnTo>
                    <a:lnTo>
                      <a:pt x="3516" y="444"/>
                    </a:lnTo>
                    <a:lnTo>
                      <a:pt x="3516" y="438"/>
                    </a:lnTo>
                    <a:lnTo>
                      <a:pt x="3516" y="438"/>
                    </a:lnTo>
                    <a:lnTo>
                      <a:pt x="3516" y="432"/>
                    </a:lnTo>
                    <a:lnTo>
                      <a:pt x="3516" y="432"/>
                    </a:lnTo>
                    <a:lnTo>
                      <a:pt x="3522" y="426"/>
                    </a:lnTo>
                    <a:lnTo>
                      <a:pt x="3522" y="420"/>
                    </a:lnTo>
                    <a:lnTo>
                      <a:pt x="3522" y="420"/>
                    </a:lnTo>
                    <a:lnTo>
                      <a:pt x="3522" y="414"/>
                    </a:lnTo>
                    <a:lnTo>
                      <a:pt x="3522" y="408"/>
                    </a:lnTo>
                    <a:lnTo>
                      <a:pt x="3522" y="408"/>
                    </a:lnTo>
                    <a:lnTo>
                      <a:pt x="3528" y="402"/>
                    </a:lnTo>
                    <a:lnTo>
                      <a:pt x="3528" y="396"/>
                    </a:lnTo>
                    <a:lnTo>
                      <a:pt x="3528" y="390"/>
                    </a:lnTo>
                    <a:lnTo>
                      <a:pt x="3528" y="390"/>
                    </a:lnTo>
                    <a:lnTo>
                      <a:pt x="3528" y="384"/>
                    </a:lnTo>
                    <a:lnTo>
                      <a:pt x="3534" y="378"/>
                    </a:lnTo>
                    <a:lnTo>
                      <a:pt x="3534" y="372"/>
                    </a:lnTo>
                    <a:lnTo>
                      <a:pt x="3534" y="372"/>
                    </a:lnTo>
                    <a:lnTo>
                      <a:pt x="3534" y="366"/>
                    </a:lnTo>
                    <a:lnTo>
                      <a:pt x="3534" y="360"/>
                    </a:lnTo>
                    <a:lnTo>
                      <a:pt x="3540" y="354"/>
                    </a:lnTo>
                    <a:lnTo>
                      <a:pt x="3540" y="354"/>
                    </a:lnTo>
                    <a:lnTo>
                      <a:pt x="3540" y="348"/>
                    </a:lnTo>
                    <a:lnTo>
                      <a:pt x="3540" y="342"/>
                    </a:lnTo>
                    <a:lnTo>
                      <a:pt x="3540" y="342"/>
                    </a:lnTo>
                    <a:lnTo>
                      <a:pt x="3540" y="336"/>
                    </a:lnTo>
                    <a:lnTo>
                      <a:pt x="3546" y="330"/>
                    </a:lnTo>
                    <a:lnTo>
                      <a:pt x="3546" y="324"/>
                    </a:lnTo>
                    <a:lnTo>
                      <a:pt x="3546" y="324"/>
                    </a:lnTo>
                    <a:lnTo>
                      <a:pt x="3546" y="318"/>
                    </a:lnTo>
                    <a:lnTo>
                      <a:pt x="3546" y="312"/>
                    </a:lnTo>
                    <a:lnTo>
                      <a:pt x="3546" y="306"/>
                    </a:lnTo>
                    <a:lnTo>
                      <a:pt x="3552" y="306"/>
                    </a:lnTo>
                    <a:lnTo>
                      <a:pt x="3552" y="300"/>
                    </a:lnTo>
                    <a:lnTo>
                      <a:pt x="3552" y="294"/>
                    </a:lnTo>
                    <a:lnTo>
                      <a:pt x="3552" y="294"/>
                    </a:lnTo>
                    <a:lnTo>
                      <a:pt x="3552" y="288"/>
                    </a:lnTo>
                    <a:lnTo>
                      <a:pt x="3552" y="282"/>
                    </a:lnTo>
                    <a:lnTo>
                      <a:pt x="3558" y="276"/>
                    </a:lnTo>
                    <a:lnTo>
                      <a:pt x="3558" y="270"/>
                    </a:lnTo>
                    <a:lnTo>
                      <a:pt x="3558" y="270"/>
                    </a:lnTo>
                    <a:lnTo>
                      <a:pt x="3558" y="264"/>
                    </a:lnTo>
                    <a:lnTo>
                      <a:pt x="3558" y="258"/>
                    </a:lnTo>
                    <a:lnTo>
                      <a:pt x="3558" y="252"/>
                    </a:lnTo>
                    <a:lnTo>
                      <a:pt x="3564" y="246"/>
                    </a:lnTo>
                    <a:lnTo>
                      <a:pt x="3564" y="246"/>
                    </a:lnTo>
                    <a:lnTo>
                      <a:pt x="3564" y="240"/>
                    </a:lnTo>
                    <a:lnTo>
                      <a:pt x="3564" y="240"/>
                    </a:lnTo>
                    <a:lnTo>
                      <a:pt x="3564" y="234"/>
                    </a:lnTo>
                    <a:lnTo>
                      <a:pt x="3570" y="234"/>
                    </a:lnTo>
                    <a:lnTo>
                      <a:pt x="3570" y="240"/>
                    </a:lnTo>
                    <a:lnTo>
                      <a:pt x="3570" y="240"/>
                    </a:lnTo>
                    <a:lnTo>
                      <a:pt x="3570" y="246"/>
                    </a:lnTo>
                    <a:lnTo>
                      <a:pt x="3570" y="246"/>
                    </a:lnTo>
                    <a:lnTo>
                      <a:pt x="3570" y="252"/>
                    </a:lnTo>
                    <a:lnTo>
                      <a:pt x="3570" y="258"/>
                    </a:lnTo>
                    <a:lnTo>
                      <a:pt x="3576" y="264"/>
                    </a:lnTo>
                    <a:lnTo>
                      <a:pt x="3576" y="270"/>
                    </a:lnTo>
                    <a:lnTo>
                      <a:pt x="3576" y="276"/>
                    </a:lnTo>
                    <a:lnTo>
                      <a:pt x="3576" y="282"/>
                    </a:lnTo>
                    <a:lnTo>
                      <a:pt x="3576" y="288"/>
                    </a:lnTo>
                    <a:lnTo>
                      <a:pt x="3582" y="294"/>
                    </a:lnTo>
                    <a:lnTo>
                      <a:pt x="3582" y="294"/>
                    </a:lnTo>
                    <a:lnTo>
                      <a:pt x="3582" y="300"/>
                    </a:lnTo>
                    <a:lnTo>
                      <a:pt x="3582" y="306"/>
                    </a:lnTo>
                    <a:lnTo>
                      <a:pt x="3582" y="306"/>
                    </a:lnTo>
                    <a:lnTo>
                      <a:pt x="3582" y="312"/>
                    </a:lnTo>
                    <a:lnTo>
                      <a:pt x="3588" y="318"/>
                    </a:lnTo>
                    <a:lnTo>
                      <a:pt x="3588" y="324"/>
                    </a:lnTo>
                    <a:lnTo>
                      <a:pt x="3588" y="324"/>
                    </a:lnTo>
                    <a:lnTo>
                      <a:pt x="3588" y="330"/>
                    </a:lnTo>
                    <a:lnTo>
                      <a:pt x="3588" y="336"/>
                    </a:lnTo>
                    <a:lnTo>
                      <a:pt x="3594" y="342"/>
                    </a:lnTo>
                    <a:lnTo>
                      <a:pt x="3594" y="342"/>
                    </a:lnTo>
                    <a:lnTo>
                      <a:pt x="3594" y="348"/>
                    </a:lnTo>
                    <a:lnTo>
                      <a:pt x="3594" y="354"/>
                    </a:lnTo>
                    <a:lnTo>
                      <a:pt x="3594" y="354"/>
                    </a:lnTo>
                    <a:lnTo>
                      <a:pt x="3594" y="360"/>
                    </a:lnTo>
                    <a:lnTo>
                      <a:pt x="3600" y="366"/>
                    </a:lnTo>
                    <a:lnTo>
                      <a:pt x="3600" y="372"/>
                    </a:lnTo>
                    <a:lnTo>
                      <a:pt x="3600" y="372"/>
                    </a:lnTo>
                    <a:lnTo>
                      <a:pt x="3600" y="378"/>
                    </a:lnTo>
                    <a:lnTo>
                      <a:pt x="3600" y="384"/>
                    </a:lnTo>
                    <a:lnTo>
                      <a:pt x="3600" y="390"/>
                    </a:lnTo>
                    <a:lnTo>
                      <a:pt x="3606" y="390"/>
                    </a:lnTo>
                    <a:lnTo>
                      <a:pt x="3606" y="396"/>
                    </a:lnTo>
                    <a:lnTo>
                      <a:pt x="3606" y="402"/>
                    </a:lnTo>
                    <a:lnTo>
                      <a:pt x="3606" y="402"/>
                    </a:lnTo>
                    <a:lnTo>
                      <a:pt x="3606" y="408"/>
                    </a:lnTo>
                    <a:lnTo>
                      <a:pt x="3606" y="408"/>
                    </a:lnTo>
                    <a:lnTo>
                      <a:pt x="3612" y="414"/>
                    </a:lnTo>
                    <a:lnTo>
                      <a:pt x="3612" y="420"/>
                    </a:lnTo>
                    <a:lnTo>
                      <a:pt x="3612" y="420"/>
                    </a:lnTo>
                    <a:lnTo>
                      <a:pt x="3612" y="426"/>
                    </a:lnTo>
                    <a:lnTo>
                      <a:pt x="3612" y="432"/>
                    </a:lnTo>
                    <a:lnTo>
                      <a:pt x="3612" y="432"/>
                    </a:lnTo>
                    <a:lnTo>
                      <a:pt x="3618" y="438"/>
                    </a:lnTo>
                    <a:lnTo>
                      <a:pt x="3618" y="438"/>
                    </a:lnTo>
                    <a:lnTo>
                      <a:pt x="3618" y="444"/>
                    </a:lnTo>
                    <a:lnTo>
                      <a:pt x="3618" y="444"/>
                    </a:lnTo>
                    <a:lnTo>
                      <a:pt x="3618" y="450"/>
                    </a:lnTo>
                    <a:lnTo>
                      <a:pt x="3618" y="456"/>
                    </a:lnTo>
                    <a:lnTo>
                      <a:pt x="3624" y="456"/>
                    </a:lnTo>
                    <a:lnTo>
                      <a:pt x="3624" y="462"/>
                    </a:lnTo>
                    <a:lnTo>
                      <a:pt x="3624" y="462"/>
                    </a:lnTo>
                    <a:lnTo>
                      <a:pt x="3624" y="468"/>
                    </a:lnTo>
                    <a:lnTo>
                      <a:pt x="3624" y="468"/>
                    </a:lnTo>
                    <a:lnTo>
                      <a:pt x="3630" y="474"/>
                    </a:lnTo>
                    <a:lnTo>
                      <a:pt x="3630" y="474"/>
                    </a:lnTo>
                    <a:lnTo>
                      <a:pt x="3630" y="480"/>
                    </a:lnTo>
                    <a:lnTo>
                      <a:pt x="3630" y="486"/>
                    </a:lnTo>
                    <a:lnTo>
                      <a:pt x="3630" y="486"/>
                    </a:lnTo>
                    <a:lnTo>
                      <a:pt x="3630" y="492"/>
                    </a:lnTo>
                    <a:lnTo>
                      <a:pt x="3636" y="492"/>
                    </a:lnTo>
                    <a:lnTo>
                      <a:pt x="3636" y="498"/>
                    </a:lnTo>
                    <a:lnTo>
                      <a:pt x="3636" y="498"/>
                    </a:lnTo>
                    <a:lnTo>
                      <a:pt x="3636" y="504"/>
                    </a:lnTo>
                    <a:lnTo>
                      <a:pt x="3636" y="504"/>
                    </a:lnTo>
                    <a:lnTo>
                      <a:pt x="3636" y="510"/>
                    </a:lnTo>
                    <a:lnTo>
                      <a:pt x="3642" y="510"/>
                    </a:lnTo>
                    <a:lnTo>
                      <a:pt x="3642" y="516"/>
                    </a:lnTo>
                    <a:lnTo>
                      <a:pt x="3642" y="516"/>
                    </a:lnTo>
                    <a:lnTo>
                      <a:pt x="3642" y="522"/>
                    </a:lnTo>
                    <a:lnTo>
                      <a:pt x="3642" y="522"/>
                    </a:lnTo>
                    <a:lnTo>
                      <a:pt x="3648" y="528"/>
                    </a:lnTo>
                    <a:lnTo>
                      <a:pt x="3648" y="528"/>
                    </a:lnTo>
                    <a:lnTo>
                      <a:pt x="3648" y="528"/>
                    </a:lnTo>
                    <a:lnTo>
                      <a:pt x="3648" y="534"/>
                    </a:lnTo>
                    <a:lnTo>
                      <a:pt x="3648" y="534"/>
                    </a:lnTo>
                    <a:lnTo>
                      <a:pt x="3648" y="534"/>
                    </a:lnTo>
                    <a:lnTo>
                      <a:pt x="3648" y="528"/>
                    </a:lnTo>
                    <a:lnTo>
                      <a:pt x="3654" y="528"/>
                    </a:lnTo>
                    <a:lnTo>
                      <a:pt x="3654" y="528"/>
                    </a:lnTo>
                    <a:lnTo>
                      <a:pt x="3654" y="522"/>
                    </a:lnTo>
                    <a:lnTo>
                      <a:pt x="3654" y="516"/>
                    </a:lnTo>
                    <a:lnTo>
                      <a:pt x="3654" y="516"/>
                    </a:lnTo>
                    <a:lnTo>
                      <a:pt x="3660" y="510"/>
                    </a:lnTo>
                    <a:lnTo>
                      <a:pt x="3660" y="510"/>
                    </a:lnTo>
                    <a:lnTo>
                      <a:pt x="3660" y="504"/>
                    </a:lnTo>
                    <a:lnTo>
                      <a:pt x="3660" y="504"/>
                    </a:lnTo>
                    <a:lnTo>
                      <a:pt x="3660" y="498"/>
                    </a:lnTo>
                    <a:lnTo>
                      <a:pt x="3660" y="498"/>
                    </a:lnTo>
                    <a:lnTo>
                      <a:pt x="3666" y="492"/>
                    </a:lnTo>
                    <a:lnTo>
                      <a:pt x="3666" y="492"/>
                    </a:lnTo>
                    <a:lnTo>
                      <a:pt x="3666" y="486"/>
                    </a:lnTo>
                    <a:lnTo>
                      <a:pt x="3666" y="480"/>
                    </a:lnTo>
                    <a:lnTo>
                      <a:pt x="3666" y="480"/>
                    </a:lnTo>
                    <a:lnTo>
                      <a:pt x="3666" y="474"/>
                    </a:lnTo>
                    <a:lnTo>
                      <a:pt x="3672" y="474"/>
                    </a:lnTo>
                    <a:lnTo>
                      <a:pt x="3672" y="468"/>
                    </a:lnTo>
                    <a:lnTo>
                      <a:pt x="3672" y="462"/>
                    </a:lnTo>
                    <a:lnTo>
                      <a:pt x="3672" y="462"/>
                    </a:lnTo>
                    <a:lnTo>
                      <a:pt x="3672" y="456"/>
                    </a:lnTo>
                    <a:lnTo>
                      <a:pt x="3672" y="456"/>
                    </a:lnTo>
                    <a:lnTo>
                      <a:pt x="3678" y="450"/>
                    </a:lnTo>
                    <a:lnTo>
                      <a:pt x="3678" y="444"/>
                    </a:lnTo>
                    <a:lnTo>
                      <a:pt x="3678" y="444"/>
                    </a:lnTo>
                    <a:lnTo>
                      <a:pt x="3678" y="438"/>
                    </a:lnTo>
                    <a:lnTo>
                      <a:pt x="3678" y="438"/>
                    </a:lnTo>
                    <a:lnTo>
                      <a:pt x="3684" y="432"/>
                    </a:lnTo>
                    <a:lnTo>
                      <a:pt x="3684" y="426"/>
                    </a:lnTo>
                    <a:lnTo>
                      <a:pt x="3684" y="426"/>
                    </a:lnTo>
                    <a:lnTo>
                      <a:pt x="3684" y="420"/>
                    </a:lnTo>
                    <a:lnTo>
                      <a:pt x="3684" y="414"/>
                    </a:lnTo>
                    <a:lnTo>
                      <a:pt x="3684" y="414"/>
                    </a:lnTo>
                    <a:lnTo>
                      <a:pt x="3690" y="408"/>
                    </a:lnTo>
                    <a:lnTo>
                      <a:pt x="3690" y="402"/>
                    </a:lnTo>
                    <a:lnTo>
                      <a:pt x="3690" y="402"/>
                    </a:lnTo>
                    <a:lnTo>
                      <a:pt x="3690" y="396"/>
                    </a:lnTo>
                    <a:lnTo>
                      <a:pt x="3690" y="390"/>
                    </a:lnTo>
                    <a:lnTo>
                      <a:pt x="3690" y="390"/>
                    </a:lnTo>
                    <a:lnTo>
                      <a:pt x="3696" y="384"/>
                    </a:lnTo>
                    <a:lnTo>
                      <a:pt x="3696" y="378"/>
                    </a:lnTo>
                    <a:lnTo>
                      <a:pt x="3696" y="378"/>
                    </a:lnTo>
                    <a:lnTo>
                      <a:pt x="3696" y="372"/>
                    </a:lnTo>
                    <a:lnTo>
                      <a:pt x="3696" y="366"/>
                    </a:lnTo>
                    <a:lnTo>
                      <a:pt x="3696" y="360"/>
                    </a:lnTo>
                    <a:lnTo>
                      <a:pt x="3702" y="354"/>
                    </a:lnTo>
                    <a:lnTo>
                      <a:pt x="3702" y="354"/>
                    </a:lnTo>
                    <a:lnTo>
                      <a:pt x="3702" y="348"/>
                    </a:lnTo>
                    <a:lnTo>
                      <a:pt x="3702" y="342"/>
                    </a:lnTo>
                    <a:lnTo>
                      <a:pt x="3702" y="336"/>
                    </a:lnTo>
                    <a:lnTo>
                      <a:pt x="3702" y="330"/>
                    </a:lnTo>
                    <a:lnTo>
                      <a:pt x="3708" y="330"/>
                    </a:lnTo>
                    <a:lnTo>
                      <a:pt x="3708" y="324"/>
                    </a:lnTo>
                    <a:lnTo>
                      <a:pt x="3708" y="318"/>
                    </a:lnTo>
                    <a:lnTo>
                      <a:pt x="3708" y="312"/>
                    </a:lnTo>
                    <a:lnTo>
                      <a:pt x="3708" y="306"/>
                    </a:lnTo>
                    <a:lnTo>
                      <a:pt x="3708" y="306"/>
                    </a:lnTo>
                    <a:lnTo>
                      <a:pt x="3714" y="300"/>
                    </a:lnTo>
                    <a:lnTo>
                      <a:pt x="3714" y="294"/>
                    </a:lnTo>
                    <a:lnTo>
                      <a:pt x="3714" y="288"/>
                    </a:lnTo>
                    <a:lnTo>
                      <a:pt x="3714" y="288"/>
                    </a:lnTo>
                    <a:lnTo>
                      <a:pt x="3714" y="282"/>
                    </a:lnTo>
                    <a:lnTo>
                      <a:pt x="3714" y="276"/>
                    </a:lnTo>
                    <a:lnTo>
                      <a:pt x="3720" y="270"/>
                    </a:lnTo>
                    <a:lnTo>
                      <a:pt x="3720" y="264"/>
                    </a:lnTo>
                    <a:lnTo>
                      <a:pt x="3720" y="258"/>
                    </a:lnTo>
                    <a:lnTo>
                      <a:pt x="3720" y="258"/>
                    </a:lnTo>
                    <a:lnTo>
                      <a:pt x="3720" y="252"/>
                    </a:lnTo>
                    <a:lnTo>
                      <a:pt x="3726" y="240"/>
                    </a:lnTo>
                    <a:lnTo>
                      <a:pt x="3726" y="234"/>
                    </a:lnTo>
                    <a:lnTo>
                      <a:pt x="3726" y="228"/>
                    </a:lnTo>
                    <a:lnTo>
                      <a:pt x="3726" y="228"/>
                    </a:lnTo>
                    <a:lnTo>
                      <a:pt x="3726" y="222"/>
                    </a:lnTo>
                    <a:lnTo>
                      <a:pt x="3726" y="216"/>
                    </a:lnTo>
                    <a:lnTo>
                      <a:pt x="3732" y="222"/>
                    </a:lnTo>
                    <a:lnTo>
                      <a:pt x="3732" y="222"/>
                    </a:lnTo>
                    <a:lnTo>
                      <a:pt x="3732" y="234"/>
                    </a:lnTo>
                    <a:lnTo>
                      <a:pt x="3732" y="246"/>
                    </a:lnTo>
                    <a:lnTo>
                      <a:pt x="3732" y="288"/>
                    </a:lnTo>
                    <a:lnTo>
                      <a:pt x="3738" y="312"/>
                    </a:lnTo>
                    <a:lnTo>
                      <a:pt x="3738" y="342"/>
                    </a:lnTo>
                    <a:lnTo>
                      <a:pt x="3738" y="372"/>
                    </a:lnTo>
                    <a:lnTo>
                      <a:pt x="3738" y="396"/>
                    </a:lnTo>
                    <a:lnTo>
                      <a:pt x="3738" y="420"/>
                    </a:lnTo>
                    <a:lnTo>
                      <a:pt x="3738" y="444"/>
                    </a:lnTo>
                    <a:lnTo>
                      <a:pt x="3744" y="474"/>
                    </a:lnTo>
                    <a:lnTo>
                      <a:pt x="3744" y="492"/>
                    </a:lnTo>
                    <a:lnTo>
                      <a:pt x="3744" y="516"/>
                    </a:lnTo>
                    <a:lnTo>
                      <a:pt x="3744" y="540"/>
                    </a:lnTo>
                    <a:lnTo>
                      <a:pt x="3744" y="558"/>
                    </a:lnTo>
                    <a:lnTo>
                      <a:pt x="3744" y="582"/>
                    </a:lnTo>
                    <a:lnTo>
                      <a:pt x="3750" y="600"/>
                    </a:lnTo>
                    <a:lnTo>
                      <a:pt x="3750" y="618"/>
                    </a:lnTo>
                    <a:lnTo>
                      <a:pt x="3750" y="636"/>
                    </a:lnTo>
                    <a:lnTo>
                      <a:pt x="3750" y="654"/>
                    </a:lnTo>
                    <a:lnTo>
                      <a:pt x="3750" y="672"/>
                    </a:lnTo>
                    <a:lnTo>
                      <a:pt x="3750" y="684"/>
                    </a:lnTo>
                    <a:lnTo>
                      <a:pt x="3756" y="702"/>
                    </a:lnTo>
                    <a:lnTo>
                      <a:pt x="3756" y="714"/>
                    </a:lnTo>
                    <a:lnTo>
                      <a:pt x="3756" y="726"/>
                    </a:lnTo>
                    <a:lnTo>
                      <a:pt x="3756" y="738"/>
                    </a:lnTo>
                    <a:lnTo>
                      <a:pt x="3756" y="750"/>
                    </a:lnTo>
                    <a:lnTo>
                      <a:pt x="3756" y="762"/>
                    </a:lnTo>
                    <a:lnTo>
                      <a:pt x="3762" y="774"/>
                    </a:lnTo>
                    <a:lnTo>
                      <a:pt x="3762" y="780"/>
                    </a:lnTo>
                    <a:lnTo>
                      <a:pt x="3762" y="792"/>
                    </a:lnTo>
                    <a:lnTo>
                      <a:pt x="3762" y="798"/>
                    </a:lnTo>
                    <a:lnTo>
                      <a:pt x="3762" y="804"/>
                    </a:lnTo>
                    <a:lnTo>
                      <a:pt x="3768" y="810"/>
                    </a:lnTo>
                    <a:lnTo>
                      <a:pt x="3768" y="816"/>
                    </a:lnTo>
                    <a:lnTo>
                      <a:pt x="3768" y="822"/>
                    </a:lnTo>
                    <a:lnTo>
                      <a:pt x="3768" y="822"/>
                    </a:lnTo>
                    <a:lnTo>
                      <a:pt x="3768" y="828"/>
                    </a:lnTo>
                    <a:lnTo>
                      <a:pt x="3768" y="828"/>
                    </a:lnTo>
                    <a:lnTo>
                      <a:pt x="3768" y="828"/>
                    </a:lnTo>
                    <a:lnTo>
                      <a:pt x="3774" y="828"/>
                    </a:lnTo>
                    <a:lnTo>
                      <a:pt x="3774" y="828"/>
                    </a:lnTo>
                    <a:lnTo>
                      <a:pt x="3774" y="828"/>
                    </a:lnTo>
                    <a:lnTo>
                      <a:pt x="3774" y="822"/>
                    </a:lnTo>
                    <a:lnTo>
                      <a:pt x="3774" y="822"/>
                    </a:lnTo>
                    <a:lnTo>
                      <a:pt x="3780" y="816"/>
                    </a:lnTo>
                    <a:lnTo>
                      <a:pt x="3780" y="810"/>
                    </a:lnTo>
                    <a:lnTo>
                      <a:pt x="3780" y="804"/>
                    </a:lnTo>
                    <a:lnTo>
                      <a:pt x="3780" y="798"/>
                    </a:lnTo>
                    <a:lnTo>
                      <a:pt x="3780" y="792"/>
                    </a:lnTo>
                    <a:lnTo>
                      <a:pt x="3780" y="780"/>
                    </a:lnTo>
                    <a:lnTo>
                      <a:pt x="3786" y="774"/>
                    </a:lnTo>
                    <a:lnTo>
                      <a:pt x="3786" y="762"/>
                    </a:lnTo>
                    <a:lnTo>
                      <a:pt x="3786" y="750"/>
                    </a:lnTo>
                    <a:lnTo>
                      <a:pt x="3786" y="738"/>
                    </a:lnTo>
                    <a:lnTo>
                      <a:pt x="3786" y="726"/>
                    </a:lnTo>
                    <a:lnTo>
                      <a:pt x="3792" y="714"/>
                    </a:lnTo>
                    <a:lnTo>
                      <a:pt x="3792" y="702"/>
                    </a:lnTo>
                    <a:lnTo>
                      <a:pt x="3792" y="684"/>
                    </a:lnTo>
                    <a:lnTo>
                      <a:pt x="3792" y="672"/>
                    </a:lnTo>
                    <a:lnTo>
                      <a:pt x="3792" y="654"/>
                    </a:lnTo>
                    <a:lnTo>
                      <a:pt x="3792" y="636"/>
                    </a:lnTo>
                    <a:lnTo>
                      <a:pt x="3798" y="618"/>
                    </a:lnTo>
                    <a:lnTo>
                      <a:pt x="3798" y="600"/>
                    </a:lnTo>
                    <a:lnTo>
                      <a:pt x="3798" y="582"/>
                    </a:lnTo>
                    <a:lnTo>
                      <a:pt x="3798" y="558"/>
                    </a:lnTo>
                    <a:lnTo>
                      <a:pt x="3798" y="540"/>
                    </a:lnTo>
                    <a:lnTo>
                      <a:pt x="3798" y="516"/>
                    </a:lnTo>
                    <a:lnTo>
                      <a:pt x="3804" y="492"/>
                    </a:lnTo>
                    <a:lnTo>
                      <a:pt x="3804" y="474"/>
                    </a:lnTo>
                    <a:lnTo>
                      <a:pt x="3804" y="444"/>
                    </a:lnTo>
                    <a:lnTo>
                      <a:pt x="3804" y="420"/>
                    </a:lnTo>
                    <a:lnTo>
                      <a:pt x="3804" y="396"/>
                    </a:lnTo>
                    <a:lnTo>
                      <a:pt x="3804" y="372"/>
                    </a:lnTo>
                    <a:lnTo>
                      <a:pt x="3810" y="342"/>
                    </a:lnTo>
                    <a:lnTo>
                      <a:pt x="3810" y="312"/>
                    </a:lnTo>
                    <a:lnTo>
                      <a:pt x="3810" y="288"/>
                    </a:lnTo>
                    <a:lnTo>
                      <a:pt x="3810" y="270"/>
                    </a:lnTo>
                    <a:lnTo>
                      <a:pt x="3810" y="234"/>
                    </a:lnTo>
                    <a:lnTo>
                      <a:pt x="3816" y="228"/>
                    </a:lnTo>
                    <a:lnTo>
                      <a:pt x="3816" y="222"/>
                    </a:lnTo>
                    <a:lnTo>
                      <a:pt x="3816" y="222"/>
                    </a:lnTo>
                    <a:lnTo>
                      <a:pt x="3816" y="222"/>
                    </a:lnTo>
                    <a:lnTo>
                      <a:pt x="3816" y="228"/>
                    </a:lnTo>
                    <a:lnTo>
                      <a:pt x="3816" y="234"/>
                    </a:lnTo>
                    <a:lnTo>
                      <a:pt x="3816" y="240"/>
                    </a:lnTo>
                    <a:lnTo>
                      <a:pt x="3822" y="246"/>
                    </a:lnTo>
                    <a:lnTo>
                      <a:pt x="3822" y="252"/>
                    </a:lnTo>
                    <a:lnTo>
                      <a:pt x="3822" y="264"/>
                    </a:lnTo>
                    <a:lnTo>
                      <a:pt x="3822" y="270"/>
                    </a:lnTo>
                    <a:lnTo>
                      <a:pt x="3822" y="276"/>
                    </a:lnTo>
                    <a:lnTo>
                      <a:pt x="3828" y="282"/>
                    </a:lnTo>
                    <a:lnTo>
                      <a:pt x="3828" y="288"/>
                    </a:lnTo>
                    <a:lnTo>
                      <a:pt x="3828" y="294"/>
                    </a:lnTo>
                    <a:lnTo>
                      <a:pt x="3828" y="300"/>
                    </a:lnTo>
                    <a:lnTo>
                      <a:pt x="3828" y="306"/>
                    </a:lnTo>
                    <a:lnTo>
                      <a:pt x="3834" y="312"/>
                    </a:lnTo>
                    <a:lnTo>
                      <a:pt x="3834" y="318"/>
                    </a:lnTo>
                    <a:lnTo>
                      <a:pt x="3834" y="324"/>
                    </a:lnTo>
                    <a:lnTo>
                      <a:pt x="3834" y="330"/>
                    </a:lnTo>
                    <a:lnTo>
                      <a:pt x="3834" y="336"/>
                    </a:lnTo>
                    <a:lnTo>
                      <a:pt x="3834" y="342"/>
                    </a:lnTo>
                    <a:lnTo>
                      <a:pt x="3840" y="348"/>
                    </a:lnTo>
                    <a:lnTo>
                      <a:pt x="3840" y="354"/>
                    </a:lnTo>
                    <a:lnTo>
                      <a:pt x="3840" y="360"/>
                    </a:lnTo>
                    <a:lnTo>
                      <a:pt x="3840" y="366"/>
                    </a:lnTo>
                    <a:lnTo>
                      <a:pt x="3840" y="366"/>
                    </a:lnTo>
                    <a:lnTo>
                      <a:pt x="3840" y="372"/>
                    </a:lnTo>
                    <a:lnTo>
                      <a:pt x="3846" y="378"/>
                    </a:lnTo>
                    <a:lnTo>
                      <a:pt x="3846" y="384"/>
                    </a:lnTo>
                    <a:lnTo>
                      <a:pt x="3846" y="390"/>
                    </a:lnTo>
                    <a:lnTo>
                      <a:pt x="3846" y="396"/>
                    </a:lnTo>
                    <a:lnTo>
                      <a:pt x="3846" y="402"/>
                    </a:lnTo>
                    <a:lnTo>
                      <a:pt x="3846" y="408"/>
                    </a:lnTo>
                    <a:lnTo>
                      <a:pt x="3852" y="414"/>
                    </a:lnTo>
                    <a:lnTo>
                      <a:pt x="3852" y="420"/>
                    </a:lnTo>
                    <a:lnTo>
                      <a:pt x="3852" y="420"/>
                    </a:lnTo>
                    <a:lnTo>
                      <a:pt x="3852" y="426"/>
                    </a:lnTo>
                    <a:lnTo>
                      <a:pt x="3852" y="432"/>
                    </a:lnTo>
                    <a:lnTo>
                      <a:pt x="3852" y="438"/>
                    </a:lnTo>
                    <a:lnTo>
                      <a:pt x="3858" y="444"/>
                    </a:lnTo>
                    <a:lnTo>
                      <a:pt x="3858" y="444"/>
                    </a:lnTo>
                    <a:lnTo>
                      <a:pt x="3858" y="450"/>
                    </a:lnTo>
                    <a:lnTo>
                      <a:pt x="3858" y="456"/>
                    </a:lnTo>
                    <a:lnTo>
                      <a:pt x="3858" y="462"/>
                    </a:lnTo>
                    <a:lnTo>
                      <a:pt x="3858" y="462"/>
                    </a:lnTo>
                    <a:lnTo>
                      <a:pt x="3864" y="468"/>
                    </a:lnTo>
                    <a:lnTo>
                      <a:pt x="3864" y="474"/>
                    </a:lnTo>
                    <a:lnTo>
                      <a:pt x="3864" y="480"/>
                    </a:lnTo>
                    <a:lnTo>
                      <a:pt x="3864" y="480"/>
                    </a:lnTo>
                    <a:lnTo>
                      <a:pt x="3864" y="486"/>
                    </a:lnTo>
                    <a:lnTo>
                      <a:pt x="3864" y="492"/>
                    </a:lnTo>
                    <a:lnTo>
                      <a:pt x="3870" y="492"/>
                    </a:lnTo>
                    <a:lnTo>
                      <a:pt x="3870" y="498"/>
                    </a:lnTo>
                    <a:lnTo>
                      <a:pt x="3870" y="504"/>
                    </a:lnTo>
                    <a:lnTo>
                      <a:pt x="3870" y="504"/>
                    </a:lnTo>
                    <a:lnTo>
                      <a:pt x="3870" y="510"/>
                    </a:lnTo>
                    <a:lnTo>
                      <a:pt x="3876" y="516"/>
                    </a:lnTo>
                    <a:lnTo>
                      <a:pt x="3876" y="516"/>
                    </a:lnTo>
                    <a:lnTo>
                      <a:pt x="3876" y="522"/>
                    </a:lnTo>
                    <a:lnTo>
                      <a:pt x="3876" y="528"/>
                    </a:lnTo>
                    <a:lnTo>
                      <a:pt x="3876" y="534"/>
                    </a:lnTo>
                    <a:lnTo>
                      <a:pt x="3876" y="534"/>
                    </a:lnTo>
                    <a:lnTo>
                      <a:pt x="3882" y="540"/>
                    </a:lnTo>
                    <a:lnTo>
                      <a:pt x="3882" y="540"/>
                    </a:lnTo>
                    <a:lnTo>
                      <a:pt x="3882" y="546"/>
                    </a:lnTo>
                    <a:lnTo>
                      <a:pt x="3882" y="552"/>
                    </a:lnTo>
                    <a:lnTo>
                      <a:pt x="3882" y="552"/>
                    </a:lnTo>
                    <a:lnTo>
                      <a:pt x="3882" y="558"/>
                    </a:lnTo>
                    <a:lnTo>
                      <a:pt x="3888" y="564"/>
                    </a:lnTo>
                    <a:lnTo>
                      <a:pt x="3888" y="564"/>
                    </a:lnTo>
                    <a:lnTo>
                      <a:pt x="3888" y="570"/>
                    </a:lnTo>
                    <a:lnTo>
                      <a:pt x="3888" y="570"/>
                    </a:lnTo>
                    <a:lnTo>
                      <a:pt x="3888" y="576"/>
                    </a:lnTo>
                    <a:lnTo>
                      <a:pt x="3894" y="582"/>
                    </a:lnTo>
                    <a:lnTo>
                      <a:pt x="3894" y="582"/>
                    </a:lnTo>
                    <a:lnTo>
                      <a:pt x="3894" y="582"/>
                    </a:lnTo>
                    <a:lnTo>
                      <a:pt x="3894" y="582"/>
                    </a:lnTo>
                    <a:lnTo>
                      <a:pt x="3894" y="588"/>
                    </a:lnTo>
                    <a:lnTo>
                      <a:pt x="3894" y="582"/>
                    </a:lnTo>
                    <a:lnTo>
                      <a:pt x="3894" y="582"/>
                    </a:lnTo>
                    <a:lnTo>
                      <a:pt x="3900" y="582"/>
                    </a:lnTo>
                    <a:lnTo>
                      <a:pt x="3900" y="576"/>
                    </a:lnTo>
                    <a:lnTo>
                      <a:pt x="3900" y="576"/>
                    </a:lnTo>
                    <a:lnTo>
                      <a:pt x="3900" y="570"/>
                    </a:lnTo>
                    <a:lnTo>
                      <a:pt x="3900" y="564"/>
                    </a:lnTo>
                    <a:lnTo>
                      <a:pt x="3906" y="564"/>
                    </a:lnTo>
                    <a:lnTo>
                      <a:pt x="3906" y="558"/>
                    </a:lnTo>
                    <a:lnTo>
                      <a:pt x="3906" y="558"/>
                    </a:lnTo>
                    <a:lnTo>
                      <a:pt x="3906" y="552"/>
                    </a:lnTo>
                    <a:lnTo>
                      <a:pt x="3906" y="546"/>
                    </a:lnTo>
                    <a:lnTo>
                      <a:pt x="3906" y="546"/>
                    </a:lnTo>
                    <a:lnTo>
                      <a:pt x="3912" y="540"/>
                    </a:lnTo>
                    <a:lnTo>
                      <a:pt x="3912" y="534"/>
                    </a:lnTo>
                    <a:lnTo>
                      <a:pt x="3912" y="534"/>
                    </a:lnTo>
                    <a:lnTo>
                      <a:pt x="3912" y="528"/>
                    </a:lnTo>
                    <a:lnTo>
                      <a:pt x="3912" y="522"/>
                    </a:lnTo>
                    <a:lnTo>
                      <a:pt x="3912" y="522"/>
                    </a:lnTo>
                    <a:lnTo>
                      <a:pt x="3918" y="516"/>
                    </a:lnTo>
                    <a:lnTo>
                      <a:pt x="3918" y="510"/>
                    </a:lnTo>
                    <a:lnTo>
                      <a:pt x="3918" y="504"/>
                    </a:lnTo>
                    <a:lnTo>
                      <a:pt x="3918" y="504"/>
                    </a:lnTo>
                    <a:lnTo>
                      <a:pt x="3918" y="498"/>
                    </a:lnTo>
                    <a:lnTo>
                      <a:pt x="3918" y="492"/>
                    </a:lnTo>
                    <a:lnTo>
                      <a:pt x="3924" y="492"/>
                    </a:lnTo>
                    <a:lnTo>
                      <a:pt x="3924" y="486"/>
                    </a:lnTo>
                    <a:lnTo>
                      <a:pt x="3924" y="480"/>
                    </a:lnTo>
                    <a:lnTo>
                      <a:pt x="3924" y="474"/>
                    </a:lnTo>
                    <a:lnTo>
                      <a:pt x="3924" y="474"/>
                    </a:lnTo>
                    <a:lnTo>
                      <a:pt x="3930" y="468"/>
                    </a:lnTo>
                    <a:lnTo>
                      <a:pt x="3930" y="462"/>
                    </a:lnTo>
                    <a:lnTo>
                      <a:pt x="3930" y="456"/>
                    </a:lnTo>
                    <a:lnTo>
                      <a:pt x="3930" y="456"/>
                    </a:lnTo>
                    <a:lnTo>
                      <a:pt x="3930" y="450"/>
                    </a:lnTo>
                    <a:lnTo>
                      <a:pt x="3930" y="444"/>
                    </a:lnTo>
                    <a:lnTo>
                      <a:pt x="3936" y="438"/>
                    </a:lnTo>
                    <a:lnTo>
                      <a:pt x="3936" y="432"/>
                    </a:lnTo>
                    <a:lnTo>
                      <a:pt x="3936" y="426"/>
                    </a:lnTo>
                    <a:lnTo>
                      <a:pt x="3936" y="426"/>
                    </a:lnTo>
                    <a:lnTo>
                      <a:pt x="3936" y="420"/>
                    </a:lnTo>
                    <a:lnTo>
                      <a:pt x="3936" y="414"/>
                    </a:lnTo>
                    <a:lnTo>
                      <a:pt x="3942" y="408"/>
                    </a:lnTo>
                    <a:lnTo>
                      <a:pt x="3942" y="402"/>
                    </a:lnTo>
                    <a:lnTo>
                      <a:pt x="3942" y="396"/>
                    </a:lnTo>
                    <a:lnTo>
                      <a:pt x="3942" y="390"/>
                    </a:lnTo>
                    <a:lnTo>
                      <a:pt x="3942" y="384"/>
                    </a:lnTo>
                    <a:lnTo>
                      <a:pt x="3942" y="378"/>
                    </a:lnTo>
                    <a:lnTo>
                      <a:pt x="3948" y="378"/>
                    </a:lnTo>
                    <a:lnTo>
                      <a:pt x="3948" y="372"/>
                    </a:lnTo>
                    <a:lnTo>
                      <a:pt x="3948" y="366"/>
                    </a:lnTo>
                    <a:lnTo>
                      <a:pt x="3948" y="360"/>
                    </a:lnTo>
                    <a:lnTo>
                      <a:pt x="3948" y="354"/>
                    </a:lnTo>
                    <a:lnTo>
                      <a:pt x="3948" y="348"/>
                    </a:lnTo>
                    <a:lnTo>
                      <a:pt x="3954" y="342"/>
                    </a:lnTo>
                    <a:lnTo>
                      <a:pt x="3954" y="336"/>
                    </a:lnTo>
                    <a:lnTo>
                      <a:pt x="3954" y="330"/>
                    </a:lnTo>
                    <a:lnTo>
                      <a:pt x="3954" y="324"/>
                    </a:lnTo>
                    <a:lnTo>
                      <a:pt x="3954" y="318"/>
                    </a:lnTo>
                    <a:lnTo>
                      <a:pt x="3954" y="312"/>
                    </a:lnTo>
                    <a:lnTo>
                      <a:pt x="3960" y="306"/>
                    </a:lnTo>
                    <a:lnTo>
                      <a:pt x="3960" y="300"/>
                    </a:lnTo>
                    <a:lnTo>
                      <a:pt x="3960" y="294"/>
                    </a:lnTo>
                    <a:lnTo>
                      <a:pt x="3960" y="288"/>
                    </a:lnTo>
                    <a:lnTo>
                      <a:pt x="3960" y="282"/>
                    </a:lnTo>
                    <a:lnTo>
                      <a:pt x="3966" y="276"/>
                    </a:lnTo>
                    <a:lnTo>
                      <a:pt x="3966" y="270"/>
                    </a:lnTo>
                    <a:lnTo>
                      <a:pt x="3966" y="264"/>
                    </a:lnTo>
                    <a:lnTo>
                      <a:pt x="3966" y="258"/>
                    </a:lnTo>
                    <a:lnTo>
                      <a:pt x="3966" y="252"/>
                    </a:lnTo>
                    <a:lnTo>
                      <a:pt x="3966" y="246"/>
                    </a:lnTo>
                    <a:lnTo>
                      <a:pt x="3972" y="228"/>
                    </a:lnTo>
                    <a:lnTo>
                      <a:pt x="3972" y="222"/>
                    </a:lnTo>
                    <a:lnTo>
                      <a:pt x="3972" y="216"/>
                    </a:lnTo>
                    <a:lnTo>
                      <a:pt x="3972" y="210"/>
                    </a:lnTo>
                    <a:lnTo>
                      <a:pt x="3972" y="204"/>
                    </a:lnTo>
                    <a:lnTo>
                      <a:pt x="3972" y="204"/>
                    </a:lnTo>
                    <a:lnTo>
                      <a:pt x="3978" y="198"/>
                    </a:lnTo>
                    <a:lnTo>
                      <a:pt x="3978" y="198"/>
                    </a:lnTo>
                    <a:lnTo>
                      <a:pt x="3978" y="198"/>
                    </a:lnTo>
                    <a:lnTo>
                      <a:pt x="3978" y="204"/>
                    </a:lnTo>
                    <a:lnTo>
                      <a:pt x="3978" y="222"/>
                    </a:lnTo>
                    <a:lnTo>
                      <a:pt x="3984" y="234"/>
                    </a:lnTo>
                    <a:lnTo>
                      <a:pt x="3984" y="246"/>
                    </a:lnTo>
                    <a:lnTo>
                      <a:pt x="3984" y="258"/>
                    </a:lnTo>
                    <a:lnTo>
                      <a:pt x="3984" y="270"/>
                    </a:lnTo>
                    <a:lnTo>
                      <a:pt x="3984" y="282"/>
                    </a:lnTo>
                    <a:lnTo>
                      <a:pt x="3984" y="294"/>
                    </a:lnTo>
                    <a:lnTo>
                      <a:pt x="3990" y="306"/>
                    </a:lnTo>
                    <a:lnTo>
                      <a:pt x="3990" y="318"/>
                    </a:lnTo>
                    <a:lnTo>
                      <a:pt x="3990" y="330"/>
                    </a:lnTo>
                    <a:lnTo>
                      <a:pt x="3990" y="342"/>
                    </a:lnTo>
                    <a:lnTo>
                      <a:pt x="3990" y="354"/>
                    </a:lnTo>
                    <a:lnTo>
                      <a:pt x="3990" y="366"/>
                    </a:lnTo>
                    <a:lnTo>
                      <a:pt x="3996" y="378"/>
                    </a:lnTo>
                    <a:lnTo>
                      <a:pt x="3996" y="390"/>
                    </a:lnTo>
                    <a:lnTo>
                      <a:pt x="3996" y="402"/>
                    </a:lnTo>
                    <a:lnTo>
                      <a:pt x="3996" y="414"/>
                    </a:lnTo>
                    <a:lnTo>
                      <a:pt x="3996" y="426"/>
                    </a:lnTo>
                    <a:lnTo>
                      <a:pt x="3996" y="438"/>
                    </a:lnTo>
                    <a:lnTo>
                      <a:pt x="4002" y="444"/>
                    </a:lnTo>
                    <a:lnTo>
                      <a:pt x="4002" y="456"/>
                    </a:lnTo>
                    <a:lnTo>
                      <a:pt x="4002" y="468"/>
                    </a:lnTo>
                    <a:lnTo>
                      <a:pt x="4002" y="480"/>
                    </a:lnTo>
                    <a:lnTo>
                      <a:pt x="4002" y="486"/>
                    </a:lnTo>
                    <a:lnTo>
                      <a:pt x="4002" y="498"/>
                    </a:lnTo>
                    <a:lnTo>
                      <a:pt x="4008" y="510"/>
                    </a:lnTo>
                    <a:lnTo>
                      <a:pt x="4008" y="516"/>
                    </a:lnTo>
                    <a:lnTo>
                      <a:pt x="4008" y="528"/>
                    </a:lnTo>
                    <a:lnTo>
                      <a:pt x="4008" y="540"/>
                    </a:lnTo>
                    <a:lnTo>
                      <a:pt x="4008" y="546"/>
                    </a:lnTo>
                    <a:lnTo>
                      <a:pt x="4008" y="558"/>
                    </a:lnTo>
                    <a:lnTo>
                      <a:pt x="4014" y="564"/>
                    </a:lnTo>
                    <a:lnTo>
                      <a:pt x="4014" y="576"/>
                    </a:lnTo>
                    <a:lnTo>
                      <a:pt x="4014" y="582"/>
                    </a:lnTo>
                    <a:lnTo>
                      <a:pt x="4014" y="594"/>
                    </a:lnTo>
                    <a:lnTo>
                      <a:pt x="4014" y="600"/>
                    </a:lnTo>
                    <a:lnTo>
                      <a:pt x="4020" y="606"/>
                    </a:lnTo>
                    <a:lnTo>
                      <a:pt x="4020" y="618"/>
                    </a:lnTo>
                    <a:lnTo>
                      <a:pt x="4020" y="630"/>
                    </a:lnTo>
                    <a:lnTo>
                      <a:pt x="4020" y="636"/>
                    </a:lnTo>
                    <a:lnTo>
                      <a:pt x="4020" y="642"/>
                    </a:lnTo>
                    <a:lnTo>
                      <a:pt x="4026" y="654"/>
                    </a:lnTo>
                    <a:lnTo>
                      <a:pt x="4026" y="660"/>
                    </a:lnTo>
                    <a:lnTo>
                      <a:pt x="4026" y="666"/>
                    </a:lnTo>
                    <a:lnTo>
                      <a:pt x="4026" y="672"/>
                    </a:lnTo>
                    <a:lnTo>
                      <a:pt x="4026" y="678"/>
                    </a:lnTo>
                    <a:lnTo>
                      <a:pt x="4026" y="684"/>
                    </a:lnTo>
                    <a:lnTo>
                      <a:pt x="4032" y="690"/>
                    </a:lnTo>
                    <a:lnTo>
                      <a:pt x="4032" y="696"/>
                    </a:lnTo>
                    <a:lnTo>
                      <a:pt x="4032" y="702"/>
                    </a:lnTo>
                    <a:lnTo>
                      <a:pt x="4032" y="708"/>
                    </a:lnTo>
                    <a:lnTo>
                      <a:pt x="4032" y="714"/>
                    </a:lnTo>
                    <a:lnTo>
                      <a:pt x="4032" y="720"/>
                    </a:lnTo>
                    <a:lnTo>
                      <a:pt x="4038" y="726"/>
                    </a:lnTo>
                    <a:lnTo>
                      <a:pt x="4038" y="726"/>
                    </a:lnTo>
                    <a:lnTo>
                      <a:pt x="4038" y="732"/>
                    </a:lnTo>
                    <a:lnTo>
                      <a:pt x="4038" y="738"/>
                    </a:lnTo>
                    <a:lnTo>
                      <a:pt x="4038" y="744"/>
                    </a:lnTo>
                    <a:lnTo>
                      <a:pt x="4038" y="744"/>
                    </a:lnTo>
                    <a:lnTo>
                      <a:pt x="4044" y="750"/>
                    </a:lnTo>
                    <a:lnTo>
                      <a:pt x="4044" y="756"/>
                    </a:lnTo>
                    <a:lnTo>
                      <a:pt x="4044" y="756"/>
                    </a:lnTo>
                    <a:lnTo>
                      <a:pt x="4044" y="762"/>
                    </a:lnTo>
                    <a:lnTo>
                      <a:pt x="4044" y="762"/>
                    </a:lnTo>
                    <a:lnTo>
                      <a:pt x="4044" y="768"/>
                    </a:lnTo>
                    <a:lnTo>
                      <a:pt x="4050" y="774"/>
                    </a:lnTo>
                    <a:lnTo>
                      <a:pt x="4050" y="774"/>
                    </a:lnTo>
                    <a:lnTo>
                      <a:pt x="4050" y="774"/>
                    </a:lnTo>
                    <a:lnTo>
                      <a:pt x="4050" y="780"/>
                    </a:lnTo>
                    <a:lnTo>
                      <a:pt x="4050" y="780"/>
                    </a:lnTo>
                    <a:lnTo>
                      <a:pt x="4050" y="786"/>
                    </a:lnTo>
                    <a:lnTo>
                      <a:pt x="4056" y="786"/>
                    </a:lnTo>
                    <a:lnTo>
                      <a:pt x="4056" y="786"/>
                    </a:lnTo>
                    <a:lnTo>
                      <a:pt x="4056" y="786"/>
                    </a:lnTo>
                    <a:lnTo>
                      <a:pt x="4056" y="792"/>
                    </a:lnTo>
                    <a:lnTo>
                      <a:pt x="4056" y="792"/>
                    </a:lnTo>
                    <a:lnTo>
                      <a:pt x="4062" y="792"/>
                    </a:lnTo>
                    <a:lnTo>
                      <a:pt x="4062" y="792"/>
                    </a:lnTo>
                    <a:lnTo>
                      <a:pt x="4062" y="792"/>
                    </a:lnTo>
                    <a:lnTo>
                      <a:pt x="4062" y="792"/>
                    </a:lnTo>
                    <a:lnTo>
                      <a:pt x="4062" y="792"/>
                    </a:lnTo>
                    <a:lnTo>
                      <a:pt x="4062" y="792"/>
                    </a:lnTo>
                    <a:lnTo>
                      <a:pt x="4068" y="792"/>
                    </a:lnTo>
                    <a:lnTo>
                      <a:pt x="4068" y="792"/>
                    </a:lnTo>
                    <a:lnTo>
                      <a:pt x="4068" y="792"/>
                    </a:lnTo>
                    <a:lnTo>
                      <a:pt x="4068" y="786"/>
                    </a:lnTo>
                    <a:lnTo>
                      <a:pt x="4068" y="786"/>
                    </a:lnTo>
                    <a:lnTo>
                      <a:pt x="4068" y="780"/>
                    </a:lnTo>
                    <a:lnTo>
                      <a:pt x="4074" y="780"/>
                    </a:lnTo>
                    <a:lnTo>
                      <a:pt x="4074" y="780"/>
                    </a:lnTo>
                    <a:lnTo>
                      <a:pt x="4074" y="774"/>
                    </a:lnTo>
                    <a:lnTo>
                      <a:pt x="4074" y="774"/>
                    </a:lnTo>
                    <a:lnTo>
                      <a:pt x="4074" y="768"/>
                    </a:lnTo>
                    <a:lnTo>
                      <a:pt x="4080" y="768"/>
                    </a:lnTo>
                    <a:lnTo>
                      <a:pt x="4080" y="762"/>
                    </a:lnTo>
                    <a:lnTo>
                      <a:pt x="4080" y="762"/>
                    </a:lnTo>
                    <a:lnTo>
                      <a:pt x="4080" y="756"/>
                    </a:lnTo>
                    <a:lnTo>
                      <a:pt x="4080" y="756"/>
                    </a:lnTo>
                    <a:lnTo>
                      <a:pt x="4080" y="750"/>
                    </a:lnTo>
                    <a:lnTo>
                      <a:pt x="4086" y="744"/>
                    </a:lnTo>
                    <a:lnTo>
                      <a:pt x="4086" y="744"/>
                    </a:lnTo>
                    <a:lnTo>
                      <a:pt x="4086" y="738"/>
                    </a:lnTo>
                    <a:lnTo>
                      <a:pt x="4086" y="732"/>
                    </a:lnTo>
                    <a:lnTo>
                      <a:pt x="4086" y="732"/>
                    </a:lnTo>
                    <a:lnTo>
                      <a:pt x="4086" y="726"/>
                    </a:lnTo>
                    <a:lnTo>
                      <a:pt x="4092" y="720"/>
                    </a:lnTo>
                    <a:lnTo>
                      <a:pt x="4092" y="714"/>
                    </a:lnTo>
                    <a:lnTo>
                      <a:pt x="4092" y="708"/>
                    </a:lnTo>
                    <a:lnTo>
                      <a:pt x="4092" y="708"/>
                    </a:lnTo>
                    <a:lnTo>
                      <a:pt x="4092" y="702"/>
                    </a:lnTo>
                    <a:lnTo>
                      <a:pt x="4092" y="696"/>
                    </a:lnTo>
                    <a:lnTo>
                      <a:pt x="4098" y="690"/>
                    </a:lnTo>
                    <a:lnTo>
                      <a:pt x="4098" y="684"/>
                    </a:lnTo>
                    <a:lnTo>
                      <a:pt x="4098" y="678"/>
                    </a:lnTo>
                    <a:lnTo>
                      <a:pt x="4098" y="672"/>
                    </a:lnTo>
                    <a:lnTo>
                      <a:pt x="4098" y="666"/>
                    </a:lnTo>
                    <a:lnTo>
                      <a:pt x="4098" y="660"/>
                    </a:lnTo>
                    <a:lnTo>
                      <a:pt x="4104" y="654"/>
                    </a:lnTo>
                    <a:lnTo>
                      <a:pt x="4104" y="648"/>
                    </a:lnTo>
                    <a:lnTo>
                      <a:pt x="4104" y="636"/>
                    </a:lnTo>
                    <a:lnTo>
                      <a:pt x="4104" y="630"/>
                    </a:lnTo>
                    <a:lnTo>
                      <a:pt x="4104" y="624"/>
                    </a:lnTo>
                    <a:lnTo>
                      <a:pt x="4104" y="618"/>
                    </a:lnTo>
                    <a:lnTo>
                      <a:pt x="4110" y="606"/>
                    </a:lnTo>
                    <a:lnTo>
                      <a:pt x="4110" y="600"/>
                    </a:lnTo>
                    <a:lnTo>
                      <a:pt x="4110" y="594"/>
                    </a:lnTo>
                    <a:lnTo>
                      <a:pt x="4110" y="582"/>
                    </a:lnTo>
                    <a:lnTo>
                      <a:pt x="4110" y="576"/>
                    </a:lnTo>
                    <a:lnTo>
                      <a:pt x="4110" y="564"/>
                    </a:lnTo>
                    <a:lnTo>
                      <a:pt x="4116" y="558"/>
                    </a:lnTo>
                    <a:lnTo>
                      <a:pt x="4116" y="552"/>
                    </a:lnTo>
                    <a:lnTo>
                      <a:pt x="4116" y="540"/>
                    </a:lnTo>
                    <a:lnTo>
                      <a:pt x="4116" y="534"/>
                    </a:lnTo>
                    <a:lnTo>
                      <a:pt x="4116" y="522"/>
                    </a:lnTo>
                    <a:lnTo>
                      <a:pt x="4122" y="510"/>
                    </a:lnTo>
                    <a:lnTo>
                      <a:pt x="4122" y="504"/>
                    </a:lnTo>
                    <a:lnTo>
                      <a:pt x="4122" y="492"/>
                    </a:lnTo>
                    <a:lnTo>
                      <a:pt x="4122" y="486"/>
                    </a:lnTo>
                    <a:lnTo>
                      <a:pt x="4122" y="474"/>
                    </a:lnTo>
                    <a:lnTo>
                      <a:pt x="4122" y="462"/>
                    </a:lnTo>
                    <a:lnTo>
                      <a:pt x="4128" y="456"/>
                    </a:lnTo>
                    <a:lnTo>
                      <a:pt x="4128" y="444"/>
                    </a:lnTo>
                    <a:lnTo>
                      <a:pt x="4128" y="432"/>
                    </a:lnTo>
                    <a:lnTo>
                      <a:pt x="4128" y="420"/>
                    </a:lnTo>
                    <a:lnTo>
                      <a:pt x="4128" y="414"/>
                    </a:lnTo>
                    <a:lnTo>
                      <a:pt x="4128" y="402"/>
                    </a:lnTo>
                    <a:lnTo>
                      <a:pt x="4134" y="390"/>
                    </a:lnTo>
                    <a:lnTo>
                      <a:pt x="4134" y="378"/>
                    </a:lnTo>
                    <a:lnTo>
                      <a:pt x="4134" y="366"/>
                    </a:lnTo>
                    <a:lnTo>
                      <a:pt x="4134" y="354"/>
                    </a:lnTo>
                    <a:lnTo>
                      <a:pt x="4134" y="342"/>
                    </a:lnTo>
                    <a:lnTo>
                      <a:pt x="4134" y="330"/>
                    </a:lnTo>
                    <a:lnTo>
                      <a:pt x="4140" y="312"/>
                    </a:lnTo>
                    <a:lnTo>
                      <a:pt x="4140" y="300"/>
                    </a:lnTo>
                    <a:lnTo>
                      <a:pt x="4140" y="288"/>
                    </a:lnTo>
                    <a:lnTo>
                      <a:pt x="4140" y="282"/>
                    </a:lnTo>
                    <a:lnTo>
                      <a:pt x="4140" y="276"/>
                    </a:lnTo>
                    <a:lnTo>
                      <a:pt x="4146" y="276"/>
                    </a:lnTo>
                    <a:lnTo>
                      <a:pt x="4146" y="276"/>
                    </a:lnTo>
                    <a:lnTo>
                      <a:pt x="4146" y="282"/>
                    </a:lnTo>
                    <a:lnTo>
                      <a:pt x="4146" y="288"/>
                    </a:lnTo>
                    <a:lnTo>
                      <a:pt x="4146" y="300"/>
                    </a:lnTo>
                    <a:lnTo>
                      <a:pt x="4146" y="312"/>
                    </a:lnTo>
                    <a:lnTo>
                      <a:pt x="4146" y="324"/>
                    </a:lnTo>
                    <a:lnTo>
                      <a:pt x="4152" y="354"/>
                    </a:lnTo>
                    <a:lnTo>
                      <a:pt x="4152" y="366"/>
                    </a:lnTo>
                    <a:lnTo>
                      <a:pt x="4152" y="378"/>
                    </a:lnTo>
                    <a:lnTo>
                      <a:pt x="4152" y="390"/>
                    </a:lnTo>
                    <a:lnTo>
                      <a:pt x="4152" y="402"/>
                    </a:lnTo>
                    <a:lnTo>
                      <a:pt x="4158" y="414"/>
                    </a:lnTo>
                    <a:lnTo>
                      <a:pt x="4158" y="420"/>
                    </a:lnTo>
                    <a:lnTo>
                      <a:pt x="4158" y="432"/>
                    </a:lnTo>
                    <a:lnTo>
                      <a:pt x="4158" y="444"/>
                    </a:lnTo>
                    <a:lnTo>
                      <a:pt x="4158" y="456"/>
                    </a:lnTo>
                    <a:lnTo>
                      <a:pt x="4158" y="468"/>
                    </a:lnTo>
                    <a:lnTo>
                      <a:pt x="4164" y="474"/>
                    </a:lnTo>
                    <a:lnTo>
                      <a:pt x="4164" y="486"/>
                    </a:lnTo>
                    <a:lnTo>
                      <a:pt x="4164" y="498"/>
                    </a:lnTo>
                    <a:lnTo>
                      <a:pt x="4164" y="510"/>
                    </a:lnTo>
                    <a:lnTo>
                      <a:pt x="4164" y="516"/>
                    </a:lnTo>
                    <a:lnTo>
                      <a:pt x="4164" y="528"/>
                    </a:lnTo>
                    <a:lnTo>
                      <a:pt x="4170" y="534"/>
                    </a:lnTo>
                    <a:lnTo>
                      <a:pt x="4170" y="546"/>
                    </a:lnTo>
                    <a:lnTo>
                      <a:pt x="4170" y="552"/>
                    </a:lnTo>
                    <a:lnTo>
                      <a:pt x="4170" y="564"/>
                    </a:lnTo>
                    <a:lnTo>
                      <a:pt x="4170" y="570"/>
                    </a:lnTo>
                    <a:lnTo>
                      <a:pt x="4176" y="582"/>
                    </a:lnTo>
                    <a:lnTo>
                      <a:pt x="4176" y="588"/>
                    </a:lnTo>
                    <a:lnTo>
                      <a:pt x="4176" y="600"/>
                    </a:lnTo>
                    <a:lnTo>
                      <a:pt x="4176" y="606"/>
                    </a:lnTo>
                    <a:lnTo>
                      <a:pt x="4176" y="612"/>
                    </a:lnTo>
                    <a:lnTo>
                      <a:pt x="4176" y="624"/>
                    </a:lnTo>
                    <a:lnTo>
                      <a:pt x="4182" y="630"/>
                    </a:lnTo>
                    <a:lnTo>
                      <a:pt x="4182" y="636"/>
                    </a:lnTo>
                    <a:lnTo>
                      <a:pt x="4182" y="642"/>
                    </a:lnTo>
                    <a:lnTo>
                      <a:pt x="4182" y="654"/>
                    </a:lnTo>
                    <a:lnTo>
                      <a:pt x="4182" y="660"/>
                    </a:lnTo>
                    <a:lnTo>
                      <a:pt x="4182" y="666"/>
                    </a:lnTo>
                    <a:lnTo>
                      <a:pt x="4188" y="672"/>
                    </a:lnTo>
                    <a:lnTo>
                      <a:pt x="4188" y="678"/>
                    </a:lnTo>
                    <a:lnTo>
                      <a:pt x="4188" y="690"/>
                    </a:lnTo>
                    <a:lnTo>
                      <a:pt x="4188" y="696"/>
                    </a:lnTo>
                    <a:lnTo>
                      <a:pt x="4188" y="702"/>
                    </a:lnTo>
                    <a:lnTo>
                      <a:pt x="4194" y="708"/>
                    </a:lnTo>
                    <a:lnTo>
                      <a:pt x="4194" y="714"/>
                    </a:lnTo>
                    <a:lnTo>
                      <a:pt x="4194" y="720"/>
                    </a:lnTo>
                    <a:lnTo>
                      <a:pt x="4194" y="726"/>
                    </a:lnTo>
                    <a:lnTo>
                      <a:pt x="4194" y="726"/>
                    </a:lnTo>
                    <a:lnTo>
                      <a:pt x="4194" y="732"/>
                    </a:lnTo>
                    <a:lnTo>
                      <a:pt x="4200" y="738"/>
                    </a:lnTo>
                    <a:lnTo>
                      <a:pt x="4200" y="744"/>
                    </a:lnTo>
                    <a:lnTo>
                      <a:pt x="4200" y="750"/>
                    </a:lnTo>
                    <a:lnTo>
                      <a:pt x="4200" y="750"/>
                    </a:lnTo>
                    <a:lnTo>
                      <a:pt x="4200" y="756"/>
                    </a:lnTo>
                    <a:lnTo>
                      <a:pt x="4200" y="756"/>
                    </a:lnTo>
                    <a:lnTo>
                      <a:pt x="4206" y="762"/>
                    </a:lnTo>
                    <a:lnTo>
                      <a:pt x="4206" y="768"/>
                    </a:lnTo>
                    <a:lnTo>
                      <a:pt x="4206" y="768"/>
                    </a:lnTo>
                    <a:lnTo>
                      <a:pt x="4206" y="774"/>
                    </a:lnTo>
                    <a:lnTo>
                      <a:pt x="4206" y="774"/>
                    </a:lnTo>
                    <a:lnTo>
                      <a:pt x="4206" y="780"/>
                    </a:lnTo>
                    <a:lnTo>
                      <a:pt x="4212" y="780"/>
                    </a:lnTo>
                    <a:lnTo>
                      <a:pt x="4212" y="780"/>
                    </a:lnTo>
                    <a:lnTo>
                      <a:pt x="4212" y="786"/>
                    </a:lnTo>
                    <a:lnTo>
                      <a:pt x="4212" y="786"/>
                    </a:lnTo>
                    <a:lnTo>
                      <a:pt x="4212" y="786"/>
                    </a:lnTo>
                    <a:lnTo>
                      <a:pt x="4218" y="786"/>
                    </a:lnTo>
                    <a:lnTo>
                      <a:pt x="4218" y="786"/>
                    </a:lnTo>
                    <a:lnTo>
                      <a:pt x="4218" y="786"/>
                    </a:lnTo>
                    <a:lnTo>
                      <a:pt x="4218" y="786"/>
                    </a:lnTo>
                    <a:lnTo>
                      <a:pt x="4218" y="786"/>
                    </a:lnTo>
                    <a:lnTo>
                      <a:pt x="4218" y="786"/>
                    </a:lnTo>
                    <a:lnTo>
                      <a:pt x="4218" y="786"/>
                    </a:lnTo>
                    <a:lnTo>
                      <a:pt x="4224" y="786"/>
                    </a:lnTo>
                    <a:lnTo>
                      <a:pt x="4224" y="786"/>
                    </a:lnTo>
                    <a:lnTo>
                      <a:pt x="4224" y="786"/>
                    </a:lnTo>
                    <a:lnTo>
                      <a:pt x="4224" y="780"/>
                    </a:lnTo>
                    <a:lnTo>
                      <a:pt x="4224" y="780"/>
                    </a:lnTo>
                    <a:lnTo>
                      <a:pt x="4224" y="780"/>
                    </a:lnTo>
                    <a:lnTo>
                      <a:pt x="4230" y="780"/>
                    </a:lnTo>
                    <a:lnTo>
                      <a:pt x="4230" y="774"/>
                    </a:lnTo>
                    <a:lnTo>
                      <a:pt x="4230" y="774"/>
                    </a:lnTo>
                    <a:lnTo>
                      <a:pt x="4230" y="774"/>
                    </a:lnTo>
                    <a:lnTo>
                      <a:pt x="4230" y="768"/>
                    </a:lnTo>
                    <a:lnTo>
                      <a:pt x="4230" y="768"/>
                    </a:lnTo>
                    <a:lnTo>
                      <a:pt x="4236" y="762"/>
                    </a:lnTo>
                    <a:lnTo>
                      <a:pt x="4236" y="762"/>
                    </a:lnTo>
                    <a:lnTo>
                      <a:pt x="4236" y="762"/>
                    </a:lnTo>
                    <a:lnTo>
                      <a:pt x="4236" y="756"/>
                    </a:lnTo>
                    <a:lnTo>
                      <a:pt x="4236" y="756"/>
                    </a:lnTo>
                    <a:lnTo>
                      <a:pt x="4242" y="750"/>
                    </a:lnTo>
                    <a:lnTo>
                      <a:pt x="4242" y="744"/>
                    </a:lnTo>
                    <a:lnTo>
                      <a:pt x="4242" y="738"/>
                    </a:lnTo>
                    <a:lnTo>
                      <a:pt x="4242" y="738"/>
                    </a:lnTo>
                    <a:lnTo>
                      <a:pt x="4242" y="732"/>
                    </a:lnTo>
                    <a:lnTo>
                      <a:pt x="4248" y="726"/>
                    </a:lnTo>
                    <a:lnTo>
                      <a:pt x="4248" y="726"/>
                    </a:lnTo>
                    <a:lnTo>
                      <a:pt x="4248" y="720"/>
                    </a:lnTo>
                    <a:lnTo>
                      <a:pt x="4248" y="714"/>
                    </a:lnTo>
                    <a:lnTo>
                      <a:pt x="4248" y="714"/>
                    </a:lnTo>
                    <a:lnTo>
                      <a:pt x="4248" y="708"/>
                    </a:lnTo>
                    <a:lnTo>
                      <a:pt x="4254" y="702"/>
                    </a:lnTo>
                    <a:lnTo>
                      <a:pt x="4254" y="696"/>
                    </a:lnTo>
                    <a:lnTo>
                      <a:pt x="4254" y="690"/>
                    </a:lnTo>
                    <a:lnTo>
                      <a:pt x="4254" y="684"/>
                    </a:lnTo>
                    <a:lnTo>
                      <a:pt x="4254" y="684"/>
                    </a:lnTo>
                    <a:lnTo>
                      <a:pt x="4254" y="678"/>
                    </a:lnTo>
                    <a:lnTo>
                      <a:pt x="4260" y="672"/>
                    </a:lnTo>
                    <a:lnTo>
                      <a:pt x="4260" y="666"/>
                    </a:lnTo>
                    <a:lnTo>
                      <a:pt x="4260" y="660"/>
                    </a:lnTo>
                    <a:lnTo>
                      <a:pt x="4260" y="654"/>
                    </a:lnTo>
                    <a:lnTo>
                      <a:pt x="4260" y="648"/>
                    </a:lnTo>
                    <a:lnTo>
                      <a:pt x="4260" y="642"/>
                    </a:lnTo>
                    <a:lnTo>
                      <a:pt x="4266" y="630"/>
                    </a:lnTo>
                    <a:lnTo>
                      <a:pt x="4266" y="624"/>
                    </a:lnTo>
                    <a:lnTo>
                      <a:pt x="4266" y="618"/>
                    </a:lnTo>
                    <a:lnTo>
                      <a:pt x="4266" y="612"/>
                    </a:lnTo>
                    <a:lnTo>
                      <a:pt x="4266" y="606"/>
                    </a:lnTo>
                    <a:lnTo>
                      <a:pt x="4266" y="600"/>
                    </a:lnTo>
                    <a:lnTo>
                      <a:pt x="4272" y="588"/>
                    </a:lnTo>
                    <a:lnTo>
                      <a:pt x="4272" y="582"/>
                    </a:lnTo>
                    <a:lnTo>
                      <a:pt x="4272" y="576"/>
                    </a:lnTo>
                    <a:lnTo>
                      <a:pt x="4272" y="570"/>
                    </a:lnTo>
                    <a:lnTo>
                      <a:pt x="4272" y="558"/>
                    </a:lnTo>
                    <a:lnTo>
                      <a:pt x="4278" y="552"/>
                    </a:lnTo>
                    <a:lnTo>
                      <a:pt x="4278" y="546"/>
                    </a:lnTo>
                    <a:lnTo>
                      <a:pt x="4278" y="534"/>
                    </a:lnTo>
                    <a:lnTo>
                      <a:pt x="4278" y="528"/>
                    </a:lnTo>
                    <a:lnTo>
                      <a:pt x="4278" y="522"/>
                    </a:lnTo>
                    <a:lnTo>
                      <a:pt x="4278" y="510"/>
                    </a:lnTo>
                    <a:lnTo>
                      <a:pt x="4284" y="504"/>
                    </a:lnTo>
                    <a:lnTo>
                      <a:pt x="4284" y="492"/>
                    </a:lnTo>
                    <a:lnTo>
                      <a:pt x="4284" y="486"/>
                    </a:lnTo>
                    <a:lnTo>
                      <a:pt x="4284" y="474"/>
                    </a:lnTo>
                    <a:lnTo>
                      <a:pt x="4284" y="468"/>
                    </a:lnTo>
                    <a:lnTo>
                      <a:pt x="4284" y="456"/>
                    </a:lnTo>
                    <a:lnTo>
                      <a:pt x="4290" y="450"/>
                    </a:lnTo>
                    <a:lnTo>
                      <a:pt x="4290" y="438"/>
                    </a:lnTo>
                    <a:lnTo>
                      <a:pt x="4290" y="432"/>
                    </a:lnTo>
                    <a:lnTo>
                      <a:pt x="4290" y="420"/>
                    </a:lnTo>
                    <a:lnTo>
                      <a:pt x="4290" y="408"/>
                    </a:lnTo>
                    <a:lnTo>
                      <a:pt x="4290" y="402"/>
                    </a:lnTo>
                    <a:lnTo>
                      <a:pt x="4296" y="384"/>
                    </a:lnTo>
                    <a:lnTo>
                      <a:pt x="4296" y="384"/>
                    </a:lnTo>
                    <a:lnTo>
                      <a:pt x="4296" y="378"/>
                    </a:lnTo>
                    <a:lnTo>
                      <a:pt x="4296" y="378"/>
                    </a:lnTo>
                    <a:lnTo>
                      <a:pt x="4296" y="384"/>
                    </a:lnTo>
                    <a:lnTo>
                      <a:pt x="4296" y="384"/>
                    </a:lnTo>
                    <a:lnTo>
                      <a:pt x="4302" y="390"/>
                    </a:lnTo>
                    <a:lnTo>
                      <a:pt x="4302" y="402"/>
                    </a:lnTo>
                    <a:lnTo>
                      <a:pt x="4302" y="408"/>
                    </a:lnTo>
                    <a:lnTo>
                      <a:pt x="4302" y="414"/>
                    </a:lnTo>
                    <a:lnTo>
                      <a:pt x="4302" y="426"/>
                    </a:lnTo>
                    <a:lnTo>
                      <a:pt x="4308" y="438"/>
                    </a:lnTo>
                    <a:lnTo>
                      <a:pt x="4308" y="444"/>
                    </a:lnTo>
                    <a:lnTo>
                      <a:pt x="4308" y="450"/>
                    </a:lnTo>
                    <a:lnTo>
                      <a:pt x="4308" y="456"/>
                    </a:lnTo>
                    <a:lnTo>
                      <a:pt x="4308" y="468"/>
                    </a:lnTo>
                    <a:lnTo>
                      <a:pt x="4308" y="474"/>
                    </a:lnTo>
                    <a:lnTo>
                      <a:pt x="4314" y="480"/>
                    </a:lnTo>
                    <a:lnTo>
                      <a:pt x="4314" y="486"/>
                    </a:lnTo>
                    <a:lnTo>
                      <a:pt x="4314" y="492"/>
                    </a:lnTo>
                    <a:lnTo>
                      <a:pt x="4314" y="498"/>
                    </a:lnTo>
                    <a:lnTo>
                      <a:pt x="4314" y="504"/>
                    </a:lnTo>
                    <a:lnTo>
                      <a:pt x="4314" y="510"/>
                    </a:lnTo>
                    <a:lnTo>
                      <a:pt x="4320" y="516"/>
                    </a:lnTo>
                    <a:lnTo>
                      <a:pt x="4320" y="528"/>
                    </a:lnTo>
                    <a:lnTo>
                      <a:pt x="4320" y="534"/>
                    </a:lnTo>
                    <a:lnTo>
                      <a:pt x="4320" y="540"/>
                    </a:lnTo>
                    <a:lnTo>
                      <a:pt x="4320" y="546"/>
                    </a:lnTo>
                    <a:lnTo>
                      <a:pt x="4320" y="552"/>
                    </a:lnTo>
                    <a:lnTo>
                      <a:pt x="4326" y="558"/>
                    </a:lnTo>
                    <a:lnTo>
                      <a:pt x="4326" y="564"/>
                    </a:lnTo>
                    <a:lnTo>
                      <a:pt x="4326" y="570"/>
                    </a:lnTo>
                    <a:lnTo>
                      <a:pt x="4326" y="576"/>
                    </a:lnTo>
                    <a:lnTo>
                      <a:pt x="4326" y="582"/>
                    </a:lnTo>
                    <a:lnTo>
                      <a:pt x="4332" y="588"/>
                    </a:lnTo>
                    <a:lnTo>
                      <a:pt x="4332" y="594"/>
                    </a:lnTo>
                    <a:lnTo>
                      <a:pt x="4332" y="600"/>
                    </a:lnTo>
                    <a:lnTo>
                      <a:pt x="4332" y="600"/>
                    </a:lnTo>
                    <a:lnTo>
                      <a:pt x="4332" y="606"/>
                    </a:lnTo>
                    <a:lnTo>
                      <a:pt x="4332" y="612"/>
                    </a:lnTo>
                    <a:lnTo>
                      <a:pt x="4338" y="618"/>
                    </a:lnTo>
                    <a:lnTo>
                      <a:pt x="4338" y="624"/>
                    </a:lnTo>
                    <a:lnTo>
                      <a:pt x="4338" y="630"/>
                    </a:lnTo>
                    <a:lnTo>
                      <a:pt x="4338" y="630"/>
                    </a:lnTo>
                    <a:lnTo>
                      <a:pt x="4338" y="636"/>
                    </a:lnTo>
                    <a:lnTo>
                      <a:pt x="4338" y="642"/>
                    </a:lnTo>
                    <a:lnTo>
                      <a:pt x="4344" y="648"/>
                    </a:lnTo>
                    <a:lnTo>
                      <a:pt x="4344" y="648"/>
                    </a:lnTo>
                    <a:lnTo>
                      <a:pt x="4344" y="654"/>
                    </a:lnTo>
                    <a:lnTo>
                      <a:pt x="4344" y="660"/>
                    </a:lnTo>
                    <a:lnTo>
                      <a:pt x="4344" y="666"/>
                    </a:lnTo>
                    <a:lnTo>
                      <a:pt x="4344" y="666"/>
                    </a:lnTo>
                    <a:lnTo>
                      <a:pt x="4350" y="672"/>
                    </a:lnTo>
                    <a:lnTo>
                      <a:pt x="4350" y="672"/>
                    </a:lnTo>
                    <a:lnTo>
                      <a:pt x="4350" y="678"/>
                    </a:lnTo>
                    <a:lnTo>
                      <a:pt x="4350" y="684"/>
                    </a:lnTo>
                    <a:lnTo>
                      <a:pt x="4350" y="684"/>
                    </a:lnTo>
                    <a:lnTo>
                      <a:pt x="4350" y="690"/>
                    </a:lnTo>
                    <a:lnTo>
                      <a:pt x="4356" y="696"/>
                    </a:lnTo>
                    <a:lnTo>
                      <a:pt x="4356" y="696"/>
                    </a:lnTo>
                    <a:lnTo>
                      <a:pt x="4356" y="702"/>
                    </a:lnTo>
                    <a:lnTo>
                      <a:pt x="4356" y="702"/>
                    </a:lnTo>
                    <a:lnTo>
                      <a:pt x="4356" y="708"/>
                    </a:lnTo>
                    <a:lnTo>
                      <a:pt x="4356" y="708"/>
                    </a:lnTo>
                    <a:lnTo>
                      <a:pt x="4362" y="714"/>
                    </a:lnTo>
                    <a:lnTo>
                      <a:pt x="4362" y="714"/>
                    </a:lnTo>
                    <a:lnTo>
                      <a:pt x="4362" y="720"/>
                    </a:lnTo>
                    <a:lnTo>
                      <a:pt x="4362" y="720"/>
                    </a:lnTo>
                    <a:lnTo>
                      <a:pt x="4362" y="726"/>
                    </a:lnTo>
                    <a:lnTo>
                      <a:pt x="4362" y="726"/>
                    </a:lnTo>
                    <a:lnTo>
                      <a:pt x="4368" y="726"/>
                    </a:lnTo>
                    <a:lnTo>
                      <a:pt x="4368" y="732"/>
                    </a:lnTo>
                    <a:lnTo>
                      <a:pt x="4368" y="732"/>
                    </a:lnTo>
                    <a:lnTo>
                      <a:pt x="4368" y="738"/>
                    </a:lnTo>
                    <a:lnTo>
                      <a:pt x="4368" y="738"/>
                    </a:lnTo>
                    <a:lnTo>
                      <a:pt x="4368" y="738"/>
                    </a:lnTo>
                    <a:lnTo>
                      <a:pt x="4374" y="744"/>
                    </a:lnTo>
                    <a:lnTo>
                      <a:pt x="4374" y="744"/>
                    </a:lnTo>
                    <a:lnTo>
                      <a:pt x="4374" y="744"/>
                    </a:lnTo>
                    <a:lnTo>
                      <a:pt x="4374" y="744"/>
                    </a:lnTo>
                    <a:lnTo>
                      <a:pt x="4374" y="750"/>
                    </a:lnTo>
                    <a:lnTo>
                      <a:pt x="4380" y="750"/>
                    </a:lnTo>
                    <a:lnTo>
                      <a:pt x="4380" y="750"/>
                    </a:lnTo>
                    <a:lnTo>
                      <a:pt x="4380" y="750"/>
                    </a:lnTo>
                    <a:lnTo>
                      <a:pt x="4380" y="750"/>
                    </a:lnTo>
                    <a:lnTo>
                      <a:pt x="4380" y="744"/>
                    </a:lnTo>
                    <a:lnTo>
                      <a:pt x="4380" y="744"/>
                    </a:lnTo>
                    <a:lnTo>
                      <a:pt x="4386" y="744"/>
                    </a:lnTo>
                    <a:lnTo>
                      <a:pt x="4386" y="744"/>
                    </a:lnTo>
                    <a:lnTo>
                      <a:pt x="4386" y="744"/>
                    </a:lnTo>
                    <a:lnTo>
                      <a:pt x="4386" y="744"/>
                    </a:lnTo>
                    <a:lnTo>
                      <a:pt x="4386" y="744"/>
                    </a:lnTo>
                    <a:lnTo>
                      <a:pt x="4386" y="738"/>
                    </a:lnTo>
                    <a:lnTo>
                      <a:pt x="4392" y="738"/>
                    </a:lnTo>
                    <a:lnTo>
                      <a:pt x="4392" y="738"/>
                    </a:lnTo>
                    <a:lnTo>
                      <a:pt x="4392" y="738"/>
                    </a:lnTo>
                    <a:lnTo>
                      <a:pt x="4392" y="732"/>
                    </a:lnTo>
                    <a:lnTo>
                      <a:pt x="4392" y="732"/>
                    </a:lnTo>
                    <a:lnTo>
                      <a:pt x="4392" y="732"/>
                    </a:lnTo>
                    <a:lnTo>
                      <a:pt x="4398" y="732"/>
                    </a:lnTo>
                    <a:lnTo>
                      <a:pt x="4398" y="726"/>
                    </a:lnTo>
                    <a:lnTo>
                      <a:pt x="4398" y="726"/>
                    </a:lnTo>
                    <a:lnTo>
                      <a:pt x="4398" y="720"/>
                    </a:lnTo>
                    <a:lnTo>
                      <a:pt x="4404" y="720"/>
                    </a:lnTo>
                    <a:lnTo>
                      <a:pt x="4404" y="720"/>
                    </a:lnTo>
                    <a:lnTo>
                      <a:pt x="4404" y="714"/>
                    </a:lnTo>
                    <a:lnTo>
                      <a:pt x="4404" y="714"/>
                    </a:lnTo>
                    <a:lnTo>
                      <a:pt x="4404" y="708"/>
                    </a:lnTo>
                    <a:lnTo>
                      <a:pt x="4404" y="708"/>
                    </a:lnTo>
                    <a:lnTo>
                      <a:pt x="4410" y="708"/>
                    </a:lnTo>
                    <a:lnTo>
                      <a:pt x="4410" y="702"/>
                    </a:lnTo>
                    <a:lnTo>
                      <a:pt x="4410" y="702"/>
                    </a:lnTo>
                    <a:lnTo>
                      <a:pt x="4410" y="696"/>
                    </a:lnTo>
                    <a:lnTo>
                      <a:pt x="4410" y="696"/>
                    </a:lnTo>
                    <a:lnTo>
                      <a:pt x="4410" y="690"/>
                    </a:lnTo>
                    <a:lnTo>
                      <a:pt x="4416" y="690"/>
                    </a:lnTo>
                    <a:lnTo>
                      <a:pt x="4416" y="684"/>
                    </a:lnTo>
                    <a:lnTo>
                      <a:pt x="4416" y="684"/>
                    </a:lnTo>
                    <a:lnTo>
                      <a:pt x="4416" y="678"/>
                    </a:lnTo>
                    <a:lnTo>
                      <a:pt x="4416" y="678"/>
                    </a:lnTo>
                    <a:lnTo>
                      <a:pt x="4416" y="672"/>
                    </a:lnTo>
                    <a:lnTo>
                      <a:pt x="4422" y="672"/>
                    </a:lnTo>
                    <a:lnTo>
                      <a:pt x="4422" y="666"/>
                    </a:lnTo>
                    <a:lnTo>
                      <a:pt x="4422" y="660"/>
                    </a:lnTo>
                    <a:lnTo>
                      <a:pt x="4422" y="660"/>
                    </a:lnTo>
                    <a:lnTo>
                      <a:pt x="4422" y="654"/>
                    </a:lnTo>
                    <a:lnTo>
                      <a:pt x="4422" y="648"/>
                    </a:lnTo>
                    <a:lnTo>
                      <a:pt x="4428" y="648"/>
                    </a:lnTo>
                    <a:lnTo>
                      <a:pt x="4428" y="642"/>
                    </a:lnTo>
                    <a:lnTo>
                      <a:pt x="4428" y="636"/>
                    </a:lnTo>
                    <a:lnTo>
                      <a:pt x="4428" y="636"/>
                    </a:lnTo>
                    <a:lnTo>
                      <a:pt x="4428" y="630"/>
                    </a:lnTo>
                    <a:lnTo>
                      <a:pt x="4428" y="624"/>
                    </a:lnTo>
                    <a:lnTo>
                      <a:pt x="4434" y="624"/>
                    </a:lnTo>
                    <a:lnTo>
                      <a:pt x="4434" y="618"/>
                    </a:lnTo>
                    <a:lnTo>
                      <a:pt x="4434" y="612"/>
                    </a:lnTo>
                    <a:lnTo>
                      <a:pt x="4434" y="606"/>
                    </a:lnTo>
                    <a:lnTo>
                      <a:pt x="4434" y="606"/>
                    </a:lnTo>
                    <a:lnTo>
                      <a:pt x="4440" y="600"/>
                    </a:lnTo>
                    <a:lnTo>
                      <a:pt x="4440" y="594"/>
                    </a:lnTo>
                    <a:lnTo>
                      <a:pt x="4440" y="588"/>
                    </a:lnTo>
                    <a:lnTo>
                      <a:pt x="4440" y="582"/>
                    </a:lnTo>
                    <a:lnTo>
                      <a:pt x="4440" y="576"/>
                    </a:lnTo>
                    <a:lnTo>
                      <a:pt x="4440" y="576"/>
                    </a:lnTo>
                    <a:lnTo>
                      <a:pt x="4446" y="570"/>
                    </a:lnTo>
                    <a:lnTo>
                      <a:pt x="4446" y="564"/>
                    </a:lnTo>
                    <a:lnTo>
                      <a:pt x="4446" y="558"/>
                    </a:lnTo>
                    <a:lnTo>
                      <a:pt x="4446" y="552"/>
                    </a:lnTo>
                    <a:lnTo>
                      <a:pt x="4446" y="546"/>
                    </a:lnTo>
                    <a:lnTo>
                      <a:pt x="4446" y="540"/>
                    </a:lnTo>
                    <a:lnTo>
                      <a:pt x="4452" y="534"/>
                    </a:lnTo>
                    <a:lnTo>
                      <a:pt x="4452" y="528"/>
                    </a:lnTo>
                    <a:lnTo>
                      <a:pt x="4452" y="522"/>
                    </a:lnTo>
                    <a:lnTo>
                      <a:pt x="4452" y="516"/>
                    </a:lnTo>
                    <a:lnTo>
                      <a:pt x="4452" y="510"/>
                    </a:lnTo>
                    <a:lnTo>
                      <a:pt x="4452" y="504"/>
                    </a:lnTo>
                    <a:lnTo>
                      <a:pt x="4458" y="498"/>
                    </a:lnTo>
                    <a:lnTo>
                      <a:pt x="4458" y="492"/>
                    </a:lnTo>
                    <a:lnTo>
                      <a:pt x="4458" y="486"/>
                    </a:lnTo>
                    <a:lnTo>
                      <a:pt x="4458" y="480"/>
                    </a:lnTo>
                    <a:lnTo>
                      <a:pt x="4458" y="474"/>
                    </a:lnTo>
                    <a:lnTo>
                      <a:pt x="4458" y="468"/>
                    </a:lnTo>
                    <a:lnTo>
                      <a:pt x="4464" y="462"/>
                    </a:lnTo>
                    <a:lnTo>
                      <a:pt x="4464" y="456"/>
                    </a:lnTo>
                    <a:lnTo>
                      <a:pt x="4464" y="450"/>
                    </a:lnTo>
                    <a:lnTo>
                      <a:pt x="4464" y="444"/>
                    </a:lnTo>
                    <a:lnTo>
                      <a:pt x="4464" y="432"/>
                    </a:lnTo>
                    <a:lnTo>
                      <a:pt x="4470" y="426"/>
                    </a:lnTo>
                    <a:lnTo>
                      <a:pt x="4470" y="420"/>
                    </a:lnTo>
                    <a:lnTo>
                      <a:pt x="4470" y="414"/>
                    </a:lnTo>
                    <a:lnTo>
                      <a:pt x="4470" y="408"/>
                    </a:lnTo>
                    <a:lnTo>
                      <a:pt x="4470" y="396"/>
                    </a:lnTo>
                    <a:lnTo>
                      <a:pt x="4470" y="390"/>
                    </a:lnTo>
                    <a:lnTo>
                      <a:pt x="4476" y="384"/>
                    </a:lnTo>
                    <a:lnTo>
                      <a:pt x="4476" y="378"/>
                    </a:lnTo>
                    <a:lnTo>
                      <a:pt x="4476" y="366"/>
                    </a:lnTo>
                    <a:lnTo>
                      <a:pt x="4476" y="360"/>
                    </a:lnTo>
                    <a:lnTo>
                      <a:pt x="4476" y="354"/>
                    </a:lnTo>
                    <a:lnTo>
                      <a:pt x="4476" y="348"/>
                    </a:lnTo>
                    <a:lnTo>
                      <a:pt x="4482" y="336"/>
                    </a:lnTo>
                    <a:lnTo>
                      <a:pt x="4482" y="330"/>
                    </a:lnTo>
                    <a:lnTo>
                      <a:pt x="4482" y="324"/>
                    </a:lnTo>
                    <a:lnTo>
                      <a:pt x="4482" y="312"/>
                    </a:lnTo>
                    <a:lnTo>
                      <a:pt x="4482" y="306"/>
                    </a:lnTo>
                    <a:lnTo>
                      <a:pt x="4482" y="300"/>
                    </a:lnTo>
                    <a:lnTo>
                      <a:pt x="4488" y="288"/>
                    </a:lnTo>
                    <a:lnTo>
                      <a:pt x="4488" y="282"/>
                    </a:lnTo>
                    <a:lnTo>
                      <a:pt x="4488" y="276"/>
                    </a:lnTo>
                    <a:lnTo>
                      <a:pt x="4488" y="276"/>
                    </a:lnTo>
                    <a:lnTo>
                      <a:pt x="4488" y="282"/>
                    </a:lnTo>
                    <a:lnTo>
                      <a:pt x="4494" y="294"/>
                    </a:lnTo>
                    <a:lnTo>
                      <a:pt x="4494" y="300"/>
                    </a:lnTo>
                    <a:lnTo>
                      <a:pt x="4494" y="312"/>
                    </a:lnTo>
                    <a:lnTo>
                      <a:pt x="4494" y="330"/>
                    </a:lnTo>
                    <a:lnTo>
                      <a:pt x="4494" y="342"/>
                    </a:lnTo>
                    <a:lnTo>
                      <a:pt x="4494" y="354"/>
                    </a:lnTo>
                    <a:lnTo>
                      <a:pt x="4494" y="366"/>
                    </a:lnTo>
                    <a:lnTo>
                      <a:pt x="4500" y="378"/>
                    </a:lnTo>
                    <a:lnTo>
                      <a:pt x="4500" y="396"/>
                    </a:lnTo>
                    <a:lnTo>
                      <a:pt x="4500" y="408"/>
                    </a:lnTo>
                    <a:lnTo>
                      <a:pt x="4500" y="432"/>
                    </a:lnTo>
                    <a:lnTo>
                      <a:pt x="4500" y="444"/>
                    </a:lnTo>
                    <a:lnTo>
                      <a:pt x="4506" y="456"/>
                    </a:lnTo>
                    <a:lnTo>
                      <a:pt x="4506" y="462"/>
                    </a:lnTo>
                    <a:lnTo>
                      <a:pt x="4506" y="468"/>
                    </a:lnTo>
                    <a:lnTo>
                      <a:pt x="4506" y="474"/>
                    </a:lnTo>
                    <a:lnTo>
                      <a:pt x="4506" y="474"/>
                    </a:lnTo>
                    <a:lnTo>
                      <a:pt x="4506" y="480"/>
                    </a:lnTo>
                    <a:lnTo>
                      <a:pt x="4512" y="474"/>
                    </a:lnTo>
                    <a:lnTo>
                      <a:pt x="4512" y="474"/>
                    </a:lnTo>
                    <a:lnTo>
                      <a:pt x="4512" y="468"/>
                    </a:lnTo>
                    <a:lnTo>
                      <a:pt x="4512" y="462"/>
                    </a:lnTo>
                    <a:lnTo>
                      <a:pt x="4512" y="456"/>
                    </a:lnTo>
                    <a:lnTo>
                      <a:pt x="4512" y="456"/>
                    </a:lnTo>
                    <a:lnTo>
                      <a:pt x="4518" y="450"/>
                    </a:lnTo>
                    <a:lnTo>
                      <a:pt x="4518" y="450"/>
                    </a:lnTo>
                    <a:lnTo>
                      <a:pt x="4518" y="444"/>
                    </a:lnTo>
                    <a:lnTo>
                      <a:pt x="4518" y="438"/>
                    </a:lnTo>
                    <a:lnTo>
                      <a:pt x="4518" y="438"/>
                    </a:lnTo>
                    <a:lnTo>
                      <a:pt x="4518" y="432"/>
                    </a:lnTo>
                    <a:lnTo>
                      <a:pt x="4524" y="426"/>
                    </a:lnTo>
                    <a:lnTo>
                      <a:pt x="4524" y="426"/>
                    </a:lnTo>
                    <a:lnTo>
                      <a:pt x="4524" y="420"/>
                    </a:lnTo>
                    <a:lnTo>
                      <a:pt x="4524" y="420"/>
                    </a:lnTo>
                    <a:lnTo>
                      <a:pt x="4524" y="420"/>
                    </a:lnTo>
                    <a:lnTo>
                      <a:pt x="4530" y="420"/>
                    </a:lnTo>
                    <a:lnTo>
                      <a:pt x="4530" y="420"/>
                    </a:lnTo>
                    <a:lnTo>
                      <a:pt x="4530" y="426"/>
                    </a:lnTo>
                    <a:lnTo>
                      <a:pt x="4530" y="426"/>
                    </a:lnTo>
                    <a:lnTo>
                      <a:pt x="4530" y="426"/>
                    </a:lnTo>
                    <a:lnTo>
                      <a:pt x="4530" y="426"/>
                    </a:lnTo>
                    <a:lnTo>
                      <a:pt x="4536" y="426"/>
                    </a:lnTo>
                    <a:lnTo>
                      <a:pt x="4536" y="426"/>
                    </a:lnTo>
                    <a:lnTo>
                      <a:pt x="4536" y="426"/>
                    </a:lnTo>
                    <a:lnTo>
                      <a:pt x="4536" y="426"/>
                    </a:lnTo>
                    <a:lnTo>
                      <a:pt x="4536" y="426"/>
                    </a:lnTo>
                    <a:lnTo>
                      <a:pt x="4536" y="432"/>
                    </a:lnTo>
                    <a:lnTo>
                      <a:pt x="4542" y="432"/>
                    </a:lnTo>
                    <a:lnTo>
                      <a:pt x="4542" y="432"/>
                    </a:lnTo>
                    <a:lnTo>
                      <a:pt x="4542" y="432"/>
                    </a:lnTo>
                    <a:lnTo>
                      <a:pt x="4542" y="432"/>
                    </a:lnTo>
                    <a:lnTo>
                      <a:pt x="4542" y="432"/>
                    </a:lnTo>
                    <a:lnTo>
                      <a:pt x="4542" y="432"/>
                    </a:lnTo>
                    <a:lnTo>
                      <a:pt x="4548" y="432"/>
                    </a:lnTo>
                    <a:lnTo>
                      <a:pt x="4548" y="432"/>
                    </a:lnTo>
                    <a:lnTo>
                      <a:pt x="4548" y="432"/>
                    </a:lnTo>
                    <a:lnTo>
                      <a:pt x="4548" y="432"/>
                    </a:lnTo>
                    <a:lnTo>
                      <a:pt x="4548" y="432"/>
                    </a:lnTo>
                    <a:lnTo>
                      <a:pt x="4548" y="438"/>
                    </a:lnTo>
                    <a:lnTo>
                      <a:pt x="4554" y="438"/>
                    </a:lnTo>
                    <a:lnTo>
                      <a:pt x="4554" y="438"/>
                    </a:lnTo>
                    <a:lnTo>
                      <a:pt x="4554" y="438"/>
                    </a:lnTo>
                    <a:lnTo>
                      <a:pt x="4554" y="438"/>
                    </a:lnTo>
                    <a:lnTo>
                      <a:pt x="4554" y="438"/>
                    </a:lnTo>
                    <a:lnTo>
                      <a:pt x="4554" y="438"/>
                    </a:lnTo>
                    <a:lnTo>
                      <a:pt x="4560" y="438"/>
                    </a:lnTo>
                    <a:lnTo>
                      <a:pt x="4560" y="438"/>
                    </a:lnTo>
                    <a:lnTo>
                      <a:pt x="4560" y="438"/>
                    </a:lnTo>
                    <a:lnTo>
                      <a:pt x="4560" y="438"/>
                    </a:lnTo>
                    <a:lnTo>
                      <a:pt x="4566" y="438"/>
                    </a:lnTo>
                    <a:lnTo>
                      <a:pt x="4566" y="438"/>
                    </a:lnTo>
                    <a:lnTo>
                      <a:pt x="4566" y="438"/>
                    </a:lnTo>
                    <a:lnTo>
                      <a:pt x="4566" y="438"/>
                    </a:lnTo>
                    <a:lnTo>
                      <a:pt x="4566" y="438"/>
                    </a:lnTo>
                    <a:lnTo>
                      <a:pt x="4566" y="438"/>
                    </a:lnTo>
                    <a:lnTo>
                      <a:pt x="4572" y="438"/>
                    </a:lnTo>
                    <a:lnTo>
                      <a:pt x="4572" y="438"/>
                    </a:lnTo>
                    <a:lnTo>
                      <a:pt x="4572" y="438"/>
                    </a:lnTo>
                    <a:lnTo>
                      <a:pt x="4572" y="438"/>
                    </a:lnTo>
                    <a:lnTo>
                      <a:pt x="4572" y="438"/>
                    </a:lnTo>
                    <a:lnTo>
                      <a:pt x="4572" y="438"/>
                    </a:lnTo>
                    <a:lnTo>
                      <a:pt x="4578" y="438"/>
                    </a:lnTo>
                    <a:lnTo>
                      <a:pt x="4578" y="438"/>
                    </a:lnTo>
                    <a:lnTo>
                      <a:pt x="4578" y="438"/>
                    </a:lnTo>
                    <a:lnTo>
                      <a:pt x="4578" y="438"/>
                    </a:lnTo>
                    <a:lnTo>
                      <a:pt x="4578" y="438"/>
                    </a:lnTo>
                    <a:lnTo>
                      <a:pt x="4578" y="438"/>
                    </a:lnTo>
                    <a:lnTo>
                      <a:pt x="4584" y="438"/>
                    </a:lnTo>
                    <a:lnTo>
                      <a:pt x="4584" y="438"/>
                    </a:lnTo>
                    <a:lnTo>
                      <a:pt x="4584" y="438"/>
                    </a:lnTo>
                    <a:lnTo>
                      <a:pt x="4584" y="438"/>
                    </a:lnTo>
                    <a:lnTo>
                      <a:pt x="4584" y="438"/>
                    </a:lnTo>
                    <a:lnTo>
                      <a:pt x="4584" y="438"/>
                    </a:lnTo>
                    <a:lnTo>
                      <a:pt x="4590" y="438"/>
                    </a:lnTo>
                    <a:lnTo>
                      <a:pt x="4590" y="438"/>
                    </a:lnTo>
                    <a:lnTo>
                      <a:pt x="4590" y="438"/>
                    </a:lnTo>
                    <a:lnTo>
                      <a:pt x="4590" y="438"/>
                    </a:lnTo>
                    <a:lnTo>
                      <a:pt x="4590" y="438"/>
                    </a:lnTo>
                    <a:lnTo>
                      <a:pt x="4590" y="438"/>
                    </a:lnTo>
                    <a:lnTo>
                      <a:pt x="4596" y="438"/>
                    </a:lnTo>
                    <a:lnTo>
                      <a:pt x="4596" y="438"/>
                    </a:lnTo>
                    <a:lnTo>
                      <a:pt x="4596" y="438"/>
                    </a:lnTo>
                    <a:lnTo>
                      <a:pt x="4596" y="438"/>
                    </a:lnTo>
                    <a:lnTo>
                      <a:pt x="4596" y="438"/>
                    </a:lnTo>
                    <a:lnTo>
                      <a:pt x="4596" y="432"/>
                    </a:lnTo>
                    <a:lnTo>
                      <a:pt x="4602" y="432"/>
                    </a:lnTo>
                    <a:lnTo>
                      <a:pt x="4602" y="432"/>
                    </a:lnTo>
                    <a:lnTo>
                      <a:pt x="4602" y="432"/>
                    </a:lnTo>
                    <a:lnTo>
                      <a:pt x="4602" y="432"/>
                    </a:lnTo>
                    <a:lnTo>
                      <a:pt x="4602" y="432"/>
                    </a:lnTo>
                    <a:lnTo>
                      <a:pt x="4608" y="432"/>
                    </a:lnTo>
                    <a:lnTo>
                      <a:pt x="4608" y="432"/>
                    </a:lnTo>
                    <a:lnTo>
                      <a:pt x="4608" y="432"/>
                    </a:lnTo>
                    <a:lnTo>
                      <a:pt x="4608" y="432"/>
                    </a:lnTo>
                    <a:lnTo>
                      <a:pt x="4608" y="432"/>
                    </a:lnTo>
                    <a:lnTo>
                      <a:pt x="4608" y="432"/>
                    </a:lnTo>
                    <a:lnTo>
                      <a:pt x="4614" y="426"/>
                    </a:lnTo>
                    <a:lnTo>
                      <a:pt x="4614" y="426"/>
                    </a:lnTo>
                    <a:lnTo>
                      <a:pt x="4614" y="426"/>
                    </a:lnTo>
                    <a:lnTo>
                      <a:pt x="4614" y="426"/>
                    </a:lnTo>
                    <a:lnTo>
                      <a:pt x="4614" y="426"/>
                    </a:lnTo>
                    <a:lnTo>
                      <a:pt x="4614" y="426"/>
                    </a:lnTo>
                    <a:lnTo>
                      <a:pt x="4620" y="426"/>
                    </a:lnTo>
                    <a:lnTo>
                      <a:pt x="4620" y="426"/>
                    </a:lnTo>
                    <a:lnTo>
                      <a:pt x="4620" y="426"/>
                    </a:lnTo>
                    <a:lnTo>
                      <a:pt x="4620" y="420"/>
                    </a:lnTo>
                    <a:lnTo>
                      <a:pt x="4620" y="420"/>
                    </a:lnTo>
                    <a:lnTo>
                      <a:pt x="4620" y="420"/>
                    </a:lnTo>
                    <a:lnTo>
                      <a:pt x="4626" y="420"/>
                    </a:lnTo>
                    <a:lnTo>
                      <a:pt x="4626" y="426"/>
                    </a:lnTo>
                    <a:lnTo>
                      <a:pt x="4626" y="432"/>
                    </a:lnTo>
                    <a:lnTo>
                      <a:pt x="4626" y="438"/>
                    </a:lnTo>
                    <a:lnTo>
                      <a:pt x="4626" y="438"/>
                    </a:lnTo>
                    <a:lnTo>
                      <a:pt x="4632" y="444"/>
                    </a:lnTo>
                    <a:lnTo>
                      <a:pt x="4632" y="456"/>
                    </a:lnTo>
                    <a:lnTo>
                      <a:pt x="4632" y="462"/>
                    </a:lnTo>
                    <a:lnTo>
                      <a:pt x="4632" y="468"/>
                    </a:lnTo>
                    <a:lnTo>
                      <a:pt x="4632" y="474"/>
                    </a:lnTo>
                    <a:lnTo>
                      <a:pt x="4632" y="480"/>
                    </a:lnTo>
                    <a:lnTo>
                      <a:pt x="4638" y="492"/>
                    </a:lnTo>
                    <a:lnTo>
                      <a:pt x="4638" y="498"/>
                    </a:lnTo>
                    <a:lnTo>
                      <a:pt x="4638" y="504"/>
                    </a:lnTo>
                    <a:lnTo>
                      <a:pt x="4638" y="510"/>
                    </a:lnTo>
                    <a:lnTo>
                      <a:pt x="4638" y="516"/>
                    </a:lnTo>
                    <a:lnTo>
                      <a:pt x="4638" y="522"/>
                    </a:lnTo>
                    <a:lnTo>
                      <a:pt x="4644" y="522"/>
                    </a:lnTo>
                    <a:lnTo>
                      <a:pt x="4644" y="522"/>
                    </a:lnTo>
                    <a:lnTo>
                      <a:pt x="4644" y="522"/>
                    </a:lnTo>
                    <a:lnTo>
                      <a:pt x="4644" y="522"/>
                    </a:lnTo>
                    <a:lnTo>
                      <a:pt x="4644" y="510"/>
                    </a:lnTo>
                    <a:lnTo>
                      <a:pt x="4644" y="504"/>
                    </a:lnTo>
                    <a:lnTo>
                      <a:pt x="4650" y="498"/>
                    </a:lnTo>
                    <a:lnTo>
                      <a:pt x="4650" y="492"/>
                    </a:lnTo>
                    <a:lnTo>
                      <a:pt x="4650" y="486"/>
                    </a:lnTo>
                    <a:lnTo>
                      <a:pt x="4650" y="480"/>
                    </a:lnTo>
                    <a:lnTo>
                      <a:pt x="4650" y="474"/>
                    </a:lnTo>
                    <a:lnTo>
                      <a:pt x="4650" y="468"/>
                    </a:lnTo>
                    <a:lnTo>
                      <a:pt x="4656" y="462"/>
                    </a:lnTo>
                    <a:lnTo>
                      <a:pt x="4656" y="456"/>
                    </a:lnTo>
                    <a:lnTo>
                      <a:pt x="4656" y="438"/>
                    </a:lnTo>
                    <a:lnTo>
                      <a:pt x="4656" y="438"/>
                    </a:lnTo>
                    <a:lnTo>
                      <a:pt x="4656" y="432"/>
                    </a:lnTo>
                    <a:lnTo>
                      <a:pt x="4662" y="426"/>
                    </a:lnTo>
                    <a:lnTo>
                      <a:pt x="4662" y="426"/>
                    </a:lnTo>
                    <a:lnTo>
                      <a:pt x="4662" y="420"/>
                    </a:lnTo>
                    <a:lnTo>
                      <a:pt x="4662" y="420"/>
                    </a:lnTo>
                    <a:lnTo>
                      <a:pt x="4662" y="420"/>
                    </a:lnTo>
                    <a:lnTo>
                      <a:pt x="4662" y="420"/>
                    </a:lnTo>
                    <a:lnTo>
                      <a:pt x="4668" y="426"/>
                    </a:lnTo>
                    <a:lnTo>
                      <a:pt x="4668" y="426"/>
                    </a:lnTo>
                    <a:lnTo>
                      <a:pt x="4668" y="426"/>
                    </a:lnTo>
                    <a:lnTo>
                      <a:pt x="4668" y="426"/>
                    </a:lnTo>
                    <a:lnTo>
                      <a:pt x="4668" y="426"/>
                    </a:lnTo>
                    <a:lnTo>
                      <a:pt x="4668" y="426"/>
                    </a:lnTo>
                    <a:lnTo>
                      <a:pt x="4674" y="426"/>
                    </a:lnTo>
                    <a:lnTo>
                      <a:pt x="4674" y="426"/>
                    </a:lnTo>
                    <a:lnTo>
                      <a:pt x="4674" y="426"/>
                    </a:lnTo>
                    <a:lnTo>
                      <a:pt x="4674" y="432"/>
                    </a:lnTo>
                    <a:lnTo>
                      <a:pt x="4674" y="432"/>
                    </a:lnTo>
                    <a:lnTo>
                      <a:pt x="4674" y="432"/>
                    </a:lnTo>
                    <a:lnTo>
                      <a:pt x="4680" y="432"/>
                    </a:lnTo>
                    <a:lnTo>
                      <a:pt x="4680" y="432"/>
                    </a:lnTo>
                    <a:lnTo>
                      <a:pt x="4680" y="432"/>
                    </a:lnTo>
                    <a:lnTo>
                      <a:pt x="4680" y="432"/>
                    </a:lnTo>
                    <a:lnTo>
                      <a:pt x="4680" y="432"/>
                    </a:lnTo>
                    <a:lnTo>
                      <a:pt x="4680" y="432"/>
                    </a:lnTo>
                    <a:lnTo>
                      <a:pt x="4686" y="432"/>
                    </a:lnTo>
                    <a:lnTo>
                      <a:pt x="4686" y="432"/>
                    </a:lnTo>
                    <a:lnTo>
                      <a:pt x="4686" y="438"/>
                    </a:lnTo>
                    <a:lnTo>
                      <a:pt x="4686" y="438"/>
                    </a:lnTo>
                    <a:lnTo>
                      <a:pt x="4686" y="438"/>
                    </a:lnTo>
                    <a:lnTo>
                      <a:pt x="4692" y="438"/>
                    </a:lnTo>
                    <a:lnTo>
                      <a:pt x="4692" y="438"/>
                    </a:lnTo>
                    <a:lnTo>
                      <a:pt x="4692" y="438"/>
                    </a:lnTo>
                    <a:lnTo>
                      <a:pt x="4692" y="438"/>
                    </a:lnTo>
                    <a:lnTo>
                      <a:pt x="4692" y="438"/>
                    </a:lnTo>
                    <a:lnTo>
                      <a:pt x="4692" y="438"/>
                    </a:lnTo>
                    <a:lnTo>
                      <a:pt x="4698" y="438"/>
                    </a:lnTo>
                    <a:lnTo>
                      <a:pt x="4698" y="438"/>
                    </a:lnTo>
                    <a:lnTo>
                      <a:pt x="4698" y="438"/>
                    </a:lnTo>
                    <a:lnTo>
                      <a:pt x="4698" y="438"/>
                    </a:lnTo>
                    <a:lnTo>
                      <a:pt x="4698" y="438"/>
                    </a:lnTo>
                    <a:lnTo>
                      <a:pt x="4698" y="438"/>
                    </a:lnTo>
                    <a:lnTo>
                      <a:pt x="4704" y="438"/>
                    </a:lnTo>
                    <a:lnTo>
                      <a:pt x="4704" y="438"/>
                    </a:lnTo>
                    <a:lnTo>
                      <a:pt x="4704" y="438"/>
                    </a:lnTo>
                    <a:lnTo>
                      <a:pt x="4704" y="438"/>
                    </a:lnTo>
                    <a:lnTo>
                      <a:pt x="4704" y="438"/>
                    </a:lnTo>
                    <a:lnTo>
                      <a:pt x="4710" y="438"/>
                    </a:lnTo>
                    <a:lnTo>
                      <a:pt x="4710" y="438"/>
                    </a:lnTo>
                    <a:lnTo>
                      <a:pt x="4710" y="438"/>
                    </a:lnTo>
                    <a:lnTo>
                      <a:pt x="4710" y="438"/>
                    </a:lnTo>
                    <a:lnTo>
                      <a:pt x="4710" y="438"/>
                    </a:lnTo>
                    <a:lnTo>
                      <a:pt x="4710" y="438"/>
                    </a:lnTo>
                    <a:lnTo>
                      <a:pt x="4716" y="438"/>
                    </a:lnTo>
                    <a:lnTo>
                      <a:pt x="4716" y="438"/>
                    </a:lnTo>
                    <a:lnTo>
                      <a:pt x="4716" y="438"/>
                    </a:lnTo>
                    <a:lnTo>
                      <a:pt x="4716" y="438"/>
                    </a:lnTo>
                    <a:lnTo>
                      <a:pt x="4716" y="438"/>
                    </a:lnTo>
                    <a:lnTo>
                      <a:pt x="4716" y="438"/>
                    </a:lnTo>
                    <a:lnTo>
                      <a:pt x="4722" y="438"/>
                    </a:lnTo>
                    <a:lnTo>
                      <a:pt x="4722" y="438"/>
                    </a:lnTo>
                    <a:lnTo>
                      <a:pt x="4722" y="438"/>
                    </a:lnTo>
                    <a:lnTo>
                      <a:pt x="4722" y="438"/>
                    </a:lnTo>
                    <a:lnTo>
                      <a:pt x="4722" y="438"/>
                    </a:lnTo>
                    <a:lnTo>
                      <a:pt x="4722" y="438"/>
                    </a:lnTo>
                    <a:lnTo>
                      <a:pt x="4728" y="438"/>
                    </a:lnTo>
                    <a:lnTo>
                      <a:pt x="4728" y="438"/>
                    </a:lnTo>
                    <a:lnTo>
                      <a:pt x="4728" y="438"/>
                    </a:lnTo>
                    <a:lnTo>
                      <a:pt x="4728" y="438"/>
                    </a:lnTo>
                    <a:lnTo>
                      <a:pt x="4728" y="438"/>
                    </a:lnTo>
                    <a:lnTo>
                      <a:pt x="4728" y="438"/>
                    </a:lnTo>
                    <a:lnTo>
                      <a:pt x="4734" y="438"/>
                    </a:lnTo>
                    <a:lnTo>
                      <a:pt x="4734" y="438"/>
                    </a:lnTo>
                    <a:lnTo>
                      <a:pt x="4734" y="438"/>
                    </a:lnTo>
                    <a:lnTo>
                      <a:pt x="4734" y="432"/>
                    </a:lnTo>
                    <a:lnTo>
                      <a:pt x="4734" y="432"/>
                    </a:lnTo>
                    <a:lnTo>
                      <a:pt x="4734" y="432"/>
                    </a:lnTo>
                    <a:lnTo>
                      <a:pt x="4740" y="432"/>
                    </a:lnTo>
                    <a:lnTo>
                      <a:pt x="4740" y="432"/>
                    </a:lnTo>
                    <a:lnTo>
                      <a:pt x="4740" y="432"/>
                    </a:lnTo>
                    <a:lnTo>
                      <a:pt x="4740" y="432"/>
                    </a:lnTo>
                    <a:lnTo>
                      <a:pt x="4740" y="432"/>
                    </a:lnTo>
                    <a:lnTo>
                      <a:pt x="4740" y="432"/>
                    </a:lnTo>
                    <a:lnTo>
                      <a:pt x="4746" y="432"/>
                    </a:lnTo>
                    <a:lnTo>
                      <a:pt x="4746" y="432"/>
                    </a:lnTo>
                    <a:lnTo>
                      <a:pt x="4746" y="432"/>
                    </a:lnTo>
                    <a:lnTo>
                      <a:pt x="4746" y="426"/>
                    </a:lnTo>
                    <a:lnTo>
                      <a:pt x="4746" y="426"/>
                    </a:lnTo>
                    <a:lnTo>
                      <a:pt x="4752" y="426"/>
                    </a:lnTo>
                    <a:lnTo>
                      <a:pt x="4752" y="426"/>
                    </a:lnTo>
                    <a:lnTo>
                      <a:pt x="4752" y="426"/>
                    </a:lnTo>
                    <a:lnTo>
                      <a:pt x="4752" y="426"/>
                    </a:lnTo>
                    <a:lnTo>
                      <a:pt x="4752" y="426"/>
                    </a:lnTo>
                    <a:lnTo>
                      <a:pt x="4752" y="426"/>
                    </a:lnTo>
                    <a:lnTo>
                      <a:pt x="4758" y="426"/>
                    </a:lnTo>
                    <a:lnTo>
                      <a:pt x="4758" y="420"/>
                    </a:lnTo>
                    <a:lnTo>
                      <a:pt x="4758" y="420"/>
                    </a:lnTo>
                    <a:lnTo>
                      <a:pt x="4758" y="420"/>
                    </a:lnTo>
                    <a:lnTo>
                      <a:pt x="4758" y="426"/>
                    </a:lnTo>
                    <a:lnTo>
                      <a:pt x="4764" y="426"/>
                    </a:lnTo>
                    <a:lnTo>
                      <a:pt x="4764" y="432"/>
                    </a:lnTo>
                    <a:lnTo>
                      <a:pt x="4764" y="438"/>
                    </a:lnTo>
                    <a:lnTo>
                      <a:pt x="4764" y="438"/>
                    </a:lnTo>
                    <a:lnTo>
                      <a:pt x="4764" y="444"/>
                    </a:lnTo>
                    <a:lnTo>
                      <a:pt x="4764" y="456"/>
                    </a:lnTo>
                    <a:lnTo>
                      <a:pt x="4764" y="462"/>
                    </a:lnTo>
                    <a:lnTo>
                      <a:pt x="4770" y="468"/>
                    </a:lnTo>
                    <a:lnTo>
                      <a:pt x="4770" y="474"/>
                    </a:lnTo>
                    <a:lnTo>
                      <a:pt x="4770" y="486"/>
                    </a:lnTo>
                    <a:lnTo>
                      <a:pt x="4770" y="492"/>
                    </a:lnTo>
                    <a:lnTo>
                      <a:pt x="4770" y="498"/>
                    </a:lnTo>
                    <a:lnTo>
                      <a:pt x="4776" y="504"/>
                    </a:lnTo>
                    <a:lnTo>
                      <a:pt x="4776" y="510"/>
                    </a:lnTo>
                    <a:lnTo>
                      <a:pt x="4776" y="516"/>
                    </a:lnTo>
                    <a:lnTo>
                      <a:pt x="4776" y="522"/>
                    </a:lnTo>
                    <a:lnTo>
                      <a:pt x="4776" y="522"/>
                    </a:lnTo>
                    <a:lnTo>
                      <a:pt x="4776" y="522"/>
                    </a:lnTo>
                    <a:lnTo>
                      <a:pt x="4776" y="522"/>
                    </a:lnTo>
                    <a:lnTo>
                      <a:pt x="4782" y="516"/>
                    </a:lnTo>
                    <a:lnTo>
                      <a:pt x="4782" y="510"/>
                    </a:lnTo>
                    <a:lnTo>
                      <a:pt x="4782" y="504"/>
                    </a:lnTo>
                    <a:lnTo>
                      <a:pt x="4782" y="498"/>
                    </a:lnTo>
                    <a:lnTo>
                      <a:pt x="4782" y="492"/>
                    </a:lnTo>
                    <a:lnTo>
                      <a:pt x="4788" y="486"/>
                    </a:lnTo>
                    <a:lnTo>
                      <a:pt x="4788" y="480"/>
                    </a:lnTo>
                    <a:lnTo>
                      <a:pt x="4788" y="474"/>
                    </a:lnTo>
                    <a:lnTo>
                      <a:pt x="4788" y="468"/>
                    </a:lnTo>
                    <a:lnTo>
                      <a:pt x="4788" y="462"/>
                    </a:lnTo>
                    <a:lnTo>
                      <a:pt x="4794" y="444"/>
                    </a:lnTo>
                    <a:lnTo>
                      <a:pt x="4794" y="438"/>
                    </a:lnTo>
                    <a:lnTo>
                      <a:pt x="4794" y="438"/>
                    </a:lnTo>
                    <a:lnTo>
                      <a:pt x="4794" y="432"/>
                    </a:lnTo>
                    <a:lnTo>
                      <a:pt x="4794" y="426"/>
                    </a:lnTo>
                    <a:lnTo>
                      <a:pt x="4794" y="426"/>
                    </a:lnTo>
                    <a:lnTo>
                      <a:pt x="4794" y="420"/>
                    </a:lnTo>
                    <a:lnTo>
                      <a:pt x="4800" y="420"/>
                    </a:lnTo>
                    <a:lnTo>
                      <a:pt x="4800" y="420"/>
                    </a:lnTo>
                    <a:lnTo>
                      <a:pt x="4800" y="420"/>
                    </a:lnTo>
                    <a:lnTo>
                      <a:pt x="4800" y="426"/>
                    </a:lnTo>
                    <a:lnTo>
                      <a:pt x="4800" y="426"/>
                    </a:lnTo>
                    <a:lnTo>
                      <a:pt x="4800" y="426"/>
                    </a:lnTo>
                    <a:lnTo>
                      <a:pt x="4806" y="426"/>
                    </a:lnTo>
                    <a:lnTo>
                      <a:pt x="4806" y="426"/>
                    </a:lnTo>
                    <a:lnTo>
                      <a:pt x="4806" y="426"/>
                    </a:lnTo>
                    <a:lnTo>
                      <a:pt x="4806" y="426"/>
                    </a:lnTo>
                    <a:lnTo>
                      <a:pt x="4812" y="426"/>
                    </a:lnTo>
                    <a:lnTo>
                      <a:pt x="4812" y="432"/>
                    </a:lnTo>
                    <a:lnTo>
                      <a:pt x="4812" y="432"/>
                    </a:lnTo>
                    <a:lnTo>
                      <a:pt x="4812" y="432"/>
                    </a:lnTo>
                    <a:lnTo>
                      <a:pt x="4812" y="432"/>
                    </a:lnTo>
                    <a:lnTo>
                      <a:pt x="4812" y="432"/>
                    </a:lnTo>
                    <a:lnTo>
                      <a:pt x="4818" y="432"/>
                    </a:lnTo>
                    <a:lnTo>
                      <a:pt x="4818" y="432"/>
                    </a:lnTo>
                    <a:lnTo>
                      <a:pt x="4818" y="432"/>
                    </a:lnTo>
                    <a:lnTo>
                      <a:pt x="4818" y="432"/>
                    </a:lnTo>
                    <a:lnTo>
                      <a:pt x="4818" y="432"/>
                    </a:lnTo>
                    <a:lnTo>
                      <a:pt x="4818" y="432"/>
                    </a:lnTo>
                    <a:lnTo>
                      <a:pt x="4824" y="432"/>
                    </a:lnTo>
                    <a:lnTo>
                      <a:pt x="4824" y="438"/>
                    </a:lnTo>
                    <a:lnTo>
                      <a:pt x="4824" y="438"/>
                    </a:lnTo>
                    <a:lnTo>
                      <a:pt x="4824" y="438"/>
                    </a:lnTo>
                    <a:lnTo>
                      <a:pt x="4824" y="438"/>
                    </a:lnTo>
                    <a:lnTo>
                      <a:pt x="4824" y="438"/>
                    </a:lnTo>
                    <a:lnTo>
                      <a:pt x="4830" y="438"/>
                    </a:lnTo>
                    <a:lnTo>
                      <a:pt x="4830" y="438"/>
                    </a:lnTo>
                    <a:lnTo>
                      <a:pt x="4830" y="438"/>
                    </a:lnTo>
                    <a:lnTo>
                      <a:pt x="4830" y="438"/>
                    </a:lnTo>
                    <a:lnTo>
                      <a:pt x="4830" y="438"/>
                    </a:lnTo>
                    <a:lnTo>
                      <a:pt x="4830" y="438"/>
                    </a:lnTo>
                    <a:lnTo>
                      <a:pt x="4836" y="438"/>
                    </a:lnTo>
                    <a:lnTo>
                      <a:pt x="4836" y="438"/>
                    </a:lnTo>
                    <a:lnTo>
                      <a:pt x="4836" y="438"/>
                    </a:lnTo>
                    <a:lnTo>
                      <a:pt x="4836" y="438"/>
                    </a:lnTo>
                    <a:lnTo>
                      <a:pt x="4836" y="438"/>
                    </a:lnTo>
                    <a:lnTo>
                      <a:pt x="4836" y="438"/>
                    </a:lnTo>
                    <a:lnTo>
                      <a:pt x="4842" y="438"/>
                    </a:lnTo>
                    <a:lnTo>
                      <a:pt x="4842" y="438"/>
                    </a:lnTo>
                    <a:lnTo>
                      <a:pt x="4842" y="438"/>
                    </a:lnTo>
                    <a:lnTo>
                      <a:pt x="4842" y="438"/>
                    </a:lnTo>
                    <a:lnTo>
                      <a:pt x="4842" y="438"/>
                    </a:lnTo>
                    <a:lnTo>
                      <a:pt x="4842" y="438"/>
                    </a:lnTo>
                    <a:lnTo>
                      <a:pt x="4848" y="438"/>
                    </a:lnTo>
                    <a:lnTo>
                      <a:pt x="4848" y="438"/>
                    </a:lnTo>
                    <a:lnTo>
                      <a:pt x="4848" y="438"/>
                    </a:lnTo>
                    <a:lnTo>
                      <a:pt x="4848" y="438"/>
                    </a:lnTo>
                    <a:lnTo>
                      <a:pt x="4848" y="438"/>
                    </a:lnTo>
                    <a:lnTo>
                      <a:pt x="4854" y="438"/>
                    </a:lnTo>
                    <a:lnTo>
                      <a:pt x="4854" y="438"/>
                    </a:lnTo>
                    <a:lnTo>
                      <a:pt x="4854" y="438"/>
                    </a:lnTo>
                    <a:lnTo>
                      <a:pt x="4854" y="438"/>
                    </a:lnTo>
                    <a:lnTo>
                      <a:pt x="4854" y="438"/>
                    </a:lnTo>
                    <a:lnTo>
                      <a:pt x="4854" y="438"/>
                    </a:lnTo>
                    <a:lnTo>
                      <a:pt x="4860" y="438"/>
                    </a:lnTo>
                    <a:lnTo>
                      <a:pt x="4860" y="438"/>
                    </a:lnTo>
                    <a:lnTo>
                      <a:pt x="4860" y="438"/>
                    </a:lnTo>
                    <a:lnTo>
                      <a:pt x="4860" y="438"/>
                    </a:lnTo>
                    <a:lnTo>
                      <a:pt x="4860" y="438"/>
                    </a:lnTo>
                    <a:lnTo>
                      <a:pt x="4860" y="438"/>
                    </a:lnTo>
                    <a:lnTo>
                      <a:pt x="4866" y="438"/>
                    </a:lnTo>
                    <a:lnTo>
                      <a:pt x="4866" y="438"/>
                    </a:lnTo>
                    <a:lnTo>
                      <a:pt x="4866" y="438"/>
                    </a:lnTo>
                    <a:lnTo>
                      <a:pt x="4866" y="438"/>
                    </a:lnTo>
                    <a:lnTo>
                      <a:pt x="4866" y="438"/>
                    </a:lnTo>
                    <a:lnTo>
                      <a:pt x="4866" y="438"/>
                    </a:lnTo>
                    <a:lnTo>
                      <a:pt x="4872" y="438"/>
                    </a:lnTo>
                    <a:lnTo>
                      <a:pt x="4872" y="432"/>
                    </a:lnTo>
                    <a:lnTo>
                      <a:pt x="4872" y="432"/>
                    </a:lnTo>
                    <a:lnTo>
                      <a:pt x="4872" y="432"/>
                    </a:lnTo>
                    <a:lnTo>
                      <a:pt x="4872" y="432"/>
                    </a:lnTo>
                    <a:lnTo>
                      <a:pt x="4872" y="432"/>
                    </a:lnTo>
                    <a:lnTo>
                      <a:pt x="4878" y="432"/>
                    </a:lnTo>
                    <a:lnTo>
                      <a:pt x="4878" y="432"/>
                    </a:lnTo>
                    <a:lnTo>
                      <a:pt x="4878" y="432"/>
                    </a:lnTo>
                    <a:lnTo>
                      <a:pt x="4878" y="432"/>
                    </a:lnTo>
                    <a:lnTo>
                      <a:pt x="4878" y="432"/>
                    </a:lnTo>
                    <a:lnTo>
                      <a:pt x="4878" y="432"/>
                    </a:lnTo>
                    <a:lnTo>
                      <a:pt x="4884" y="432"/>
                    </a:lnTo>
                    <a:lnTo>
                      <a:pt x="4884" y="426"/>
                    </a:lnTo>
                    <a:lnTo>
                      <a:pt x="4884" y="426"/>
                    </a:lnTo>
                    <a:lnTo>
                      <a:pt x="4884" y="426"/>
                    </a:lnTo>
                    <a:lnTo>
                      <a:pt x="4884" y="426"/>
                    </a:lnTo>
                    <a:lnTo>
                      <a:pt x="4884" y="426"/>
                    </a:lnTo>
                    <a:lnTo>
                      <a:pt x="4890" y="426"/>
                    </a:lnTo>
                    <a:lnTo>
                      <a:pt x="4890" y="426"/>
                    </a:lnTo>
                    <a:lnTo>
                      <a:pt x="4890" y="426"/>
                    </a:lnTo>
                    <a:lnTo>
                      <a:pt x="4890" y="420"/>
                    </a:lnTo>
                    <a:lnTo>
                      <a:pt x="4896" y="420"/>
                    </a:lnTo>
                    <a:lnTo>
                      <a:pt x="4896" y="420"/>
                    </a:lnTo>
                    <a:lnTo>
                      <a:pt x="4896" y="420"/>
                    </a:lnTo>
                    <a:lnTo>
                      <a:pt x="4896" y="426"/>
                    </a:lnTo>
                    <a:lnTo>
                      <a:pt x="4896" y="426"/>
                    </a:lnTo>
                    <a:lnTo>
                      <a:pt x="4896" y="432"/>
                    </a:lnTo>
                    <a:lnTo>
                      <a:pt x="4896" y="438"/>
                    </a:lnTo>
                    <a:lnTo>
                      <a:pt x="4902" y="438"/>
                    </a:lnTo>
                    <a:lnTo>
                      <a:pt x="4902" y="444"/>
                    </a:lnTo>
                    <a:lnTo>
                      <a:pt x="4902" y="456"/>
                    </a:lnTo>
                    <a:lnTo>
                      <a:pt x="4902" y="462"/>
                    </a:lnTo>
                    <a:lnTo>
                      <a:pt x="4902" y="474"/>
                    </a:lnTo>
                    <a:lnTo>
                      <a:pt x="4908" y="480"/>
                    </a:lnTo>
                    <a:lnTo>
                      <a:pt x="4908" y="486"/>
                    </a:lnTo>
                    <a:lnTo>
                      <a:pt x="4908" y="492"/>
                    </a:lnTo>
                    <a:lnTo>
                      <a:pt x="4908" y="498"/>
                    </a:lnTo>
                    <a:lnTo>
                      <a:pt x="4908" y="504"/>
                    </a:lnTo>
                    <a:lnTo>
                      <a:pt x="4908" y="510"/>
                    </a:lnTo>
                    <a:lnTo>
                      <a:pt x="4914" y="516"/>
                    </a:lnTo>
                    <a:lnTo>
                      <a:pt x="4914" y="522"/>
                    </a:lnTo>
                    <a:lnTo>
                      <a:pt x="4914" y="522"/>
                    </a:lnTo>
                    <a:lnTo>
                      <a:pt x="4914" y="522"/>
                    </a:lnTo>
                    <a:lnTo>
                      <a:pt x="4914" y="522"/>
                    </a:lnTo>
                    <a:lnTo>
                      <a:pt x="4914" y="516"/>
                    </a:lnTo>
                    <a:lnTo>
                      <a:pt x="4920" y="510"/>
                    </a:lnTo>
                    <a:lnTo>
                      <a:pt x="4920" y="504"/>
                    </a:lnTo>
                    <a:lnTo>
                      <a:pt x="4920" y="498"/>
                    </a:lnTo>
                    <a:lnTo>
                      <a:pt x="4920" y="492"/>
                    </a:lnTo>
                    <a:lnTo>
                      <a:pt x="4920" y="486"/>
                    </a:lnTo>
                    <a:lnTo>
                      <a:pt x="4920" y="480"/>
                    </a:lnTo>
                    <a:lnTo>
                      <a:pt x="4926" y="474"/>
                    </a:lnTo>
                    <a:lnTo>
                      <a:pt x="4926" y="462"/>
                    </a:lnTo>
                    <a:lnTo>
                      <a:pt x="4926" y="456"/>
                    </a:lnTo>
                    <a:lnTo>
                      <a:pt x="4926" y="444"/>
                    </a:lnTo>
                    <a:lnTo>
                      <a:pt x="4926" y="438"/>
                    </a:lnTo>
                    <a:lnTo>
                      <a:pt x="4926" y="438"/>
                    </a:lnTo>
                    <a:lnTo>
                      <a:pt x="4932" y="432"/>
                    </a:lnTo>
                    <a:lnTo>
                      <a:pt x="4932" y="426"/>
                    </a:lnTo>
                    <a:lnTo>
                      <a:pt x="4932" y="426"/>
                    </a:lnTo>
                    <a:lnTo>
                      <a:pt x="4932" y="420"/>
                    </a:lnTo>
                    <a:lnTo>
                      <a:pt x="4932" y="420"/>
                    </a:lnTo>
                    <a:lnTo>
                      <a:pt x="4938" y="420"/>
                    </a:lnTo>
                    <a:lnTo>
                      <a:pt x="4938" y="426"/>
                    </a:lnTo>
                    <a:lnTo>
                      <a:pt x="4938" y="426"/>
                    </a:lnTo>
                    <a:lnTo>
                      <a:pt x="4938" y="426"/>
                    </a:lnTo>
                    <a:lnTo>
                      <a:pt x="4938" y="426"/>
                    </a:lnTo>
                    <a:lnTo>
                      <a:pt x="4938" y="426"/>
                    </a:lnTo>
                    <a:lnTo>
                      <a:pt x="4944" y="426"/>
                    </a:lnTo>
                    <a:lnTo>
                      <a:pt x="4944" y="426"/>
                    </a:lnTo>
                    <a:lnTo>
                      <a:pt x="4944" y="426"/>
                    </a:lnTo>
                    <a:lnTo>
                      <a:pt x="4944" y="426"/>
                    </a:lnTo>
                    <a:lnTo>
                      <a:pt x="4944" y="432"/>
                    </a:lnTo>
                    <a:lnTo>
                      <a:pt x="4944" y="432"/>
                    </a:lnTo>
                    <a:lnTo>
                      <a:pt x="4950" y="432"/>
                    </a:lnTo>
                    <a:lnTo>
                      <a:pt x="4950" y="432"/>
                    </a:lnTo>
                    <a:lnTo>
                      <a:pt x="4950" y="432"/>
                    </a:lnTo>
                    <a:lnTo>
                      <a:pt x="4950" y="432"/>
                    </a:lnTo>
                    <a:lnTo>
                      <a:pt x="4950" y="432"/>
                    </a:lnTo>
                    <a:lnTo>
                      <a:pt x="4956" y="432"/>
                    </a:lnTo>
                    <a:lnTo>
                      <a:pt x="4956" y="432"/>
                    </a:lnTo>
                    <a:lnTo>
                      <a:pt x="4956" y="432"/>
                    </a:lnTo>
                    <a:lnTo>
                      <a:pt x="4956" y="432"/>
                    </a:lnTo>
                    <a:lnTo>
                      <a:pt x="4956" y="432"/>
                    </a:lnTo>
                    <a:lnTo>
                      <a:pt x="4956" y="438"/>
                    </a:lnTo>
                    <a:lnTo>
                      <a:pt x="4962" y="438"/>
                    </a:lnTo>
                    <a:lnTo>
                      <a:pt x="4962" y="438"/>
                    </a:lnTo>
                    <a:lnTo>
                      <a:pt x="4962" y="438"/>
                    </a:lnTo>
                    <a:lnTo>
                      <a:pt x="4962" y="438"/>
                    </a:lnTo>
                    <a:lnTo>
                      <a:pt x="4962" y="438"/>
                    </a:lnTo>
                    <a:lnTo>
                      <a:pt x="4962" y="438"/>
                    </a:lnTo>
                    <a:lnTo>
                      <a:pt x="4968" y="438"/>
                    </a:lnTo>
                    <a:lnTo>
                      <a:pt x="4968" y="438"/>
                    </a:lnTo>
                    <a:lnTo>
                      <a:pt x="4968" y="438"/>
                    </a:lnTo>
                    <a:lnTo>
                      <a:pt x="4968" y="438"/>
                    </a:lnTo>
                    <a:lnTo>
                      <a:pt x="4968" y="438"/>
                    </a:lnTo>
                    <a:lnTo>
                      <a:pt x="4968" y="438"/>
                    </a:lnTo>
                    <a:lnTo>
                      <a:pt x="4974" y="438"/>
                    </a:lnTo>
                    <a:lnTo>
                      <a:pt x="4974" y="438"/>
                    </a:lnTo>
                    <a:lnTo>
                      <a:pt x="4974" y="438"/>
                    </a:lnTo>
                    <a:lnTo>
                      <a:pt x="4974" y="438"/>
                    </a:lnTo>
                    <a:lnTo>
                      <a:pt x="4974" y="438"/>
                    </a:lnTo>
                    <a:lnTo>
                      <a:pt x="4974" y="438"/>
                    </a:lnTo>
                    <a:lnTo>
                      <a:pt x="4980" y="438"/>
                    </a:lnTo>
                    <a:lnTo>
                      <a:pt x="4980" y="438"/>
                    </a:lnTo>
                    <a:lnTo>
                      <a:pt x="4980" y="438"/>
                    </a:lnTo>
                    <a:lnTo>
                      <a:pt x="4980" y="438"/>
                    </a:lnTo>
                    <a:lnTo>
                      <a:pt x="4980" y="438"/>
                    </a:lnTo>
                    <a:lnTo>
                      <a:pt x="4980" y="438"/>
                    </a:lnTo>
                    <a:lnTo>
                      <a:pt x="4986" y="438"/>
                    </a:lnTo>
                    <a:lnTo>
                      <a:pt x="4986" y="438"/>
                    </a:lnTo>
                    <a:lnTo>
                      <a:pt x="4986" y="438"/>
                    </a:lnTo>
                    <a:lnTo>
                      <a:pt x="4986" y="438"/>
                    </a:lnTo>
                    <a:lnTo>
                      <a:pt x="4986" y="438"/>
                    </a:lnTo>
                    <a:lnTo>
                      <a:pt x="4986" y="438"/>
                    </a:lnTo>
                    <a:lnTo>
                      <a:pt x="4992" y="438"/>
                    </a:lnTo>
                    <a:lnTo>
                      <a:pt x="4992" y="438"/>
                    </a:lnTo>
                    <a:lnTo>
                      <a:pt x="4992" y="438"/>
                    </a:lnTo>
                    <a:lnTo>
                      <a:pt x="4992" y="438"/>
                    </a:lnTo>
                    <a:lnTo>
                      <a:pt x="4992" y="438"/>
                    </a:lnTo>
                    <a:lnTo>
                      <a:pt x="4998" y="438"/>
                    </a:lnTo>
                    <a:lnTo>
                      <a:pt x="4998" y="438"/>
                    </a:lnTo>
                    <a:lnTo>
                      <a:pt x="4998" y="438"/>
                    </a:lnTo>
                    <a:lnTo>
                      <a:pt x="4998" y="438"/>
                    </a:lnTo>
                    <a:lnTo>
                      <a:pt x="4998" y="438"/>
                    </a:lnTo>
                    <a:lnTo>
                      <a:pt x="4998" y="438"/>
                    </a:lnTo>
                    <a:lnTo>
                      <a:pt x="5004" y="438"/>
                    </a:lnTo>
                    <a:lnTo>
                      <a:pt x="5004" y="438"/>
                    </a:lnTo>
                    <a:lnTo>
                      <a:pt x="5004" y="438"/>
                    </a:lnTo>
                    <a:lnTo>
                      <a:pt x="5004" y="438"/>
                    </a:lnTo>
                    <a:lnTo>
                      <a:pt x="5004" y="438"/>
                    </a:lnTo>
                    <a:lnTo>
                      <a:pt x="5004" y="432"/>
                    </a:lnTo>
                    <a:lnTo>
                      <a:pt x="5010" y="432"/>
                    </a:lnTo>
                    <a:lnTo>
                      <a:pt x="5010" y="432"/>
                    </a:lnTo>
                    <a:lnTo>
                      <a:pt x="5010" y="432"/>
                    </a:lnTo>
                    <a:lnTo>
                      <a:pt x="5010" y="432"/>
                    </a:lnTo>
                    <a:lnTo>
                      <a:pt x="5010" y="432"/>
                    </a:lnTo>
                    <a:lnTo>
                      <a:pt x="5016" y="432"/>
                    </a:lnTo>
                    <a:lnTo>
                      <a:pt x="5016" y="432"/>
                    </a:lnTo>
                    <a:lnTo>
                      <a:pt x="5016" y="432"/>
                    </a:lnTo>
                    <a:lnTo>
                      <a:pt x="5016" y="432"/>
                    </a:lnTo>
                    <a:lnTo>
                      <a:pt x="5016" y="432"/>
                    </a:lnTo>
                    <a:lnTo>
                      <a:pt x="5016" y="426"/>
                    </a:lnTo>
                    <a:lnTo>
                      <a:pt x="5022" y="426"/>
                    </a:lnTo>
                    <a:lnTo>
                      <a:pt x="5022" y="426"/>
                    </a:lnTo>
                    <a:lnTo>
                      <a:pt x="5022" y="426"/>
                    </a:lnTo>
                    <a:lnTo>
                      <a:pt x="5022" y="426"/>
                    </a:lnTo>
                    <a:lnTo>
                      <a:pt x="5022" y="426"/>
                    </a:lnTo>
                    <a:lnTo>
                      <a:pt x="5022" y="426"/>
                    </a:lnTo>
                    <a:lnTo>
                      <a:pt x="5028" y="426"/>
                    </a:lnTo>
                    <a:lnTo>
                      <a:pt x="5028" y="426"/>
                    </a:lnTo>
                    <a:lnTo>
                      <a:pt x="5028" y="420"/>
                    </a:lnTo>
                    <a:lnTo>
                      <a:pt x="5028" y="420"/>
                    </a:lnTo>
                    <a:lnTo>
                      <a:pt x="5028" y="420"/>
                    </a:lnTo>
                    <a:lnTo>
                      <a:pt x="5028" y="420"/>
                    </a:lnTo>
                    <a:lnTo>
                      <a:pt x="5034" y="420"/>
                    </a:lnTo>
                    <a:lnTo>
                      <a:pt x="5034" y="414"/>
                    </a:lnTo>
                    <a:lnTo>
                      <a:pt x="5034" y="414"/>
                    </a:lnTo>
                    <a:lnTo>
                      <a:pt x="5034" y="408"/>
                    </a:lnTo>
                    <a:lnTo>
                      <a:pt x="5034" y="402"/>
                    </a:lnTo>
                    <a:lnTo>
                      <a:pt x="5034" y="396"/>
                    </a:lnTo>
                    <a:lnTo>
                      <a:pt x="5040" y="390"/>
                    </a:lnTo>
                    <a:lnTo>
                      <a:pt x="5040" y="384"/>
                    </a:lnTo>
                    <a:lnTo>
                      <a:pt x="5040" y="378"/>
                    </a:lnTo>
                    <a:lnTo>
                      <a:pt x="5040" y="372"/>
                    </a:lnTo>
                    <a:lnTo>
                      <a:pt x="5040" y="366"/>
                    </a:lnTo>
                    <a:lnTo>
                      <a:pt x="5046" y="360"/>
                    </a:lnTo>
                    <a:lnTo>
                      <a:pt x="5046" y="354"/>
                    </a:lnTo>
                    <a:lnTo>
                      <a:pt x="5046" y="348"/>
                    </a:lnTo>
                    <a:lnTo>
                      <a:pt x="5046" y="342"/>
                    </a:lnTo>
                    <a:lnTo>
                      <a:pt x="5046" y="336"/>
                    </a:lnTo>
                    <a:lnTo>
                      <a:pt x="5046" y="330"/>
                    </a:lnTo>
                    <a:lnTo>
                      <a:pt x="5052" y="324"/>
                    </a:lnTo>
                    <a:lnTo>
                      <a:pt x="5052" y="324"/>
                    </a:lnTo>
                    <a:lnTo>
                      <a:pt x="5052" y="324"/>
                    </a:lnTo>
                    <a:lnTo>
                      <a:pt x="5052" y="330"/>
                    </a:lnTo>
                    <a:lnTo>
                      <a:pt x="5052" y="330"/>
                    </a:lnTo>
                    <a:lnTo>
                      <a:pt x="5052" y="330"/>
                    </a:lnTo>
                    <a:lnTo>
                      <a:pt x="5058" y="336"/>
                    </a:lnTo>
                    <a:lnTo>
                      <a:pt x="5058" y="336"/>
                    </a:lnTo>
                    <a:lnTo>
                      <a:pt x="5058" y="342"/>
                    </a:lnTo>
                    <a:lnTo>
                      <a:pt x="5058" y="348"/>
                    </a:lnTo>
                    <a:lnTo>
                      <a:pt x="5058" y="348"/>
                    </a:lnTo>
                    <a:lnTo>
                      <a:pt x="5064" y="354"/>
                    </a:lnTo>
                    <a:lnTo>
                      <a:pt x="5064" y="354"/>
                    </a:lnTo>
                    <a:lnTo>
                      <a:pt x="5064" y="354"/>
                    </a:lnTo>
                    <a:lnTo>
                      <a:pt x="5064" y="360"/>
                    </a:lnTo>
                    <a:lnTo>
                      <a:pt x="5064" y="360"/>
                    </a:lnTo>
                    <a:lnTo>
                      <a:pt x="5064" y="366"/>
                    </a:lnTo>
                    <a:lnTo>
                      <a:pt x="5064" y="366"/>
                    </a:lnTo>
                    <a:lnTo>
                      <a:pt x="5070" y="366"/>
                    </a:lnTo>
                    <a:lnTo>
                      <a:pt x="5070" y="372"/>
                    </a:lnTo>
                    <a:lnTo>
                      <a:pt x="5070" y="372"/>
                    </a:lnTo>
                    <a:lnTo>
                      <a:pt x="5070" y="378"/>
                    </a:lnTo>
                    <a:lnTo>
                      <a:pt x="5070" y="378"/>
                    </a:lnTo>
                    <a:lnTo>
                      <a:pt x="5076" y="378"/>
                    </a:lnTo>
                    <a:lnTo>
                      <a:pt x="5076" y="378"/>
                    </a:lnTo>
                    <a:lnTo>
                      <a:pt x="5076" y="384"/>
                    </a:lnTo>
                    <a:lnTo>
                      <a:pt x="5076" y="384"/>
                    </a:lnTo>
                    <a:lnTo>
                      <a:pt x="5076" y="384"/>
                    </a:lnTo>
                    <a:lnTo>
                      <a:pt x="5076" y="390"/>
                    </a:lnTo>
                    <a:lnTo>
                      <a:pt x="5082" y="390"/>
                    </a:lnTo>
                    <a:lnTo>
                      <a:pt x="5082" y="390"/>
                    </a:lnTo>
                    <a:lnTo>
                      <a:pt x="5082" y="390"/>
                    </a:lnTo>
                    <a:lnTo>
                      <a:pt x="5082" y="396"/>
                    </a:lnTo>
                    <a:lnTo>
                      <a:pt x="5082" y="396"/>
                    </a:lnTo>
                    <a:lnTo>
                      <a:pt x="5082" y="396"/>
                    </a:lnTo>
                    <a:lnTo>
                      <a:pt x="5088" y="402"/>
                    </a:lnTo>
                    <a:lnTo>
                      <a:pt x="5088" y="402"/>
                    </a:lnTo>
                    <a:lnTo>
                      <a:pt x="5088" y="402"/>
                    </a:lnTo>
                    <a:lnTo>
                      <a:pt x="5088" y="402"/>
                    </a:lnTo>
                    <a:lnTo>
                      <a:pt x="5088" y="408"/>
                    </a:lnTo>
                    <a:lnTo>
                      <a:pt x="5094" y="408"/>
                    </a:lnTo>
                    <a:lnTo>
                      <a:pt x="5094" y="408"/>
                    </a:lnTo>
                    <a:lnTo>
                      <a:pt x="5094" y="408"/>
                    </a:lnTo>
                    <a:lnTo>
                      <a:pt x="5094" y="414"/>
                    </a:lnTo>
                    <a:lnTo>
                      <a:pt x="5094" y="414"/>
                    </a:lnTo>
                    <a:lnTo>
                      <a:pt x="5094" y="414"/>
                    </a:lnTo>
                    <a:lnTo>
                      <a:pt x="5100" y="414"/>
                    </a:lnTo>
                    <a:lnTo>
                      <a:pt x="5100" y="414"/>
                    </a:lnTo>
                    <a:lnTo>
                      <a:pt x="5100" y="420"/>
                    </a:lnTo>
                    <a:lnTo>
                      <a:pt x="5100" y="420"/>
                    </a:lnTo>
                    <a:lnTo>
                      <a:pt x="5100" y="420"/>
                    </a:lnTo>
                    <a:lnTo>
                      <a:pt x="5100" y="420"/>
                    </a:lnTo>
                    <a:lnTo>
                      <a:pt x="5106" y="426"/>
                    </a:lnTo>
                    <a:lnTo>
                      <a:pt x="5106" y="426"/>
                    </a:lnTo>
                    <a:lnTo>
                      <a:pt x="5106" y="426"/>
                    </a:lnTo>
                    <a:lnTo>
                      <a:pt x="5106" y="426"/>
                    </a:lnTo>
                    <a:lnTo>
                      <a:pt x="5106" y="426"/>
                    </a:lnTo>
                    <a:lnTo>
                      <a:pt x="5106" y="432"/>
                    </a:lnTo>
                    <a:lnTo>
                      <a:pt x="5112" y="432"/>
                    </a:lnTo>
                    <a:lnTo>
                      <a:pt x="5112" y="432"/>
                    </a:lnTo>
                    <a:lnTo>
                      <a:pt x="5112" y="432"/>
                    </a:lnTo>
                    <a:lnTo>
                      <a:pt x="5112" y="432"/>
                    </a:lnTo>
                    <a:lnTo>
                      <a:pt x="5112" y="438"/>
                    </a:lnTo>
                    <a:lnTo>
                      <a:pt x="5112" y="438"/>
                    </a:lnTo>
                    <a:lnTo>
                      <a:pt x="5118" y="438"/>
                    </a:lnTo>
                    <a:lnTo>
                      <a:pt x="5118" y="438"/>
                    </a:lnTo>
                    <a:lnTo>
                      <a:pt x="5118" y="438"/>
                    </a:lnTo>
                    <a:lnTo>
                      <a:pt x="5118" y="438"/>
                    </a:lnTo>
                    <a:lnTo>
                      <a:pt x="5118" y="444"/>
                    </a:lnTo>
                    <a:lnTo>
                      <a:pt x="5118" y="444"/>
                    </a:lnTo>
                    <a:lnTo>
                      <a:pt x="5124" y="444"/>
                    </a:lnTo>
                    <a:lnTo>
                      <a:pt x="5124" y="444"/>
                    </a:lnTo>
                    <a:lnTo>
                      <a:pt x="5124" y="444"/>
                    </a:lnTo>
                    <a:lnTo>
                      <a:pt x="5124" y="444"/>
                    </a:lnTo>
                    <a:lnTo>
                      <a:pt x="5124" y="444"/>
                    </a:lnTo>
                    <a:lnTo>
                      <a:pt x="5130" y="450"/>
                    </a:lnTo>
                    <a:lnTo>
                      <a:pt x="5130" y="450"/>
                    </a:lnTo>
                    <a:lnTo>
                      <a:pt x="5130" y="450"/>
                    </a:lnTo>
                    <a:lnTo>
                      <a:pt x="5130" y="450"/>
                    </a:lnTo>
                    <a:lnTo>
                      <a:pt x="5130" y="450"/>
                    </a:lnTo>
                    <a:lnTo>
                      <a:pt x="5130" y="450"/>
                    </a:lnTo>
                    <a:lnTo>
                      <a:pt x="5136" y="450"/>
                    </a:lnTo>
                    <a:lnTo>
                      <a:pt x="5136" y="456"/>
                    </a:lnTo>
                    <a:lnTo>
                      <a:pt x="5136" y="456"/>
                    </a:lnTo>
                    <a:lnTo>
                      <a:pt x="5136" y="456"/>
                    </a:lnTo>
                    <a:lnTo>
                      <a:pt x="5136" y="456"/>
                    </a:lnTo>
                    <a:lnTo>
                      <a:pt x="5136" y="456"/>
                    </a:lnTo>
                    <a:lnTo>
                      <a:pt x="5142" y="456"/>
                    </a:lnTo>
                    <a:lnTo>
                      <a:pt x="5142" y="456"/>
                    </a:lnTo>
                    <a:lnTo>
                      <a:pt x="5142" y="456"/>
                    </a:lnTo>
                    <a:lnTo>
                      <a:pt x="5142" y="456"/>
                    </a:lnTo>
                    <a:lnTo>
                      <a:pt x="5142" y="462"/>
                    </a:lnTo>
                    <a:lnTo>
                      <a:pt x="5142" y="462"/>
                    </a:lnTo>
                    <a:lnTo>
                      <a:pt x="5148" y="462"/>
                    </a:lnTo>
                    <a:lnTo>
                      <a:pt x="5148" y="462"/>
                    </a:lnTo>
                    <a:lnTo>
                      <a:pt x="5148" y="462"/>
                    </a:lnTo>
                    <a:lnTo>
                      <a:pt x="5148" y="462"/>
                    </a:lnTo>
                    <a:lnTo>
                      <a:pt x="5148" y="462"/>
                    </a:lnTo>
                    <a:lnTo>
                      <a:pt x="5148" y="462"/>
                    </a:lnTo>
                    <a:lnTo>
                      <a:pt x="5154" y="462"/>
                    </a:lnTo>
                    <a:lnTo>
                      <a:pt x="5154" y="462"/>
                    </a:lnTo>
                    <a:lnTo>
                      <a:pt x="5154" y="462"/>
                    </a:lnTo>
                    <a:lnTo>
                      <a:pt x="5154" y="462"/>
                    </a:lnTo>
                    <a:lnTo>
                      <a:pt x="5154" y="462"/>
                    </a:lnTo>
                    <a:lnTo>
                      <a:pt x="5154" y="468"/>
                    </a:lnTo>
                    <a:lnTo>
                      <a:pt x="5160" y="468"/>
                    </a:lnTo>
                    <a:lnTo>
                      <a:pt x="5160" y="468"/>
                    </a:lnTo>
                    <a:lnTo>
                      <a:pt x="5160" y="468"/>
                    </a:lnTo>
                    <a:lnTo>
                      <a:pt x="5160" y="468"/>
                    </a:lnTo>
                    <a:lnTo>
                      <a:pt x="5160" y="468"/>
                    </a:lnTo>
                    <a:lnTo>
                      <a:pt x="5166" y="468"/>
                    </a:lnTo>
                    <a:lnTo>
                      <a:pt x="5166" y="468"/>
                    </a:lnTo>
                    <a:lnTo>
                      <a:pt x="5166" y="468"/>
                    </a:lnTo>
                    <a:lnTo>
                      <a:pt x="5166" y="468"/>
                    </a:lnTo>
                    <a:lnTo>
                      <a:pt x="5166" y="456"/>
                    </a:lnTo>
                    <a:lnTo>
                      <a:pt x="5172" y="444"/>
                    </a:lnTo>
                    <a:lnTo>
                      <a:pt x="5172" y="426"/>
                    </a:lnTo>
                    <a:lnTo>
                      <a:pt x="5172" y="402"/>
                    </a:lnTo>
                    <a:lnTo>
                      <a:pt x="5172" y="372"/>
                    </a:lnTo>
                    <a:lnTo>
                      <a:pt x="5172" y="336"/>
                    </a:lnTo>
                    <a:lnTo>
                      <a:pt x="5172" y="294"/>
                    </a:lnTo>
                    <a:lnTo>
                      <a:pt x="5172" y="240"/>
                    </a:lnTo>
                    <a:lnTo>
                      <a:pt x="5178" y="186"/>
                    </a:lnTo>
                    <a:lnTo>
                      <a:pt x="5178" y="138"/>
                    </a:lnTo>
                    <a:lnTo>
                      <a:pt x="5178" y="54"/>
                    </a:lnTo>
                    <a:lnTo>
                      <a:pt x="5178" y="30"/>
                    </a:lnTo>
                    <a:lnTo>
                      <a:pt x="5178" y="12"/>
                    </a:lnTo>
                    <a:lnTo>
                      <a:pt x="5184" y="0"/>
                    </a:lnTo>
                    <a:lnTo>
                      <a:pt x="5184" y="6"/>
                    </a:lnTo>
                    <a:lnTo>
                      <a:pt x="5184" y="18"/>
                    </a:lnTo>
                    <a:lnTo>
                      <a:pt x="5184" y="30"/>
                    </a:lnTo>
                    <a:lnTo>
                      <a:pt x="5184" y="48"/>
                    </a:lnTo>
                    <a:lnTo>
                      <a:pt x="5184" y="66"/>
                    </a:lnTo>
                  </a:path>
                </a:pathLst>
              </a:custGeom>
              <a:noFill/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1" name="Rectangle 56"/>
              <p:cNvSpPr>
                <a:spLocks noChangeArrowheads="1"/>
              </p:cNvSpPr>
              <p:nvPr/>
            </p:nvSpPr>
            <p:spPr bwMode="auto">
              <a:xfrm>
                <a:off x="513" y="2707"/>
                <a:ext cx="33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BETA_X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2" name="Freeform 57"/>
              <p:cNvSpPr>
                <a:spLocks/>
              </p:cNvSpPr>
              <p:nvPr/>
            </p:nvSpPr>
            <p:spPr bwMode="auto">
              <a:xfrm>
                <a:off x="285" y="1819"/>
                <a:ext cx="5184" cy="864"/>
              </a:xfrm>
              <a:custGeom>
                <a:avLst/>
                <a:gdLst>
                  <a:gd name="T0" fmla="*/ 78 w 5184"/>
                  <a:gd name="T1" fmla="*/ 210 h 864"/>
                  <a:gd name="T2" fmla="*/ 162 w 5184"/>
                  <a:gd name="T3" fmla="*/ 810 h 864"/>
                  <a:gd name="T4" fmla="*/ 240 w 5184"/>
                  <a:gd name="T5" fmla="*/ 396 h 864"/>
                  <a:gd name="T6" fmla="*/ 324 w 5184"/>
                  <a:gd name="T7" fmla="*/ 612 h 864"/>
                  <a:gd name="T8" fmla="*/ 408 w 5184"/>
                  <a:gd name="T9" fmla="*/ 576 h 864"/>
                  <a:gd name="T10" fmla="*/ 486 w 5184"/>
                  <a:gd name="T11" fmla="*/ 672 h 864"/>
                  <a:gd name="T12" fmla="*/ 570 w 5184"/>
                  <a:gd name="T13" fmla="*/ 408 h 864"/>
                  <a:gd name="T14" fmla="*/ 654 w 5184"/>
                  <a:gd name="T15" fmla="*/ 306 h 864"/>
                  <a:gd name="T16" fmla="*/ 732 w 5184"/>
                  <a:gd name="T17" fmla="*/ 522 h 864"/>
                  <a:gd name="T18" fmla="*/ 816 w 5184"/>
                  <a:gd name="T19" fmla="*/ 498 h 864"/>
                  <a:gd name="T20" fmla="*/ 900 w 5184"/>
                  <a:gd name="T21" fmla="*/ 282 h 864"/>
                  <a:gd name="T22" fmla="*/ 978 w 5184"/>
                  <a:gd name="T23" fmla="*/ 618 h 864"/>
                  <a:gd name="T24" fmla="*/ 1062 w 5184"/>
                  <a:gd name="T25" fmla="*/ 330 h 864"/>
                  <a:gd name="T26" fmla="*/ 1146 w 5184"/>
                  <a:gd name="T27" fmla="*/ 540 h 864"/>
                  <a:gd name="T28" fmla="*/ 1224 w 5184"/>
                  <a:gd name="T29" fmla="*/ 414 h 864"/>
                  <a:gd name="T30" fmla="*/ 1308 w 5184"/>
                  <a:gd name="T31" fmla="*/ 432 h 864"/>
                  <a:gd name="T32" fmla="*/ 1392 w 5184"/>
                  <a:gd name="T33" fmla="*/ 126 h 864"/>
                  <a:gd name="T34" fmla="*/ 1476 w 5184"/>
                  <a:gd name="T35" fmla="*/ 630 h 864"/>
                  <a:gd name="T36" fmla="*/ 1554 w 5184"/>
                  <a:gd name="T37" fmla="*/ 630 h 864"/>
                  <a:gd name="T38" fmla="*/ 1638 w 5184"/>
                  <a:gd name="T39" fmla="*/ 504 h 864"/>
                  <a:gd name="T40" fmla="*/ 1716 w 5184"/>
                  <a:gd name="T41" fmla="*/ 564 h 864"/>
                  <a:gd name="T42" fmla="*/ 1800 w 5184"/>
                  <a:gd name="T43" fmla="*/ 744 h 864"/>
                  <a:gd name="T44" fmla="*/ 1884 w 5184"/>
                  <a:gd name="T45" fmla="*/ 384 h 864"/>
                  <a:gd name="T46" fmla="*/ 1968 w 5184"/>
                  <a:gd name="T47" fmla="*/ 0 h 864"/>
                  <a:gd name="T48" fmla="*/ 2046 w 5184"/>
                  <a:gd name="T49" fmla="*/ 390 h 864"/>
                  <a:gd name="T50" fmla="*/ 2130 w 5184"/>
                  <a:gd name="T51" fmla="*/ 474 h 864"/>
                  <a:gd name="T52" fmla="*/ 2208 w 5184"/>
                  <a:gd name="T53" fmla="*/ 360 h 864"/>
                  <a:gd name="T54" fmla="*/ 2292 w 5184"/>
                  <a:gd name="T55" fmla="*/ 474 h 864"/>
                  <a:gd name="T56" fmla="*/ 2376 w 5184"/>
                  <a:gd name="T57" fmla="*/ 456 h 864"/>
                  <a:gd name="T58" fmla="*/ 2460 w 5184"/>
                  <a:gd name="T59" fmla="*/ 468 h 864"/>
                  <a:gd name="T60" fmla="*/ 2538 w 5184"/>
                  <a:gd name="T61" fmla="*/ 474 h 864"/>
                  <a:gd name="T62" fmla="*/ 2622 w 5184"/>
                  <a:gd name="T63" fmla="*/ 378 h 864"/>
                  <a:gd name="T64" fmla="*/ 2706 w 5184"/>
                  <a:gd name="T65" fmla="*/ 402 h 864"/>
                  <a:gd name="T66" fmla="*/ 2784 w 5184"/>
                  <a:gd name="T67" fmla="*/ 408 h 864"/>
                  <a:gd name="T68" fmla="*/ 2868 w 5184"/>
                  <a:gd name="T69" fmla="*/ 582 h 864"/>
                  <a:gd name="T70" fmla="*/ 2952 w 5184"/>
                  <a:gd name="T71" fmla="*/ 594 h 864"/>
                  <a:gd name="T72" fmla="*/ 3030 w 5184"/>
                  <a:gd name="T73" fmla="*/ 702 h 864"/>
                  <a:gd name="T74" fmla="*/ 3114 w 5184"/>
                  <a:gd name="T75" fmla="*/ 606 h 864"/>
                  <a:gd name="T76" fmla="*/ 3198 w 5184"/>
                  <a:gd name="T77" fmla="*/ 516 h 864"/>
                  <a:gd name="T78" fmla="*/ 3276 w 5184"/>
                  <a:gd name="T79" fmla="*/ 486 h 864"/>
                  <a:gd name="T80" fmla="*/ 3360 w 5184"/>
                  <a:gd name="T81" fmla="*/ 270 h 864"/>
                  <a:gd name="T82" fmla="*/ 3444 w 5184"/>
                  <a:gd name="T83" fmla="*/ 522 h 864"/>
                  <a:gd name="T84" fmla="*/ 3522 w 5184"/>
                  <a:gd name="T85" fmla="*/ 390 h 864"/>
                  <a:gd name="T86" fmla="*/ 3606 w 5184"/>
                  <a:gd name="T87" fmla="*/ 408 h 864"/>
                  <a:gd name="T88" fmla="*/ 3690 w 5184"/>
                  <a:gd name="T89" fmla="*/ 498 h 864"/>
                  <a:gd name="T90" fmla="*/ 3768 w 5184"/>
                  <a:gd name="T91" fmla="*/ 288 h 864"/>
                  <a:gd name="T92" fmla="*/ 3852 w 5184"/>
                  <a:gd name="T93" fmla="*/ 510 h 864"/>
                  <a:gd name="T94" fmla="*/ 3936 w 5184"/>
                  <a:gd name="T95" fmla="*/ 492 h 864"/>
                  <a:gd name="T96" fmla="*/ 4014 w 5184"/>
                  <a:gd name="T97" fmla="*/ 618 h 864"/>
                  <a:gd name="T98" fmla="*/ 4098 w 5184"/>
                  <a:gd name="T99" fmla="*/ 684 h 864"/>
                  <a:gd name="T100" fmla="*/ 4182 w 5184"/>
                  <a:gd name="T101" fmla="*/ 624 h 864"/>
                  <a:gd name="T102" fmla="*/ 4260 w 5184"/>
                  <a:gd name="T103" fmla="*/ 564 h 864"/>
                  <a:gd name="T104" fmla="*/ 4344 w 5184"/>
                  <a:gd name="T105" fmla="*/ 438 h 864"/>
                  <a:gd name="T106" fmla="*/ 4428 w 5184"/>
                  <a:gd name="T107" fmla="*/ 390 h 864"/>
                  <a:gd name="T108" fmla="*/ 4506 w 5184"/>
                  <a:gd name="T109" fmla="*/ 360 h 864"/>
                  <a:gd name="T110" fmla="*/ 4590 w 5184"/>
                  <a:gd name="T111" fmla="*/ 474 h 864"/>
                  <a:gd name="T112" fmla="*/ 4674 w 5184"/>
                  <a:gd name="T113" fmla="*/ 462 h 864"/>
                  <a:gd name="T114" fmla="*/ 4752 w 5184"/>
                  <a:gd name="T115" fmla="*/ 462 h 864"/>
                  <a:gd name="T116" fmla="*/ 4836 w 5184"/>
                  <a:gd name="T117" fmla="*/ 474 h 864"/>
                  <a:gd name="T118" fmla="*/ 4920 w 5184"/>
                  <a:gd name="T119" fmla="*/ 324 h 864"/>
                  <a:gd name="T120" fmla="*/ 4998 w 5184"/>
                  <a:gd name="T121" fmla="*/ 474 h 864"/>
                  <a:gd name="T122" fmla="*/ 5082 w 5184"/>
                  <a:gd name="T123" fmla="*/ 402 h 864"/>
                  <a:gd name="T124" fmla="*/ 5166 w 5184"/>
                  <a:gd name="T125" fmla="*/ 18 h 8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184" h="864">
                    <a:moveTo>
                      <a:pt x="0" y="714"/>
                    </a:moveTo>
                    <a:lnTo>
                      <a:pt x="0" y="744"/>
                    </a:lnTo>
                    <a:lnTo>
                      <a:pt x="0" y="756"/>
                    </a:lnTo>
                    <a:lnTo>
                      <a:pt x="0" y="768"/>
                    </a:lnTo>
                    <a:lnTo>
                      <a:pt x="0" y="774"/>
                    </a:lnTo>
                    <a:lnTo>
                      <a:pt x="6" y="786"/>
                    </a:lnTo>
                    <a:lnTo>
                      <a:pt x="6" y="798"/>
                    </a:lnTo>
                    <a:lnTo>
                      <a:pt x="6" y="804"/>
                    </a:lnTo>
                    <a:lnTo>
                      <a:pt x="6" y="816"/>
                    </a:lnTo>
                    <a:lnTo>
                      <a:pt x="6" y="822"/>
                    </a:lnTo>
                    <a:lnTo>
                      <a:pt x="6" y="828"/>
                    </a:lnTo>
                    <a:lnTo>
                      <a:pt x="12" y="834"/>
                    </a:lnTo>
                    <a:lnTo>
                      <a:pt x="12" y="840"/>
                    </a:lnTo>
                    <a:lnTo>
                      <a:pt x="12" y="846"/>
                    </a:lnTo>
                    <a:lnTo>
                      <a:pt x="12" y="846"/>
                    </a:lnTo>
                    <a:lnTo>
                      <a:pt x="12" y="852"/>
                    </a:lnTo>
                    <a:lnTo>
                      <a:pt x="12" y="858"/>
                    </a:lnTo>
                    <a:lnTo>
                      <a:pt x="18" y="858"/>
                    </a:lnTo>
                    <a:lnTo>
                      <a:pt x="18" y="858"/>
                    </a:lnTo>
                    <a:lnTo>
                      <a:pt x="18" y="864"/>
                    </a:lnTo>
                    <a:lnTo>
                      <a:pt x="18" y="864"/>
                    </a:lnTo>
                    <a:lnTo>
                      <a:pt x="18" y="864"/>
                    </a:lnTo>
                    <a:lnTo>
                      <a:pt x="18" y="864"/>
                    </a:lnTo>
                    <a:lnTo>
                      <a:pt x="24" y="858"/>
                    </a:lnTo>
                    <a:lnTo>
                      <a:pt x="24" y="858"/>
                    </a:lnTo>
                    <a:lnTo>
                      <a:pt x="24" y="858"/>
                    </a:lnTo>
                    <a:lnTo>
                      <a:pt x="24" y="852"/>
                    </a:lnTo>
                    <a:lnTo>
                      <a:pt x="24" y="852"/>
                    </a:lnTo>
                    <a:lnTo>
                      <a:pt x="24" y="846"/>
                    </a:lnTo>
                    <a:lnTo>
                      <a:pt x="30" y="840"/>
                    </a:lnTo>
                    <a:lnTo>
                      <a:pt x="30" y="834"/>
                    </a:lnTo>
                    <a:lnTo>
                      <a:pt x="30" y="828"/>
                    </a:lnTo>
                    <a:lnTo>
                      <a:pt x="30" y="822"/>
                    </a:lnTo>
                    <a:lnTo>
                      <a:pt x="30" y="816"/>
                    </a:lnTo>
                    <a:lnTo>
                      <a:pt x="30" y="804"/>
                    </a:lnTo>
                    <a:lnTo>
                      <a:pt x="36" y="798"/>
                    </a:lnTo>
                    <a:lnTo>
                      <a:pt x="36" y="786"/>
                    </a:lnTo>
                    <a:lnTo>
                      <a:pt x="36" y="780"/>
                    </a:lnTo>
                    <a:lnTo>
                      <a:pt x="36" y="768"/>
                    </a:lnTo>
                    <a:lnTo>
                      <a:pt x="36" y="756"/>
                    </a:lnTo>
                    <a:lnTo>
                      <a:pt x="42" y="744"/>
                    </a:lnTo>
                    <a:lnTo>
                      <a:pt x="42" y="732"/>
                    </a:lnTo>
                    <a:lnTo>
                      <a:pt x="42" y="720"/>
                    </a:lnTo>
                    <a:lnTo>
                      <a:pt x="42" y="708"/>
                    </a:lnTo>
                    <a:lnTo>
                      <a:pt x="42" y="690"/>
                    </a:lnTo>
                    <a:lnTo>
                      <a:pt x="42" y="678"/>
                    </a:lnTo>
                    <a:lnTo>
                      <a:pt x="48" y="660"/>
                    </a:lnTo>
                    <a:lnTo>
                      <a:pt x="48" y="648"/>
                    </a:lnTo>
                    <a:lnTo>
                      <a:pt x="48" y="630"/>
                    </a:lnTo>
                    <a:lnTo>
                      <a:pt x="48" y="612"/>
                    </a:lnTo>
                    <a:lnTo>
                      <a:pt x="48" y="594"/>
                    </a:lnTo>
                    <a:lnTo>
                      <a:pt x="48" y="576"/>
                    </a:lnTo>
                    <a:lnTo>
                      <a:pt x="54" y="558"/>
                    </a:lnTo>
                    <a:lnTo>
                      <a:pt x="54" y="540"/>
                    </a:lnTo>
                    <a:lnTo>
                      <a:pt x="54" y="516"/>
                    </a:lnTo>
                    <a:lnTo>
                      <a:pt x="54" y="498"/>
                    </a:lnTo>
                    <a:lnTo>
                      <a:pt x="54" y="474"/>
                    </a:lnTo>
                    <a:lnTo>
                      <a:pt x="54" y="450"/>
                    </a:lnTo>
                    <a:lnTo>
                      <a:pt x="60" y="432"/>
                    </a:lnTo>
                    <a:lnTo>
                      <a:pt x="60" y="408"/>
                    </a:lnTo>
                    <a:lnTo>
                      <a:pt x="60" y="384"/>
                    </a:lnTo>
                    <a:lnTo>
                      <a:pt x="60" y="360"/>
                    </a:lnTo>
                    <a:lnTo>
                      <a:pt x="60" y="336"/>
                    </a:lnTo>
                    <a:lnTo>
                      <a:pt x="60" y="312"/>
                    </a:lnTo>
                    <a:lnTo>
                      <a:pt x="66" y="288"/>
                    </a:lnTo>
                    <a:lnTo>
                      <a:pt x="66" y="264"/>
                    </a:lnTo>
                    <a:lnTo>
                      <a:pt x="66" y="240"/>
                    </a:lnTo>
                    <a:lnTo>
                      <a:pt x="66" y="192"/>
                    </a:lnTo>
                    <a:lnTo>
                      <a:pt x="66" y="174"/>
                    </a:lnTo>
                    <a:lnTo>
                      <a:pt x="72" y="156"/>
                    </a:lnTo>
                    <a:lnTo>
                      <a:pt x="72" y="144"/>
                    </a:lnTo>
                    <a:lnTo>
                      <a:pt x="72" y="144"/>
                    </a:lnTo>
                    <a:lnTo>
                      <a:pt x="72" y="144"/>
                    </a:lnTo>
                    <a:lnTo>
                      <a:pt x="72" y="144"/>
                    </a:lnTo>
                    <a:lnTo>
                      <a:pt x="72" y="156"/>
                    </a:lnTo>
                    <a:lnTo>
                      <a:pt x="78" y="168"/>
                    </a:lnTo>
                    <a:lnTo>
                      <a:pt x="78" y="186"/>
                    </a:lnTo>
                    <a:lnTo>
                      <a:pt x="78" y="198"/>
                    </a:lnTo>
                    <a:lnTo>
                      <a:pt x="78" y="210"/>
                    </a:lnTo>
                    <a:lnTo>
                      <a:pt x="78" y="222"/>
                    </a:lnTo>
                    <a:lnTo>
                      <a:pt x="78" y="234"/>
                    </a:lnTo>
                    <a:lnTo>
                      <a:pt x="84" y="246"/>
                    </a:lnTo>
                    <a:lnTo>
                      <a:pt x="84" y="258"/>
                    </a:lnTo>
                    <a:lnTo>
                      <a:pt x="84" y="270"/>
                    </a:lnTo>
                    <a:lnTo>
                      <a:pt x="84" y="282"/>
                    </a:lnTo>
                    <a:lnTo>
                      <a:pt x="84" y="300"/>
                    </a:lnTo>
                    <a:lnTo>
                      <a:pt x="84" y="312"/>
                    </a:lnTo>
                    <a:lnTo>
                      <a:pt x="90" y="318"/>
                    </a:lnTo>
                    <a:lnTo>
                      <a:pt x="90" y="330"/>
                    </a:lnTo>
                    <a:lnTo>
                      <a:pt x="90" y="342"/>
                    </a:lnTo>
                    <a:lnTo>
                      <a:pt x="90" y="354"/>
                    </a:lnTo>
                    <a:lnTo>
                      <a:pt x="90" y="366"/>
                    </a:lnTo>
                    <a:lnTo>
                      <a:pt x="90" y="378"/>
                    </a:lnTo>
                    <a:lnTo>
                      <a:pt x="96" y="390"/>
                    </a:lnTo>
                    <a:lnTo>
                      <a:pt x="96" y="402"/>
                    </a:lnTo>
                    <a:lnTo>
                      <a:pt x="96" y="408"/>
                    </a:lnTo>
                    <a:lnTo>
                      <a:pt x="96" y="420"/>
                    </a:lnTo>
                    <a:lnTo>
                      <a:pt x="96" y="432"/>
                    </a:lnTo>
                    <a:lnTo>
                      <a:pt x="96" y="444"/>
                    </a:lnTo>
                    <a:lnTo>
                      <a:pt x="102" y="450"/>
                    </a:lnTo>
                    <a:lnTo>
                      <a:pt x="102" y="462"/>
                    </a:lnTo>
                    <a:lnTo>
                      <a:pt x="102" y="480"/>
                    </a:lnTo>
                    <a:lnTo>
                      <a:pt x="102" y="492"/>
                    </a:lnTo>
                    <a:lnTo>
                      <a:pt x="102" y="498"/>
                    </a:lnTo>
                    <a:lnTo>
                      <a:pt x="108" y="510"/>
                    </a:lnTo>
                    <a:lnTo>
                      <a:pt x="108" y="522"/>
                    </a:lnTo>
                    <a:lnTo>
                      <a:pt x="108" y="528"/>
                    </a:lnTo>
                    <a:lnTo>
                      <a:pt x="108" y="540"/>
                    </a:lnTo>
                    <a:lnTo>
                      <a:pt x="108" y="546"/>
                    </a:lnTo>
                    <a:lnTo>
                      <a:pt x="114" y="552"/>
                    </a:lnTo>
                    <a:lnTo>
                      <a:pt x="114" y="564"/>
                    </a:lnTo>
                    <a:lnTo>
                      <a:pt x="114" y="570"/>
                    </a:lnTo>
                    <a:lnTo>
                      <a:pt x="114" y="582"/>
                    </a:lnTo>
                    <a:lnTo>
                      <a:pt x="114" y="588"/>
                    </a:lnTo>
                    <a:lnTo>
                      <a:pt x="114" y="594"/>
                    </a:lnTo>
                    <a:lnTo>
                      <a:pt x="120" y="606"/>
                    </a:lnTo>
                    <a:lnTo>
                      <a:pt x="120" y="612"/>
                    </a:lnTo>
                    <a:lnTo>
                      <a:pt x="120" y="618"/>
                    </a:lnTo>
                    <a:lnTo>
                      <a:pt x="120" y="624"/>
                    </a:lnTo>
                    <a:lnTo>
                      <a:pt x="120" y="636"/>
                    </a:lnTo>
                    <a:lnTo>
                      <a:pt x="120" y="642"/>
                    </a:lnTo>
                    <a:lnTo>
                      <a:pt x="126" y="648"/>
                    </a:lnTo>
                    <a:lnTo>
                      <a:pt x="126" y="654"/>
                    </a:lnTo>
                    <a:lnTo>
                      <a:pt x="126" y="660"/>
                    </a:lnTo>
                    <a:lnTo>
                      <a:pt x="126" y="666"/>
                    </a:lnTo>
                    <a:lnTo>
                      <a:pt x="126" y="672"/>
                    </a:lnTo>
                    <a:lnTo>
                      <a:pt x="126" y="678"/>
                    </a:lnTo>
                    <a:lnTo>
                      <a:pt x="132" y="684"/>
                    </a:lnTo>
                    <a:lnTo>
                      <a:pt x="132" y="696"/>
                    </a:lnTo>
                    <a:lnTo>
                      <a:pt x="132" y="696"/>
                    </a:lnTo>
                    <a:lnTo>
                      <a:pt x="132" y="702"/>
                    </a:lnTo>
                    <a:lnTo>
                      <a:pt x="132" y="708"/>
                    </a:lnTo>
                    <a:lnTo>
                      <a:pt x="132" y="714"/>
                    </a:lnTo>
                    <a:lnTo>
                      <a:pt x="138" y="720"/>
                    </a:lnTo>
                    <a:lnTo>
                      <a:pt x="138" y="726"/>
                    </a:lnTo>
                    <a:lnTo>
                      <a:pt x="138" y="732"/>
                    </a:lnTo>
                    <a:lnTo>
                      <a:pt x="138" y="738"/>
                    </a:lnTo>
                    <a:lnTo>
                      <a:pt x="138" y="744"/>
                    </a:lnTo>
                    <a:lnTo>
                      <a:pt x="144" y="744"/>
                    </a:lnTo>
                    <a:lnTo>
                      <a:pt x="144" y="750"/>
                    </a:lnTo>
                    <a:lnTo>
                      <a:pt x="144" y="756"/>
                    </a:lnTo>
                    <a:lnTo>
                      <a:pt x="144" y="762"/>
                    </a:lnTo>
                    <a:lnTo>
                      <a:pt x="144" y="762"/>
                    </a:lnTo>
                    <a:lnTo>
                      <a:pt x="144" y="768"/>
                    </a:lnTo>
                    <a:lnTo>
                      <a:pt x="150" y="774"/>
                    </a:lnTo>
                    <a:lnTo>
                      <a:pt x="150" y="774"/>
                    </a:lnTo>
                    <a:lnTo>
                      <a:pt x="150" y="780"/>
                    </a:lnTo>
                    <a:lnTo>
                      <a:pt x="150" y="780"/>
                    </a:lnTo>
                    <a:lnTo>
                      <a:pt x="150" y="786"/>
                    </a:lnTo>
                    <a:lnTo>
                      <a:pt x="150" y="786"/>
                    </a:lnTo>
                    <a:lnTo>
                      <a:pt x="156" y="792"/>
                    </a:lnTo>
                    <a:lnTo>
                      <a:pt x="156" y="792"/>
                    </a:lnTo>
                    <a:lnTo>
                      <a:pt x="156" y="798"/>
                    </a:lnTo>
                    <a:lnTo>
                      <a:pt x="156" y="798"/>
                    </a:lnTo>
                    <a:lnTo>
                      <a:pt x="156" y="804"/>
                    </a:lnTo>
                    <a:lnTo>
                      <a:pt x="156" y="804"/>
                    </a:lnTo>
                    <a:lnTo>
                      <a:pt x="162" y="810"/>
                    </a:lnTo>
                    <a:lnTo>
                      <a:pt x="162" y="810"/>
                    </a:lnTo>
                    <a:lnTo>
                      <a:pt x="162" y="810"/>
                    </a:lnTo>
                    <a:lnTo>
                      <a:pt x="162" y="810"/>
                    </a:lnTo>
                    <a:lnTo>
                      <a:pt x="162" y="816"/>
                    </a:lnTo>
                    <a:lnTo>
                      <a:pt x="162" y="816"/>
                    </a:lnTo>
                    <a:lnTo>
                      <a:pt x="168" y="816"/>
                    </a:lnTo>
                    <a:lnTo>
                      <a:pt x="168" y="816"/>
                    </a:lnTo>
                    <a:lnTo>
                      <a:pt x="168" y="816"/>
                    </a:lnTo>
                    <a:lnTo>
                      <a:pt x="168" y="816"/>
                    </a:lnTo>
                    <a:lnTo>
                      <a:pt x="168" y="816"/>
                    </a:lnTo>
                    <a:lnTo>
                      <a:pt x="174" y="810"/>
                    </a:lnTo>
                    <a:lnTo>
                      <a:pt x="174" y="810"/>
                    </a:lnTo>
                    <a:lnTo>
                      <a:pt x="174" y="810"/>
                    </a:lnTo>
                    <a:lnTo>
                      <a:pt x="174" y="810"/>
                    </a:lnTo>
                    <a:lnTo>
                      <a:pt x="174" y="804"/>
                    </a:lnTo>
                    <a:lnTo>
                      <a:pt x="174" y="804"/>
                    </a:lnTo>
                    <a:lnTo>
                      <a:pt x="180" y="804"/>
                    </a:lnTo>
                    <a:lnTo>
                      <a:pt x="180" y="798"/>
                    </a:lnTo>
                    <a:lnTo>
                      <a:pt x="180" y="798"/>
                    </a:lnTo>
                    <a:lnTo>
                      <a:pt x="180" y="792"/>
                    </a:lnTo>
                    <a:lnTo>
                      <a:pt x="180" y="792"/>
                    </a:lnTo>
                    <a:lnTo>
                      <a:pt x="180" y="786"/>
                    </a:lnTo>
                    <a:lnTo>
                      <a:pt x="186" y="786"/>
                    </a:lnTo>
                    <a:lnTo>
                      <a:pt x="186" y="780"/>
                    </a:lnTo>
                    <a:lnTo>
                      <a:pt x="186" y="780"/>
                    </a:lnTo>
                    <a:lnTo>
                      <a:pt x="186" y="774"/>
                    </a:lnTo>
                    <a:lnTo>
                      <a:pt x="186" y="774"/>
                    </a:lnTo>
                    <a:lnTo>
                      <a:pt x="186" y="768"/>
                    </a:lnTo>
                    <a:lnTo>
                      <a:pt x="192" y="762"/>
                    </a:lnTo>
                    <a:lnTo>
                      <a:pt x="192" y="762"/>
                    </a:lnTo>
                    <a:lnTo>
                      <a:pt x="192" y="756"/>
                    </a:lnTo>
                    <a:lnTo>
                      <a:pt x="192" y="750"/>
                    </a:lnTo>
                    <a:lnTo>
                      <a:pt x="192" y="750"/>
                    </a:lnTo>
                    <a:lnTo>
                      <a:pt x="192" y="744"/>
                    </a:lnTo>
                    <a:lnTo>
                      <a:pt x="198" y="738"/>
                    </a:lnTo>
                    <a:lnTo>
                      <a:pt x="198" y="732"/>
                    </a:lnTo>
                    <a:lnTo>
                      <a:pt x="198" y="732"/>
                    </a:lnTo>
                    <a:lnTo>
                      <a:pt x="198" y="726"/>
                    </a:lnTo>
                    <a:lnTo>
                      <a:pt x="198" y="720"/>
                    </a:lnTo>
                    <a:lnTo>
                      <a:pt x="204" y="714"/>
                    </a:lnTo>
                    <a:lnTo>
                      <a:pt x="204" y="708"/>
                    </a:lnTo>
                    <a:lnTo>
                      <a:pt x="204" y="702"/>
                    </a:lnTo>
                    <a:lnTo>
                      <a:pt x="204" y="696"/>
                    </a:lnTo>
                    <a:lnTo>
                      <a:pt x="204" y="690"/>
                    </a:lnTo>
                    <a:lnTo>
                      <a:pt x="204" y="684"/>
                    </a:lnTo>
                    <a:lnTo>
                      <a:pt x="210" y="678"/>
                    </a:lnTo>
                    <a:lnTo>
                      <a:pt x="210" y="672"/>
                    </a:lnTo>
                    <a:lnTo>
                      <a:pt x="210" y="666"/>
                    </a:lnTo>
                    <a:lnTo>
                      <a:pt x="210" y="660"/>
                    </a:lnTo>
                    <a:lnTo>
                      <a:pt x="210" y="654"/>
                    </a:lnTo>
                    <a:lnTo>
                      <a:pt x="210" y="648"/>
                    </a:lnTo>
                    <a:lnTo>
                      <a:pt x="216" y="642"/>
                    </a:lnTo>
                    <a:lnTo>
                      <a:pt x="216" y="636"/>
                    </a:lnTo>
                    <a:lnTo>
                      <a:pt x="216" y="630"/>
                    </a:lnTo>
                    <a:lnTo>
                      <a:pt x="216" y="618"/>
                    </a:lnTo>
                    <a:lnTo>
                      <a:pt x="216" y="612"/>
                    </a:lnTo>
                    <a:lnTo>
                      <a:pt x="216" y="606"/>
                    </a:lnTo>
                    <a:lnTo>
                      <a:pt x="222" y="600"/>
                    </a:lnTo>
                    <a:lnTo>
                      <a:pt x="222" y="588"/>
                    </a:lnTo>
                    <a:lnTo>
                      <a:pt x="222" y="582"/>
                    </a:lnTo>
                    <a:lnTo>
                      <a:pt x="222" y="576"/>
                    </a:lnTo>
                    <a:lnTo>
                      <a:pt x="222" y="564"/>
                    </a:lnTo>
                    <a:lnTo>
                      <a:pt x="222" y="558"/>
                    </a:lnTo>
                    <a:lnTo>
                      <a:pt x="228" y="552"/>
                    </a:lnTo>
                    <a:lnTo>
                      <a:pt x="228" y="540"/>
                    </a:lnTo>
                    <a:lnTo>
                      <a:pt x="228" y="534"/>
                    </a:lnTo>
                    <a:lnTo>
                      <a:pt x="228" y="522"/>
                    </a:lnTo>
                    <a:lnTo>
                      <a:pt x="228" y="516"/>
                    </a:lnTo>
                    <a:lnTo>
                      <a:pt x="234" y="504"/>
                    </a:lnTo>
                    <a:lnTo>
                      <a:pt x="234" y="498"/>
                    </a:lnTo>
                    <a:lnTo>
                      <a:pt x="234" y="486"/>
                    </a:lnTo>
                    <a:lnTo>
                      <a:pt x="234" y="480"/>
                    </a:lnTo>
                    <a:lnTo>
                      <a:pt x="234" y="468"/>
                    </a:lnTo>
                    <a:lnTo>
                      <a:pt x="234" y="462"/>
                    </a:lnTo>
                    <a:lnTo>
                      <a:pt x="240" y="450"/>
                    </a:lnTo>
                    <a:lnTo>
                      <a:pt x="240" y="438"/>
                    </a:lnTo>
                    <a:lnTo>
                      <a:pt x="240" y="432"/>
                    </a:lnTo>
                    <a:lnTo>
                      <a:pt x="240" y="420"/>
                    </a:lnTo>
                    <a:lnTo>
                      <a:pt x="240" y="408"/>
                    </a:lnTo>
                    <a:lnTo>
                      <a:pt x="240" y="396"/>
                    </a:lnTo>
                    <a:lnTo>
                      <a:pt x="246" y="390"/>
                    </a:lnTo>
                    <a:lnTo>
                      <a:pt x="246" y="378"/>
                    </a:lnTo>
                    <a:lnTo>
                      <a:pt x="246" y="366"/>
                    </a:lnTo>
                    <a:lnTo>
                      <a:pt x="246" y="354"/>
                    </a:lnTo>
                    <a:lnTo>
                      <a:pt x="246" y="342"/>
                    </a:lnTo>
                    <a:lnTo>
                      <a:pt x="246" y="336"/>
                    </a:lnTo>
                    <a:lnTo>
                      <a:pt x="252" y="324"/>
                    </a:lnTo>
                    <a:lnTo>
                      <a:pt x="252" y="312"/>
                    </a:lnTo>
                    <a:lnTo>
                      <a:pt x="252" y="300"/>
                    </a:lnTo>
                    <a:lnTo>
                      <a:pt x="252" y="288"/>
                    </a:lnTo>
                    <a:lnTo>
                      <a:pt x="252" y="276"/>
                    </a:lnTo>
                    <a:lnTo>
                      <a:pt x="252" y="264"/>
                    </a:lnTo>
                    <a:lnTo>
                      <a:pt x="258" y="252"/>
                    </a:lnTo>
                    <a:lnTo>
                      <a:pt x="258" y="240"/>
                    </a:lnTo>
                    <a:lnTo>
                      <a:pt x="258" y="228"/>
                    </a:lnTo>
                    <a:lnTo>
                      <a:pt x="258" y="216"/>
                    </a:lnTo>
                    <a:lnTo>
                      <a:pt x="258" y="204"/>
                    </a:lnTo>
                    <a:lnTo>
                      <a:pt x="258" y="198"/>
                    </a:lnTo>
                    <a:lnTo>
                      <a:pt x="264" y="186"/>
                    </a:lnTo>
                    <a:lnTo>
                      <a:pt x="264" y="186"/>
                    </a:lnTo>
                    <a:lnTo>
                      <a:pt x="264" y="186"/>
                    </a:lnTo>
                    <a:lnTo>
                      <a:pt x="264" y="192"/>
                    </a:lnTo>
                    <a:lnTo>
                      <a:pt x="264" y="198"/>
                    </a:lnTo>
                    <a:lnTo>
                      <a:pt x="270" y="210"/>
                    </a:lnTo>
                    <a:lnTo>
                      <a:pt x="270" y="216"/>
                    </a:lnTo>
                    <a:lnTo>
                      <a:pt x="270" y="222"/>
                    </a:lnTo>
                    <a:lnTo>
                      <a:pt x="270" y="234"/>
                    </a:lnTo>
                    <a:lnTo>
                      <a:pt x="270" y="240"/>
                    </a:lnTo>
                    <a:lnTo>
                      <a:pt x="276" y="258"/>
                    </a:lnTo>
                    <a:lnTo>
                      <a:pt x="276" y="264"/>
                    </a:lnTo>
                    <a:lnTo>
                      <a:pt x="276" y="270"/>
                    </a:lnTo>
                    <a:lnTo>
                      <a:pt x="276" y="282"/>
                    </a:lnTo>
                    <a:lnTo>
                      <a:pt x="276" y="288"/>
                    </a:lnTo>
                    <a:lnTo>
                      <a:pt x="276" y="300"/>
                    </a:lnTo>
                    <a:lnTo>
                      <a:pt x="282" y="306"/>
                    </a:lnTo>
                    <a:lnTo>
                      <a:pt x="282" y="318"/>
                    </a:lnTo>
                    <a:lnTo>
                      <a:pt x="282" y="324"/>
                    </a:lnTo>
                    <a:lnTo>
                      <a:pt x="282" y="330"/>
                    </a:lnTo>
                    <a:lnTo>
                      <a:pt x="282" y="342"/>
                    </a:lnTo>
                    <a:lnTo>
                      <a:pt x="282" y="348"/>
                    </a:lnTo>
                    <a:lnTo>
                      <a:pt x="288" y="354"/>
                    </a:lnTo>
                    <a:lnTo>
                      <a:pt x="288" y="366"/>
                    </a:lnTo>
                    <a:lnTo>
                      <a:pt x="288" y="372"/>
                    </a:lnTo>
                    <a:lnTo>
                      <a:pt x="288" y="378"/>
                    </a:lnTo>
                    <a:lnTo>
                      <a:pt x="288" y="390"/>
                    </a:lnTo>
                    <a:lnTo>
                      <a:pt x="288" y="396"/>
                    </a:lnTo>
                    <a:lnTo>
                      <a:pt x="294" y="402"/>
                    </a:lnTo>
                    <a:lnTo>
                      <a:pt x="294" y="408"/>
                    </a:lnTo>
                    <a:lnTo>
                      <a:pt x="294" y="420"/>
                    </a:lnTo>
                    <a:lnTo>
                      <a:pt x="294" y="426"/>
                    </a:lnTo>
                    <a:lnTo>
                      <a:pt x="294" y="432"/>
                    </a:lnTo>
                    <a:lnTo>
                      <a:pt x="294" y="438"/>
                    </a:lnTo>
                    <a:lnTo>
                      <a:pt x="300" y="444"/>
                    </a:lnTo>
                    <a:lnTo>
                      <a:pt x="300" y="456"/>
                    </a:lnTo>
                    <a:lnTo>
                      <a:pt x="300" y="462"/>
                    </a:lnTo>
                    <a:lnTo>
                      <a:pt x="300" y="468"/>
                    </a:lnTo>
                    <a:lnTo>
                      <a:pt x="300" y="474"/>
                    </a:lnTo>
                    <a:lnTo>
                      <a:pt x="306" y="480"/>
                    </a:lnTo>
                    <a:lnTo>
                      <a:pt x="306" y="486"/>
                    </a:lnTo>
                    <a:lnTo>
                      <a:pt x="306" y="492"/>
                    </a:lnTo>
                    <a:lnTo>
                      <a:pt x="306" y="504"/>
                    </a:lnTo>
                    <a:lnTo>
                      <a:pt x="306" y="510"/>
                    </a:lnTo>
                    <a:lnTo>
                      <a:pt x="306" y="516"/>
                    </a:lnTo>
                    <a:lnTo>
                      <a:pt x="312" y="522"/>
                    </a:lnTo>
                    <a:lnTo>
                      <a:pt x="312" y="528"/>
                    </a:lnTo>
                    <a:lnTo>
                      <a:pt x="312" y="534"/>
                    </a:lnTo>
                    <a:lnTo>
                      <a:pt x="312" y="540"/>
                    </a:lnTo>
                    <a:lnTo>
                      <a:pt x="312" y="546"/>
                    </a:lnTo>
                    <a:lnTo>
                      <a:pt x="312" y="552"/>
                    </a:lnTo>
                    <a:lnTo>
                      <a:pt x="318" y="558"/>
                    </a:lnTo>
                    <a:lnTo>
                      <a:pt x="318" y="564"/>
                    </a:lnTo>
                    <a:lnTo>
                      <a:pt x="318" y="576"/>
                    </a:lnTo>
                    <a:lnTo>
                      <a:pt x="318" y="582"/>
                    </a:lnTo>
                    <a:lnTo>
                      <a:pt x="318" y="588"/>
                    </a:lnTo>
                    <a:lnTo>
                      <a:pt x="318" y="588"/>
                    </a:lnTo>
                    <a:lnTo>
                      <a:pt x="324" y="594"/>
                    </a:lnTo>
                    <a:lnTo>
                      <a:pt x="324" y="600"/>
                    </a:lnTo>
                    <a:lnTo>
                      <a:pt x="324" y="606"/>
                    </a:lnTo>
                    <a:lnTo>
                      <a:pt x="324" y="612"/>
                    </a:lnTo>
                    <a:lnTo>
                      <a:pt x="324" y="618"/>
                    </a:lnTo>
                    <a:lnTo>
                      <a:pt x="324" y="624"/>
                    </a:lnTo>
                    <a:lnTo>
                      <a:pt x="330" y="630"/>
                    </a:lnTo>
                    <a:lnTo>
                      <a:pt x="330" y="636"/>
                    </a:lnTo>
                    <a:lnTo>
                      <a:pt x="330" y="642"/>
                    </a:lnTo>
                    <a:lnTo>
                      <a:pt x="330" y="648"/>
                    </a:lnTo>
                    <a:lnTo>
                      <a:pt x="330" y="648"/>
                    </a:lnTo>
                    <a:lnTo>
                      <a:pt x="330" y="654"/>
                    </a:lnTo>
                    <a:lnTo>
                      <a:pt x="336" y="660"/>
                    </a:lnTo>
                    <a:lnTo>
                      <a:pt x="336" y="666"/>
                    </a:lnTo>
                    <a:lnTo>
                      <a:pt x="336" y="672"/>
                    </a:lnTo>
                    <a:lnTo>
                      <a:pt x="336" y="672"/>
                    </a:lnTo>
                    <a:lnTo>
                      <a:pt x="336" y="678"/>
                    </a:lnTo>
                    <a:lnTo>
                      <a:pt x="336" y="684"/>
                    </a:lnTo>
                    <a:lnTo>
                      <a:pt x="342" y="684"/>
                    </a:lnTo>
                    <a:lnTo>
                      <a:pt x="342" y="696"/>
                    </a:lnTo>
                    <a:lnTo>
                      <a:pt x="342" y="696"/>
                    </a:lnTo>
                    <a:lnTo>
                      <a:pt x="342" y="702"/>
                    </a:lnTo>
                    <a:lnTo>
                      <a:pt x="342" y="702"/>
                    </a:lnTo>
                    <a:lnTo>
                      <a:pt x="348" y="702"/>
                    </a:lnTo>
                    <a:lnTo>
                      <a:pt x="348" y="708"/>
                    </a:lnTo>
                    <a:lnTo>
                      <a:pt x="348" y="708"/>
                    </a:lnTo>
                    <a:lnTo>
                      <a:pt x="348" y="708"/>
                    </a:lnTo>
                    <a:lnTo>
                      <a:pt x="348" y="702"/>
                    </a:lnTo>
                    <a:lnTo>
                      <a:pt x="348" y="702"/>
                    </a:lnTo>
                    <a:lnTo>
                      <a:pt x="354" y="702"/>
                    </a:lnTo>
                    <a:lnTo>
                      <a:pt x="354" y="702"/>
                    </a:lnTo>
                    <a:lnTo>
                      <a:pt x="354" y="696"/>
                    </a:lnTo>
                    <a:lnTo>
                      <a:pt x="354" y="696"/>
                    </a:lnTo>
                    <a:lnTo>
                      <a:pt x="354" y="696"/>
                    </a:lnTo>
                    <a:lnTo>
                      <a:pt x="354" y="696"/>
                    </a:lnTo>
                    <a:lnTo>
                      <a:pt x="360" y="690"/>
                    </a:lnTo>
                    <a:lnTo>
                      <a:pt x="360" y="690"/>
                    </a:lnTo>
                    <a:lnTo>
                      <a:pt x="360" y="690"/>
                    </a:lnTo>
                    <a:lnTo>
                      <a:pt x="360" y="684"/>
                    </a:lnTo>
                    <a:lnTo>
                      <a:pt x="360" y="684"/>
                    </a:lnTo>
                    <a:lnTo>
                      <a:pt x="366" y="684"/>
                    </a:lnTo>
                    <a:lnTo>
                      <a:pt x="366" y="684"/>
                    </a:lnTo>
                    <a:lnTo>
                      <a:pt x="366" y="678"/>
                    </a:lnTo>
                    <a:lnTo>
                      <a:pt x="366" y="678"/>
                    </a:lnTo>
                    <a:lnTo>
                      <a:pt x="366" y="678"/>
                    </a:lnTo>
                    <a:lnTo>
                      <a:pt x="366" y="672"/>
                    </a:lnTo>
                    <a:lnTo>
                      <a:pt x="372" y="672"/>
                    </a:lnTo>
                    <a:lnTo>
                      <a:pt x="372" y="672"/>
                    </a:lnTo>
                    <a:lnTo>
                      <a:pt x="372" y="666"/>
                    </a:lnTo>
                    <a:lnTo>
                      <a:pt x="372" y="666"/>
                    </a:lnTo>
                    <a:lnTo>
                      <a:pt x="372" y="660"/>
                    </a:lnTo>
                    <a:lnTo>
                      <a:pt x="372" y="660"/>
                    </a:lnTo>
                    <a:lnTo>
                      <a:pt x="378" y="660"/>
                    </a:lnTo>
                    <a:lnTo>
                      <a:pt x="378" y="654"/>
                    </a:lnTo>
                    <a:lnTo>
                      <a:pt x="378" y="654"/>
                    </a:lnTo>
                    <a:lnTo>
                      <a:pt x="378" y="648"/>
                    </a:lnTo>
                    <a:lnTo>
                      <a:pt x="378" y="648"/>
                    </a:lnTo>
                    <a:lnTo>
                      <a:pt x="378" y="648"/>
                    </a:lnTo>
                    <a:lnTo>
                      <a:pt x="384" y="642"/>
                    </a:lnTo>
                    <a:lnTo>
                      <a:pt x="384" y="642"/>
                    </a:lnTo>
                    <a:lnTo>
                      <a:pt x="384" y="636"/>
                    </a:lnTo>
                    <a:lnTo>
                      <a:pt x="384" y="636"/>
                    </a:lnTo>
                    <a:lnTo>
                      <a:pt x="384" y="636"/>
                    </a:lnTo>
                    <a:lnTo>
                      <a:pt x="384" y="630"/>
                    </a:lnTo>
                    <a:lnTo>
                      <a:pt x="390" y="630"/>
                    </a:lnTo>
                    <a:lnTo>
                      <a:pt x="390" y="624"/>
                    </a:lnTo>
                    <a:lnTo>
                      <a:pt x="390" y="624"/>
                    </a:lnTo>
                    <a:lnTo>
                      <a:pt x="390" y="618"/>
                    </a:lnTo>
                    <a:lnTo>
                      <a:pt x="390" y="618"/>
                    </a:lnTo>
                    <a:lnTo>
                      <a:pt x="390" y="612"/>
                    </a:lnTo>
                    <a:lnTo>
                      <a:pt x="396" y="612"/>
                    </a:lnTo>
                    <a:lnTo>
                      <a:pt x="396" y="606"/>
                    </a:lnTo>
                    <a:lnTo>
                      <a:pt x="396" y="606"/>
                    </a:lnTo>
                    <a:lnTo>
                      <a:pt x="396" y="606"/>
                    </a:lnTo>
                    <a:lnTo>
                      <a:pt x="396" y="600"/>
                    </a:lnTo>
                    <a:lnTo>
                      <a:pt x="396" y="600"/>
                    </a:lnTo>
                    <a:lnTo>
                      <a:pt x="402" y="594"/>
                    </a:lnTo>
                    <a:lnTo>
                      <a:pt x="402" y="594"/>
                    </a:lnTo>
                    <a:lnTo>
                      <a:pt x="402" y="588"/>
                    </a:lnTo>
                    <a:lnTo>
                      <a:pt x="402" y="588"/>
                    </a:lnTo>
                    <a:lnTo>
                      <a:pt x="402" y="582"/>
                    </a:lnTo>
                    <a:lnTo>
                      <a:pt x="408" y="582"/>
                    </a:lnTo>
                    <a:lnTo>
                      <a:pt x="408" y="576"/>
                    </a:lnTo>
                    <a:lnTo>
                      <a:pt x="408" y="570"/>
                    </a:lnTo>
                    <a:lnTo>
                      <a:pt x="408" y="570"/>
                    </a:lnTo>
                    <a:lnTo>
                      <a:pt x="408" y="564"/>
                    </a:lnTo>
                    <a:lnTo>
                      <a:pt x="408" y="564"/>
                    </a:lnTo>
                    <a:lnTo>
                      <a:pt x="414" y="558"/>
                    </a:lnTo>
                    <a:lnTo>
                      <a:pt x="414" y="558"/>
                    </a:lnTo>
                    <a:lnTo>
                      <a:pt x="414" y="552"/>
                    </a:lnTo>
                    <a:lnTo>
                      <a:pt x="414" y="546"/>
                    </a:lnTo>
                    <a:lnTo>
                      <a:pt x="414" y="546"/>
                    </a:lnTo>
                    <a:lnTo>
                      <a:pt x="414" y="540"/>
                    </a:lnTo>
                    <a:lnTo>
                      <a:pt x="420" y="540"/>
                    </a:lnTo>
                    <a:lnTo>
                      <a:pt x="420" y="534"/>
                    </a:lnTo>
                    <a:lnTo>
                      <a:pt x="420" y="528"/>
                    </a:lnTo>
                    <a:lnTo>
                      <a:pt x="420" y="528"/>
                    </a:lnTo>
                    <a:lnTo>
                      <a:pt x="420" y="522"/>
                    </a:lnTo>
                    <a:lnTo>
                      <a:pt x="426" y="522"/>
                    </a:lnTo>
                    <a:lnTo>
                      <a:pt x="426" y="516"/>
                    </a:lnTo>
                    <a:lnTo>
                      <a:pt x="426" y="510"/>
                    </a:lnTo>
                    <a:lnTo>
                      <a:pt x="426" y="510"/>
                    </a:lnTo>
                    <a:lnTo>
                      <a:pt x="426" y="510"/>
                    </a:lnTo>
                    <a:lnTo>
                      <a:pt x="426" y="510"/>
                    </a:lnTo>
                    <a:lnTo>
                      <a:pt x="426" y="510"/>
                    </a:lnTo>
                    <a:lnTo>
                      <a:pt x="432" y="510"/>
                    </a:lnTo>
                    <a:lnTo>
                      <a:pt x="432" y="516"/>
                    </a:lnTo>
                    <a:lnTo>
                      <a:pt x="432" y="516"/>
                    </a:lnTo>
                    <a:lnTo>
                      <a:pt x="432" y="522"/>
                    </a:lnTo>
                    <a:lnTo>
                      <a:pt x="432" y="528"/>
                    </a:lnTo>
                    <a:lnTo>
                      <a:pt x="438" y="528"/>
                    </a:lnTo>
                    <a:lnTo>
                      <a:pt x="438" y="534"/>
                    </a:lnTo>
                    <a:lnTo>
                      <a:pt x="438" y="534"/>
                    </a:lnTo>
                    <a:lnTo>
                      <a:pt x="438" y="540"/>
                    </a:lnTo>
                    <a:lnTo>
                      <a:pt x="438" y="540"/>
                    </a:lnTo>
                    <a:lnTo>
                      <a:pt x="438" y="546"/>
                    </a:lnTo>
                    <a:lnTo>
                      <a:pt x="444" y="546"/>
                    </a:lnTo>
                    <a:lnTo>
                      <a:pt x="444" y="552"/>
                    </a:lnTo>
                    <a:lnTo>
                      <a:pt x="444" y="558"/>
                    </a:lnTo>
                    <a:lnTo>
                      <a:pt x="444" y="558"/>
                    </a:lnTo>
                    <a:lnTo>
                      <a:pt x="444" y="564"/>
                    </a:lnTo>
                    <a:lnTo>
                      <a:pt x="444" y="564"/>
                    </a:lnTo>
                    <a:lnTo>
                      <a:pt x="450" y="570"/>
                    </a:lnTo>
                    <a:lnTo>
                      <a:pt x="450" y="570"/>
                    </a:lnTo>
                    <a:lnTo>
                      <a:pt x="450" y="576"/>
                    </a:lnTo>
                    <a:lnTo>
                      <a:pt x="450" y="576"/>
                    </a:lnTo>
                    <a:lnTo>
                      <a:pt x="450" y="582"/>
                    </a:lnTo>
                    <a:lnTo>
                      <a:pt x="450" y="582"/>
                    </a:lnTo>
                    <a:lnTo>
                      <a:pt x="456" y="588"/>
                    </a:lnTo>
                    <a:lnTo>
                      <a:pt x="456" y="588"/>
                    </a:lnTo>
                    <a:lnTo>
                      <a:pt x="456" y="594"/>
                    </a:lnTo>
                    <a:lnTo>
                      <a:pt x="456" y="594"/>
                    </a:lnTo>
                    <a:lnTo>
                      <a:pt x="456" y="600"/>
                    </a:lnTo>
                    <a:lnTo>
                      <a:pt x="462" y="600"/>
                    </a:lnTo>
                    <a:lnTo>
                      <a:pt x="462" y="606"/>
                    </a:lnTo>
                    <a:lnTo>
                      <a:pt x="462" y="606"/>
                    </a:lnTo>
                    <a:lnTo>
                      <a:pt x="462" y="612"/>
                    </a:lnTo>
                    <a:lnTo>
                      <a:pt x="462" y="612"/>
                    </a:lnTo>
                    <a:lnTo>
                      <a:pt x="462" y="618"/>
                    </a:lnTo>
                    <a:lnTo>
                      <a:pt x="468" y="618"/>
                    </a:lnTo>
                    <a:lnTo>
                      <a:pt x="468" y="624"/>
                    </a:lnTo>
                    <a:lnTo>
                      <a:pt x="468" y="624"/>
                    </a:lnTo>
                    <a:lnTo>
                      <a:pt x="468" y="630"/>
                    </a:lnTo>
                    <a:lnTo>
                      <a:pt x="468" y="630"/>
                    </a:lnTo>
                    <a:lnTo>
                      <a:pt x="474" y="636"/>
                    </a:lnTo>
                    <a:lnTo>
                      <a:pt x="474" y="636"/>
                    </a:lnTo>
                    <a:lnTo>
                      <a:pt x="474" y="642"/>
                    </a:lnTo>
                    <a:lnTo>
                      <a:pt x="474" y="642"/>
                    </a:lnTo>
                    <a:lnTo>
                      <a:pt x="474" y="648"/>
                    </a:lnTo>
                    <a:lnTo>
                      <a:pt x="474" y="648"/>
                    </a:lnTo>
                    <a:lnTo>
                      <a:pt x="480" y="648"/>
                    </a:lnTo>
                    <a:lnTo>
                      <a:pt x="480" y="654"/>
                    </a:lnTo>
                    <a:lnTo>
                      <a:pt x="480" y="654"/>
                    </a:lnTo>
                    <a:lnTo>
                      <a:pt x="480" y="660"/>
                    </a:lnTo>
                    <a:lnTo>
                      <a:pt x="480" y="660"/>
                    </a:lnTo>
                    <a:lnTo>
                      <a:pt x="480" y="660"/>
                    </a:lnTo>
                    <a:lnTo>
                      <a:pt x="486" y="666"/>
                    </a:lnTo>
                    <a:lnTo>
                      <a:pt x="486" y="666"/>
                    </a:lnTo>
                    <a:lnTo>
                      <a:pt x="486" y="666"/>
                    </a:lnTo>
                    <a:lnTo>
                      <a:pt x="486" y="672"/>
                    </a:lnTo>
                    <a:lnTo>
                      <a:pt x="486" y="672"/>
                    </a:lnTo>
                    <a:lnTo>
                      <a:pt x="486" y="672"/>
                    </a:lnTo>
                    <a:lnTo>
                      <a:pt x="492" y="678"/>
                    </a:lnTo>
                    <a:lnTo>
                      <a:pt x="492" y="678"/>
                    </a:lnTo>
                    <a:lnTo>
                      <a:pt x="492" y="678"/>
                    </a:lnTo>
                    <a:lnTo>
                      <a:pt x="492" y="684"/>
                    </a:lnTo>
                    <a:lnTo>
                      <a:pt x="492" y="684"/>
                    </a:lnTo>
                    <a:lnTo>
                      <a:pt x="498" y="684"/>
                    </a:lnTo>
                    <a:lnTo>
                      <a:pt x="498" y="690"/>
                    </a:lnTo>
                    <a:lnTo>
                      <a:pt x="498" y="690"/>
                    </a:lnTo>
                    <a:lnTo>
                      <a:pt x="498" y="690"/>
                    </a:lnTo>
                    <a:lnTo>
                      <a:pt x="498" y="690"/>
                    </a:lnTo>
                    <a:lnTo>
                      <a:pt x="498" y="696"/>
                    </a:lnTo>
                    <a:lnTo>
                      <a:pt x="504" y="696"/>
                    </a:lnTo>
                    <a:lnTo>
                      <a:pt x="504" y="696"/>
                    </a:lnTo>
                    <a:lnTo>
                      <a:pt x="504" y="696"/>
                    </a:lnTo>
                    <a:lnTo>
                      <a:pt x="504" y="702"/>
                    </a:lnTo>
                    <a:lnTo>
                      <a:pt x="504" y="702"/>
                    </a:lnTo>
                    <a:lnTo>
                      <a:pt x="504" y="702"/>
                    </a:lnTo>
                    <a:lnTo>
                      <a:pt x="504" y="702"/>
                    </a:lnTo>
                    <a:lnTo>
                      <a:pt x="510" y="702"/>
                    </a:lnTo>
                    <a:lnTo>
                      <a:pt x="510" y="702"/>
                    </a:lnTo>
                    <a:lnTo>
                      <a:pt x="510" y="696"/>
                    </a:lnTo>
                    <a:lnTo>
                      <a:pt x="510" y="696"/>
                    </a:lnTo>
                    <a:lnTo>
                      <a:pt x="510" y="690"/>
                    </a:lnTo>
                    <a:lnTo>
                      <a:pt x="516" y="684"/>
                    </a:lnTo>
                    <a:lnTo>
                      <a:pt x="516" y="672"/>
                    </a:lnTo>
                    <a:lnTo>
                      <a:pt x="516" y="660"/>
                    </a:lnTo>
                    <a:lnTo>
                      <a:pt x="516" y="648"/>
                    </a:lnTo>
                    <a:lnTo>
                      <a:pt x="516" y="636"/>
                    </a:lnTo>
                    <a:lnTo>
                      <a:pt x="516" y="624"/>
                    </a:lnTo>
                    <a:lnTo>
                      <a:pt x="522" y="612"/>
                    </a:lnTo>
                    <a:lnTo>
                      <a:pt x="522" y="600"/>
                    </a:lnTo>
                    <a:lnTo>
                      <a:pt x="522" y="588"/>
                    </a:lnTo>
                    <a:lnTo>
                      <a:pt x="522" y="576"/>
                    </a:lnTo>
                    <a:lnTo>
                      <a:pt x="522" y="564"/>
                    </a:lnTo>
                    <a:lnTo>
                      <a:pt x="522" y="552"/>
                    </a:lnTo>
                    <a:lnTo>
                      <a:pt x="528" y="534"/>
                    </a:lnTo>
                    <a:lnTo>
                      <a:pt x="528" y="522"/>
                    </a:lnTo>
                    <a:lnTo>
                      <a:pt x="528" y="504"/>
                    </a:lnTo>
                    <a:lnTo>
                      <a:pt x="528" y="492"/>
                    </a:lnTo>
                    <a:lnTo>
                      <a:pt x="528" y="474"/>
                    </a:lnTo>
                    <a:lnTo>
                      <a:pt x="528" y="462"/>
                    </a:lnTo>
                    <a:lnTo>
                      <a:pt x="534" y="444"/>
                    </a:lnTo>
                    <a:lnTo>
                      <a:pt x="534" y="426"/>
                    </a:lnTo>
                    <a:lnTo>
                      <a:pt x="534" y="414"/>
                    </a:lnTo>
                    <a:lnTo>
                      <a:pt x="534" y="396"/>
                    </a:lnTo>
                    <a:lnTo>
                      <a:pt x="534" y="378"/>
                    </a:lnTo>
                    <a:lnTo>
                      <a:pt x="540" y="360"/>
                    </a:lnTo>
                    <a:lnTo>
                      <a:pt x="540" y="342"/>
                    </a:lnTo>
                    <a:lnTo>
                      <a:pt x="540" y="324"/>
                    </a:lnTo>
                    <a:lnTo>
                      <a:pt x="540" y="306"/>
                    </a:lnTo>
                    <a:lnTo>
                      <a:pt x="540" y="288"/>
                    </a:lnTo>
                    <a:lnTo>
                      <a:pt x="540" y="270"/>
                    </a:lnTo>
                    <a:lnTo>
                      <a:pt x="546" y="252"/>
                    </a:lnTo>
                    <a:lnTo>
                      <a:pt x="546" y="228"/>
                    </a:lnTo>
                    <a:lnTo>
                      <a:pt x="546" y="210"/>
                    </a:lnTo>
                    <a:lnTo>
                      <a:pt x="546" y="192"/>
                    </a:lnTo>
                    <a:lnTo>
                      <a:pt x="546" y="168"/>
                    </a:lnTo>
                    <a:lnTo>
                      <a:pt x="552" y="138"/>
                    </a:lnTo>
                    <a:lnTo>
                      <a:pt x="552" y="132"/>
                    </a:lnTo>
                    <a:lnTo>
                      <a:pt x="552" y="126"/>
                    </a:lnTo>
                    <a:lnTo>
                      <a:pt x="552" y="126"/>
                    </a:lnTo>
                    <a:lnTo>
                      <a:pt x="552" y="132"/>
                    </a:lnTo>
                    <a:lnTo>
                      <a:pt x="552" y="144"/>
                    </a:lnTo>
                    <a:lnTo>
                      <a:pt x="552" y="156"/>
                    </a:lnTo>
                    <a:lnTo>
                      <a:pt x="558" y="174"/>
                    </a:lnTo>
                    <a:lnTo>
                      <a:pt x="558" y="192"/>
                    </a:lnTo>
                    <a:lnTo>
                      <a:pt x="558" y="210"/>
                    </a:lnTo>
                    <a:lnTo>
                      <a:pt x="558" y="228"/>
                    </a:lnTo>
                    <a:lnTo>
                      <a:pt x="558" y="246"/>
                    </a:lnTo>
                    <a:lnTo>
                      <a:pt x="564" y="264"/>
                    </a:lnTo>
                    <a:lnTo>
                      <a:pt x="564" y="282"/>
                    </a:lnTo>
                    <a:lnTo>
                      <a:pt x="564" y="300"/>
                    </a:lnTo>
                    <a:lnTo>
                      <a:pt x="564" y="312"/>
                    </a:lnTo>
                    <a:lnTo>
                      <a:pt x="564" y="330"/>
                    </a:lnTo>
                    <a:lnTo>
                      <a:pt x="564" y="342"/>
                    </a:lnTo>
                    <a:lnTo>
                      <a:pt x="570" y="360"/>
                    </a:lnTo>
                    <a:lnTo>
                      <a:pt x="570" y="378"/>
                    </a:lnTo>
                    <a:lnTo>
                      <a:pt x="570" y="390"/>
                    </a:lnTo>
                    <a:lnTo>
                      <a:pt x="570" y="408"/>
                    </a:lnTo>
                    <a:lnTo>
                      <a:pt x="570" y="420"/>
                    </a:lnTo>
                    <a:lnTo>
                      <a:pt x="570" y="432"/>
                    </a:lnTo>
                    <a:lnTo>
                      <a:pt x="576" y="450"/>
                    </a:lnTo>
                    <a:lnTo>
                      <a:pt x="576" y="462"/>
                    </a:lnTo>
                    <a:lnTo>
                      <a:pt x="576" y="474"/>
                    </a:lnTo>
                    <a:lnTo>
                      <a:pt x="576" y="486"/>
                    </a:lnTo>
                    <a:lnTo>
                      <a:pt x="576" y="504"/>
                    </a:lnTo>
                    <a:lnTo>
                      <a:pt x="576" y="516"/>
                    </a:lnTo>
                    <a:lnTo>
                      <a:pt x="582" y="528"/>
                    </a:lnTo>
                    <a:lnTo>
                      <a:pt x="582" y="540"/>
                    </a:lnTo>
                    <a:lnTo>
                      <a:pt x="582" y="552"/>
                    </a:lnTo>
                    <a:lnTo>
                      <a:pt x="582" y="564"/>
                    </a:lnTo>
                    <a:lnTo>
                      <a:pt x="582" y="588"/>
                    </a:lnTo>
                    <a:lnTo>
                      <a:pt x="588" y="600"/>
                    </a:lnTo>
                    <a:lnTo>
                      <a:pt x="588" y="606"/>
                    </a:lnTo>
                    <a:lnTo>
                      <a:pt x="588" y="618"/>
                    </a:lnTo>
                    <a:lnTo>
                      <a:pt x="588" y="630"/>
                    </a:lnTo>
                    <a:lnTo>
                      <a:pt x="588" y="636"/>
                    </a:lnTo>
                    <a:lnTo>
                      <a:pt x="588" y="642"/>
                    </a:lnTo>
                    <a:lnTo>
                      <a:pt x="594" y="642"/>
                    </a:lnTo>
                    <a:lnTo>
                      <a:pt x="594" y="642"/>
                    </a:lnTo>
                    <a:lnTo>
                      <a:pt x="594" y="642"/>
                    </a:lnTo>
                    <a:lnTo>
                      <a:pt x="594" y="642"/>
                    </a:lnTo>
                    <a:lnTo>
                      <a:pt x="594" y="642"/>
                    </a:lnTo>
                    <a:lnTo>
                      <a:pt x="594" y="636"/>
                    </a:lnTo>
                    <a:lnTo>
                      <a:pt x="600" y="630"/>
                    </a:lnTo>
                    <a:lnTo>
                      <a:pt x="600" y="624"/>
                    </a:lnTo>
                    <a:lnTo>
                      <a:pt x="600" y="618"/>
                    </a:lnTo>
                    <a:lnTo>
                      <a:pt x="600" y="612"/>
                    </a:lnTo>
                    <a:lnTo>
                      <a:pt x="600" y="606"/>
                    </a:lnTo>
                    <a:lnTo>
                      <a:pt x="600" y="606"/>
                    </a:lnTo>
                    <a:lnTo>
                      <a:pt x="606" y="600"/>
                    </a:lnTo>
                    <a:lnTo>
                      <a:pt x="606" y="594"/>
                    </a:lnTo>
                    <a:lnTo>
                      <a:pt x="606" y="588"/>
                    </a:lnTo>
                    <a:lnTo>
                      <a:pt x="606" y="582"/>
                    </a:lnTo>
                    <a:lnTo>
                      <a:pt x="606" y="576"/>
                    </a:lnTo>
                    <a:lnTo>
                      <a:pt x="612" y="576"/>
                    </a:lnTo>
                    <a:lnTo>
                      <a:pt x="612" y="570"/>
                    </a:lnTo>
                    <a:lnTo>
                      <a:pt x="612" y="564"/>
                    </a:lnTo>
                    <a:lnTo>
                      <a:pt x="612" y="558"/>
                    </a:lnTo>
                    <a:lnTo>
                      <a:pt x="612" y="552"/>
                    </a:lnTo>
                    <a:lnTo>
                      <a:pt x="612" y="546"/>
                    </a:lnTo>
                    <a:lnTo>
                      <a:pt x="618" y="540"/>
                    </a:lnTo>
                    <a:lnTo>
                      <a:pt x="618" y="534"/>
                    </a:lnTo>
                    <a:lnTo>
                      <a:pt x="618" y="528"/>
                    </a:lnTo>
                    <a:lnTo>
                      <a:pt x="618" y="522"/>
                    </a:lnTo>
                    <a:lnTo>
                      <a:pt x="618" y="516"/>
                    </a:lnTo>
                    <a:lnTo>
                      <a:pt x="618" y="510"/>
                    </a:lnTo>
                    <a:lnTo>
                      <a:pt x="624" y="504"/>
                    </a:lnTo>
                    <a:lnTo>
                      <a:pt x="624" y="498"/>
                    </a:lnTo>
                    <a:lnTo>
                      <a:pt x="624" y="492"/>
                    </a:lnTo>
                    <a:lnTo>
                      <a:pt x="624" y="486"/>
                    </a:lnTo>
                    <a:lnTo>
                      <a:pt x="624" y="480"/>
                    </a:lnTo>
                    <a:lnTo>
                      <a:pt x="624" y="474"/>
                    </a:lnTo>
                    <a:lnTo>
                      <a:pt x="630" y="468"/>
                    </a:lnTo>
                    <a:lnTo>
                      <a:pt x="630" y="462"/>
                    </a:lnTo>
                    <a:lnTo>
                      <a:pt x="630" y="456"/>
                    </a:lnTo>
                    <a:lnTo>
                      <a:pt x="630" y="450"/>
                    </a:lnTo>
                    <a:lnTo>
                      <a:pt x="630" y="444"/>
                    </a:lnTo>
                    <a:lnTo>
                      <a:pt x="630" y="438"/>
                    </a:lnTo>
                    <a:lnTo>
                      <a:pt x="636" y="432"/>
                    </a:lnTo>
                    <a:lnTo>
                      <a:pt x="636" y="426"/>
                    </a:lnTo>
                    <a:lnTo>
                      <a:pt x="636" y="420"/>
                    </a:lnTo>
                    <a:lnTo>
                      <a:pt x="636" y="408"/>
                    </a:lnTo>
                    <a:lnTo>
                      <a:pt x="636" y="402"/>
                    </a:lnTo>
                    <a:lnTo>
                      <a:pt x="636" y="396"/>
                    </a:lnTo>
                    <a:lnTo>
                      <a:pt x="642" y="390"/>
                    </a:lnTo>
                    <a:lnTo>
                      <a:pt x="642" y="384"/>
                    </a:lnTo>
                    <a:lnTo>
                      <a:pt x="642" y="378"/>
                    </a:lnTo>
                    <a:lnTo>
                      <a:pt x="642" y="372"/>
                    </a:lnTo>
                    <a:lnTo>
                      <a:pt x="642" y="366"/>
                    </a:lnTo>
                    <a:lnTo>
                      <a:pt x="648" y="360"/>
                    </a:lnTo>
                    <a:lnTo>
                      <a:pt x="648" y="348"/>
                    </a:lnTo>
                    <a:lnTo>
                      <a:pt x="648" y="342"/>
                    </a:lnTo>
                    <a:lnTo>
                      <a:pt x="648" y="336"/>
                    </a:lnTo>
                    <a:lnTo>
                      <a:pt x="648" y="330"/>
                    </a:lnTo>
                    <a:lnTo>
                      <a:pt x="648" y="324"/>
                    </a:lnTo>
                    <a:lnTo>
                      <a:pt x="654" y="318"/>
                    </a:lnTo>
                    <a:lnTo>
                      <a:pt x="654" y="306"/>
                    </a:lnTo>
                    <a:lnTo>
                      <a:pt x="654" y="300"/>
                    </a:lnTo>
                    <a:lnTo>
                      <a:pt x="654" y="294"/>
                    </a:lnTo>
                    <a:lnTo>
                      <a:pt x="654" y="288"/>
                    </a:lnTo>
                    <a:lnTo>
                      <a:pt x="654" y="276"/>
                    </a:lnTo>
                    <a:lnTo>
                      <a:pt x="660" y="270"/>
                    </a:lnTo>
                    <a:lnTo>
                      <a:pt x="660" y="264"/>
                    </a:lnTo>
                    <a:lnTo>
                      <a:pt x="660" y="258"/>
                    </a:lnTo>
                    <a:lnTo>
                      <a:pt x="660" y="246"/>
                    </a:lnTo>
                    <a:lnTo>
                      <a:pt x="660" y="240"/>
                    </a:lnTo>
                    <a:lnTo>
                      <a:pt x="660" y="234"/>
                    </a:lnTo>
                    <a:lnTo>
                      <a:pt x="666" y="228"/>
                    </a:lnTo>
                    <a:lnTo>
                      <a:pt x="666" y="216"/>
                    </a:lnTo>
                    <a:lnTo>
                      <a:pt x="666" y="210"/>
                    </a:lnTo>
                    <a:lnTo>
                      <a:pt x="666" y="198"/>
                    </a:lnTo>
                    <a:lnTo>
                      <a:pt x="666" y="192"/>
                    </a:lnTo>
                    <a:lnTo>
                      <a:pt x="672" y="186"/>
                    </a:lnTo>
                    <a:lnTo>
                      <a:pt x="672" y="174"/>
                    </a:lnTo>
                    <a:lnTo>
                      <a:pt x="672" y="168"/>
                    </a:lnTo>
                    <a:lnTo>
                      <a:pt x="672" y="168"/>
                    </a:lnTo>
                    <a:lnTo>
                      <a:pt x="672" y="162"/>
                    </a:lnTo>
                    <a:lnTo>
                      <a:pt x="672" y="162"/>
                    </a:lnTo>
                    <a:lnTo>
                      <a:pt x="678" y="162"/>
                    </a:lnTo>
                    <a:lnTo>
                      <a:pt x="678" y="162"/>
                    </a:lnTo>
                    <a:lnTo>
                      <a:pt x="678" y="174"/>
                    </a:lnTo>
                    <a:lnTo>
                      <a:pt x="678" y="180"/>
                    </a:lnTo>
                    <a:lnTo>
                      <a:pt x="678" y="186"/>
                    </a:lnTo>
                    <a:lnTo>
                      <a:pt x="678" y="192"/>
                    </a:lnTo>
                    <a:lnTo>
                      <a:pt x="684" y="198"/>
                    </a:lnTo>
                    <a:lnTo>
                      <a:pt x="684" y="204"/>
                    </a:lnTo>
                    <a:lnTo>
                      <a:pt x="684" y="210"/>
                    </a:lnTo>
                    <a:lnTo>
                      <a:pt x="684" y="216"/>
                    </a:lnTo>
                    <a:lnTo>
                      <a:pt x="684" y="228"/>
                    </a:lnTo>
                    <a:lnTo>
                      <a:pt x="684" y="234"/>
                    </a:lnTo>
                    <a:lnTo>
                      <a:pt x="690" y="240"/>
                    </a:lnTo>
                    <a:lnTo>
                      <a:pt x="690" y="246"/>
                    </a:lnTo>
                    <a:lnTo>
                      <a:pt x="690" y="252"/>
                    </a:lnTo>
                    <a:lnTo>
                      <a:pt x="690" y="258"/>
                    </a:lnTo>
                    <a:lnTo>
                      <a:pt x="690" y="264"/>
                    </a:lnTo>
                    <a:lnTo>
                      <a:pt x="690" y="276"/>
                    </a:lnTo>
                    <a:lnTo>
                      <a:pt x="696" y="282"/>
                    </a:lnTo>
                    <a:lnTo>
                      <a:pt x="696" y="288"/>
                    </a:lnTo>
                    <a:lnTo>
                      <a:pt x="696" y="294"/>
                    </a:lnTo>
                    <a:lnTo>
                      <a:pt x="696" y="300"/>
                    </a:lnTo>
                    <a:lnTo>
                      <a:pt x="696" y="306"/>
                    </a:lnTo>
                    <a:lnTo>
                      <a:pt x="702" y="312"/>
                    </a:lnTo>
                    <a:lnTo>
                      <a:pt x="702" y="318"/>
                    </a:lnTo>
                    <a:lnTo>
                      <a:pt x="702" y="324"/>
                    </a:lnTo>
                    <a:lnTo>
                      <a:pt x="702" y="330"/>
                    </a:lnTo>
                    <a:lnTo>
                      <a:pt x="702" y="336"/>
                    </a:lnTo>
                    <a:lnTo>
                      <a:pt x="702" y="348"/>
                    </a:lnTo>
                    <a:lnTo>
                      <a:pt x="708" y="354"/>
                    </a:lnTo>
                    <a:lnTo>
                      <a:pt x="708" y="360"/>
                    </a:lnTo>
                    <a:lnTo>
                      <a:pt x="708" y="366"/>
                    </a:lnTo>
                    <a:lnTo>
                      <a:pt x="708" y="372"/>
                    </a:lnTo>
                    <a:lnTo>
                      <a:pt x="708" y="378"/>
                    </a:lnTo>
                    <a:lnTo>
                      <a:pt x="708" y="384"/>
                    </a:lnTo>
                    <a:lnTo>
                      <a:pt x="714" y="390"/>
                    </a:lnTo>
                    <a:lnTo>
                      <a:pt x="714" y="396"/>
                    </a:lnTo>
                    <a:lnTo>
                      <a:pt x="714" y="402"/>
                    </a:lnTo>
                    <a:lnTo>
                      <a:pt x="714" y="408"/>
                    </a:lnTo>
                    <a:lnTo>
                      <a:pt x="714" y="414"/>
                    </a:lnTo>
                    <a:lnTo>
                      <a:pt x="720" y="426"/>
                    </a:lnTo>
                    <a:lnTo>
                      <a:pt x="720" y="432"/>
                    </a:lnTo>
                    <a:lnTo>
                      <a:pt x="720" y="438"/>
                    </a:lnTo>
                    <a:lnTo>
                      <a:pt x="720" y="444"/>
                    </a:lnTo>
                    <a:lnTo>
                      <a:pt x="720" y="450"/>
                    </a:lnTo>
                    <a:lnTo>
                      <a:pt x="720" y="456"/>
                    </a:lnTo>
                    <a:lnTo>
                      <a:pt x="726" y="462"/>
                    </a:lnTo>
                    <a:lnTo>
                      <a:pt x="726" y="468"/>
                    </a:lnTo>
                    <a:lnTo>
                      <a:pt x="726" y="474"/>
                    </a:lnTo>
                    <a:lnTo>
                      <a:pt x="726" y="480"/>
                    </a:lnTo>
                    <a:lnTo>
                      <a:pt x="726" y="480"/>
                    </a:lnTo>
                    <a:lnTo>
                      <a:pt x="726" y="486"/>
                    </a:lnTo>
                    <a:lnTo>
                      <a:pt x="732" y="492"/>
                    </a:lnTo>
                    <a:lnTo>
                      <a:pt x="732" y="498"/>
                    </a:lnTo>
                    <a:lnTo>
                      <a:pt x="732" y="504"/>
                    </a:lnTo>
                    <a:lnTo>
                      <a:pt x="732" y="510"/>
                    </a:lnTo>
                    <a:lnTo>
                      <a:pt x="732" y="516"/>
                    </a:lnTo>
                    <a:lnTo>
                      <a:pt x="732" y="522"/>
                    </a:lnTo>
                    <a:lnTo>
                      <a:pt x="738" y="528"/>
                    </a:lnTo>
                    <a:lnTo>
                      <a:pt x="738" y="534"/>
                    </a:lnTo>
                    <a:lnTo>
                      <a:pt x="738" y="534"/>
                    </a:lnTo>
                    <a:lnTo>
                      <a:pt x="738" y="540"/>
                    </a:lnTo>
                    <a:lnTo>
                      <a:pt x="738" y="546"/>
                    </a:lnTo>
                    <a:lnTo>
                      <a:pt x="744" y="552"/>
                    </a:lnTo>
                    <a:lnTo>
                      <a:pt x="744" y="558"/>
                    </a:lnTo>
                    <a:lnTo>
                      <a:pt x="744" y="564"/>
                    </a:lnTo>
                    <a:lnTo>
                      <a:pt x="744" y="564"/>
                    </a:lnTo>
                    <a:lnTo>
                      <a:pt x="744" y="570"/>
                    </a:lnTo>
                    <a:lnTo>
                      <a:pt x="744" y="576"/>
                    </a:lnTo>
                    <a:lnTo>
                      <a:pt x="750" y="582"/>
                    </a:lnTo>
                    <a:lnTo>
                      <a:pt x="750" y="588"/>
                    </a:lnTo>
                    <a:lnTo>
                      <a:pt x="750" y="588"/>
                    </a:lnTo>
                    <a:lnTo>
                      <a:pt x="750" y="594"/>
                    </a:lnTo>
                    <a:lnTo>
                      <a:pt x="750" y="600"/>
                    </a:lnTo>
                    <a:lnTo>
                      <a:pt x="750" y="600"/>
                    </a:lnTo>
                    <a:lnTo>
                      <a:pt x="756" y="606"/>
                    </a:lnTo>
                    <a:lnTo>
                      <a:pt x="756" y="612"/>
                    </a:lnTo>
                    <a:lnTo>
                      <a:pt x="756" y="612"/>
                    </a:lnTo>
                    <a:lnTo>
                      <a:pt x="756" y="618"/>
                    </a:lnTo>
                    <a:lnTo>
                      <a:pt x="756" y="618"/>
                    </a:lnTo>
                    <a:lnTo>
                      <a:pt x="756" y="618"/>
                    </a:lnTo>
                    <a:lnTo>
                      <a:pt x="762" y="618"/>
                    </a:lnTo>
                    <a:lnTo>
                      <a:pt x="762" y="618"/>
                    </a:lnTo>
                    <a:lnTo>
                      <a:pt x="762" y="612"/>
                    </a:lnTo>
                    <a:lnTo>
                      <a:pt x="762" y="612"/>
                    </a:lnTo>
                    <a:lnTo>
                      <a:pt x="762" y="612"/>
                    </a:lnTo>
                    <a:lnTo>
                      <a:pt x="762" y="612"/>
                    </a:lnTo>
                    <a:lnTo>
                      <a:pt x="768" y="606"/>
                    </a:lnTo>
                    <a:lnTo>
                      <a:pt x="768" y="606"/>
                    </a:lnTo>
                    <a:lnTo>
                      <a:pt x="768" y="600"/>
                    </a:lnTo>
                    <a:lnTo>
                      <a:pt x="768" y="600"/>
                    </a:lnTo>
                    <a:lnTo>
                      <a:pt x="768" y="600"/>
                    </a:lnTo>
                    <a:lnTo>
                      <a:pt x="774" y="594"/>
                    </a:lnTo>
                    <a:lnTo>
                      <a:pt x="774" y="594"/>
                    </a:lnTo>
                    <a:lnTo>
                      <a:pt x="774" y="594"/>
                    </a:lnTo>
                    <a:lnTo>
                      <a:pt x="774" y="594"/>
                    </a:lnTo>
                    <a:lnTo>
                      <a:pt x="774" y="588"/>
                    </a:lnTo>
                    <a:lnTo>
                      <a:pt x="774" y="588"/>
                    </a:lnTo>
                    <a:lnTo>
                      <a:pt x="780" y="588"/>
                    </a:lnTo>
                    <a:lnTo>
                      <a:pt x="780" y="582"/>
                    </a:lnTo>
                    <a:lnTo>
                      <a:pt x="780" y="582"/>
                    </a:lnTo>
                    <a:lnTo>
                      <a:pt x="780" y="582"/>
                    </a:lnTo>
                    <a:lnTo>
                      <a:pt x="780" y="576"/>
                    </a:lnTo>
                    <a:lnTo>
                      <a:pt x="780" y="576"/>
                    </a:lnTo>
                    <a:lnTo>
                      <a:pt x="786" y="570"/>
                    </a:lnTo>
                    <a:lnTo>
                      <a:pt x="786" y="570"/>
                    </a:lnTo>
                    <a:lnTo>
                      <a:pt x="786" y="570"/>
                    </a:lnTo>
                    <a:lnTo>
                      <a:pt x="786" y="564"/>
                    </a:lnTo>
                    <a:lnTo>
                      <a:pt x="786" y="564"/>
                    </a:lnTo>
                    <a:lnTo>
                      <a:pt x="786" y="564"/>
                    </a:lnTo>
                    <a:lnTo>
                      <a:pt x="792" y="558"/>
                    </a:lnTo>
                    <a:lnTo>
                      <a:pt x="792" y="558"/>
                    </a:lnTo>
                    <a:lnTo>
                      <a:pt x="792" y="552"/>
                    </a:lnTo>
                    <a:lnTo>
                      <a:pt x="792" y="552"/>
                    </a:lnTo>
                    <a:lnTo>
                      <a:pt x="792" y="552"/>
                    </a:lnTo>
                    <a:lnTo>
                      <a:pt x="798" y="546"/>
                    </a:lnTo>
                    <a:lnTo>
                      <a:pt x="798" y="546"/>
                    </a:lnTo>
                    <a:lnTo>
                      <a:pt x="798" y="540"/>
                    </a:lnTo>
                    <a:lnTo>
                      <a:pt x="798" y="540"/>
                    </a:lnTo>
                    <a:lnTo>
                      <a:pt x="798" y="540"/>
                    </a:lnTo>
                    <a:lnTo>
                      <a:pt x="798" y="534"/>
                    </a:lnTo>
                    <a:lnTo>
                      <a:pt x="804" y="534"/>
                    </a:lnTo>
                    <a:lnTo>
                      <a:pt x="804" y="528"/>
                    </a:lnTo>
                    <a:lnTo>
                      <a:pt x="804" y="528"/>
                    </a:lnTo>
                    <a:lnTo>
                      <a:pt x="804" y="528"/>
                    </a:lnTo>
                    <a:lnTo>
                      <a:pt x="804" y="522"/>
                    </a:lnTo>
                    <a:lnTo>
                      <a:pt x="804" y="522"/>
                    </a:lnTo>
                    <a:lnTo>
                      <a:pt x="810" y="516"/>
                    </a:lnTo>
                    <a:lnTo>
                      <a:pt x="810" y="516"/>
                    </a:lnTo>
                    <a:lnTo>
                      <a:pt x="810" y="516"/>
                    </a:lnTo>
                    <a:lnTo>
                      <a:pt x="810" y="510"/>
                    </a:lnTo>
                    <a:lnTo>
                      <a:pt x="810" y="510"/>
                    </a:lnTo>
                    <a:lnTo>
                      <a:pt x="810" y="504"/>
                    </a:lnTo>
                    <a:lnTo>
                      <a:pt x="816" y="504"/>
                    </a:lnTo>
                    <a:lnTo>
                      <a:pt x="816" y="504"/>
                    </a:lnTo>
                    <a:lnTo>
                      <a:pt x="816" y="498"/>
                    </a:lnTo>
                    <a:lnTo>
                      <a:pt x="816" y="498"/>
                    </a:lnTo>
                    <a:lnTo>
                      <a:pt x="816" y="492"/>
                    </a:lnTo>
                    <a:lnTo>
                      <a:pt x="816" y="492"/>
                    </a:lnTo>
                    <a:lnTo>
                      <a:pt x="822" y="486"/>
                    </a:lnTo>
                    <a:lnTo>
                      <a:pt x="822" y="486"/>
                    </a:lnTo>
                    <a:lnTo>
                      <a:pt x="822" y="480"/>
                    </a:lnTo>
                    <a:lnTo>
                      <a:pt x="822" y="480"/>
                    </a:lnTo>
                    <a:lnTo>
                      <a:pt x="822" y="480"/>
                    </a:lnTo>
                    <a:lnTo>
                      <a:pt x="822" y="474"/>
                    </a:lnTo>
                    <a:lnTo>
                      <a:pt x="828" y="474"/>
                    </a:lnTo>
                    <a:lnTo>
                      <a:pt x="828" y="468"/>
                    </a:lnTo>
                    <a:lnTo>
                      <a:pt x="828" y="468"/>
                    </a:lnTo>
                    <a:lnTo>
                      <a:pt x="828" y="462"/>
                    </a:lnTo>
                    <a:lnTo>
                      <a:pt x="828" y="462"/>
                    </a:lnTo>
                    <a:lnTo>
                      <a:pt x="828" y="456"/>
                    </a:lnTo>
                    <a:lnTo>
                      <a:pt x="834" y="456"/>
                    </a:lnTo>
                    <a:lnTo>
                      <a:pt x="834" y="456"/>
                    </a:lnTo>
                    <a:lnTo>
                      <a:pt x="834" y="450"/>
                    </a:lnTo>
                    <a:lnTo>
                      <a:pt x="834" y="450"/>
                    </a:lnTo>
                    <a:lnTo>
                      <a:pt x="834" y="444"/>
                    </a:lnTo>
                    <a:lnTo>
                      <a:pt x="840" y="444"/>
                    </a:lnTo>
                    <a:lnTo>
                      <a:pt x="840" y="438"/>
                    </a:lnTo>
                    <a:lnTo>
                      <a:pt x="840" y="438"/>
                    </a:lnTo>
                    <a:lnTo>
                      <a:pt x="840" y="438"/>
                    </a:lnTo>
                    <a:lnTo>
                      <a:pt x="840" y="432"/>
                    </a:lnTo>
                    <a:lnTo>
                      <a:pt x="840" y="432"/>
                    </a:lnTo>
                    <a:lnTo>
                      <a:pt x="846" y="426"/>
                    </a:lnTo>
                    <a:lnTo>
                      <a:pt x="846" y="426"/>
                    </a:lnTo>
                    <a:lnTo>
                      <a:pt x="846" y="420"/>
                    </a:lnTo>
                    <a:lnTo>
                      <a:pt x="846" y="420"/>
                    </a:lnTo>
                    <a:lnTo>
                      <a:pt x="846" y="414"/>
                    </a:lnTo>
                    <a:lnTo>
                      <a:pt x="846" y="414"/>
                    </a:lnTo>
                    <a:lnTo>
                      <a:pt x="852" y="408"/>
                    </a:lnTo>
                    <a:lnTo>
                      <a:pt x="852" y="408"/>
                    </a:lnTo>
                    <a:lnTo>
                      <a:pt x="852" y="408"/>
                    </a:lnTo>
                    <a:lnTo>
                      <a:pt x="852" y="402"/>
                    </a:lnTo>
                    <a:lnTo>
                      <a:pt x="852" y="402"/>
                    </a:lnTo>
                    <a:lnTo>
                      <a:pt x="852" y="396"/>
                    </a:lnTo>
                    <a:lnTo>
                      <a:pt x="858" y="396"/>
                    </a:lnTo>
                    <a:lnTo>
                      <a:pt x="858" y="390"/>
                    </a:lnTo>
                    <a:lnTo>
                      <a:pt x="858" y="390"/>
                    </a:lnTo>
                    <a:lnTo>
                      <a:pt x="858" y="384"/>
                    </a:lnTo>
                    <a:lnTo>
                      <a:pt x="858" y="384"/>
                    </a:lnTo>
                    <a:lnTo>
                      <a:pt x="858" y="378"/>
                    </a:lnTo>
                    <a:lnTo>
                      <a:pt x="864" y="378"/>
                    </a:lnTo>
                    <a:lnTo>
                      <a:pt x="864" y="372"/>
                    </a:lnTo>
                    <a:lnTo>
                      <a:pt x="864" y="372"/>
                    </a:lnTo>
                    <a:lnTo>
                      <a:pt x="864" y="366"/>
                    </a:lnTo>
                    <a:lnTo>
                      <a:pt x="864" y="366"/>
                    </a:lnTo>
                    <a:lnTo>
                      <a:pt x="870" y="360"/>
                    </a:lnTo>
                    <a:lnTo>
                      <a:pt x="870" y="360"/>
                    </a:lnTo>
                    <a:lnTo>
                      <a:pt x="870" y="354"/>
                    </a:lnTo>
                    <a:lnTo>
                      <a:pt x="870" y="354"/>
                    </a:lnTo>
                    <a:lnTo>
                      <a:pt x="870" y="348"/>
                    </a:lnTo>
                    <a:lnTo>
                      <a:pt x="876" y="348"/>
                    </a:lnTo>
                    <a:lnTo>
                      <a:pt x="876" y="348"/>
                    </a:lnTo>
                    <a:lnTo>
                      <a:pt x="876" y="342"/>
                    </a:lnTo>
                    <a:lnTo>
                      <a:pt x="876" y="342"/>
                    </a:lnTo>
                    <a:lnTo>
                      <a:pt x="876" y="336"/>
                    </a:lnTo>
                    <a:lnTo>
                      <a:pt x="876" y="336"/>
                    </a:lnTo>
                    <a:lnTo>
                      <a:pt x="882" y="330"/>
                    </a:lnTo>
                    <a:lnTo>
                      <a:pt x="882" y="330"/>
                    </a:lnTo>
                    <a:lnTo>
                      <a:pt x="882" y="330"/>
                    </a:lnTo>
                    <a:lnTo>
                      <a:pt x="882" y="324"/>
                    </a:lnTo>
                    <a:lnTo>
                      <a:pt x="882" y="324"/>
                    </a:lnTo>
                    <a:lnTo>
                      <a:pt x="882" y="318"/>
                    </a:lnTo>
                    <a:lnTo>
                      <a:pt x="888" y="318"/>
                    </a:lnTo>
                    <a:lnTo>
                      <a:pt x="888" y="312"/>
                    </a:lnTo>
                    <a:lnTo>
                      <a:pt x="888" y="312"/>
                    </a:lnTo>
                    <a:lnTo>
                      <a:pt x="888" y="306"/>
                    </a:lnTo>
                    <a:lnTo>
                      <a:pt x="888" y="306"/>
                    </a:lnTo>
                    <a:lnTo>
                      <a:pt x="888" y="300"/>
                    </a:lnTo>
                    <a:lnTo>
                      <a:pt x="894" y="300"/>
                    </a:lnTo>
                    <a:lnTo>
                      <a:pt x="894" y="294"/>
                    </a:lnTo>
                    <a:lnTo>
                      <a:pt x="894" y="294"/>
                    </a:lnTo>
                    <a:lnTo>
                      <a:pt x="894" y="294"/>
                    </a:lnTo>
                    <a:lnTo>
                      <a:pt x="894" y="288"/>
                    </a:lnTo>
                    <a:lnTo>
                      <a:pt x="894" y="288"/>
                    </a:lnTo>
                    <a:lnTo>
                      <a:pt x="900" y="282"/>
                    </a:lnTo>
                    <a:lnTo>
                      <a:pt x="900" y="282"/>
                    </a:lnTo>
                    <a:lnTo>
                      <a:pt x="900" y="282"/>
                    </a:lnTo>
                    <a:lnTo>
                      <a:pt x="900" y="276"/>
                    </a:lnTo>
                    <a:lnTo>
                      <a:pt x="900" y="276"/>
                    </a:lnTo>
                    <a:lnTo>
                      <a:pt x="900" y="276"/>
                    </a:lnTo>
                    <a:lnTo>
                      <a:pt x="906" y="282"/>
                    </a:lnTo>
                    <a:lnTo>
                      <a:pt x="906" y="294"/>
                    </a:lnTo>
                    <a:lnTo>
                      <a:pt x="906" y="306"/>
                    </a:lnTo>
                    <a:lnTo>
                      <a:pt x="906" y="318"/>
                    </a:lnTo>
                    <a:lnTo>
                      <a:pt x="906" y="336"/>
                    </a:lnTo>
                    <a:lnTo>
                      <a:pt x="906" y="360"/>
                    </a:lnTo>
                    <a:lnTo>
                      <a:pt x="912" y="378"/>
                    </a:lnTo>
                    <a:lnTo>
                      <a:pt x="912" y="402"/>
                    </a:lnTo>
                    <a:lnTo>
                      <a:pt x="912" y="420"/>
                    </a:lnTo>
                    <a:lnTo>
                      <a:pt x="912" y="444"/>
                    </a:lnTo>
                    <a:lnTo>
                      <a:pt x="912" y="480"/>
                    </a:lnTo>
                    <a:lnTo>
                      <a:pt x="918" y="498"/>
                    </a:lnTo>
                    <a:lnTo>
                      <a:pt x="918" y="516"/>
                    </a:lnTo>
                    <a:lnTo>
                      <a:pt x="918" y="534"/>
                    </a:lnTo>
                    <a:lnTo>
                      <a:pt x="918" y="552"/>
                    </a:lnTo>
                    <a:lnTo>
                      <a:pt x="918" y="564"/>
                    </a:lnTo>
                    <a:lnTo>
                      <a:pt x="918" y="570"/>
                    </a:lnTo>
                    <a:lnTo>
                      <a:pt x="924" y="582"/>
                    </a:lnTo>
                    <a:lnTo>
                      <a:pt x="924" y="588"/>
                    </a:lnTo>
                    <a:lnTo>
                      <a:pt x="924" y="588"/>
                    </a:lnTo>
                    <a:lnTo>
                      <a:pt x="924" y="594"/>
                    </a:lnTo>
                    <a:lnTo>
                      <a:pt x="924" y="594"/>
                    </a:lnTo>
                    <a:lnTo>
                      <a:pt x="930" y="594"/>
                    </a:lnTo>
                    <a:lnTo>
                      <a:pt x="930" y="594"/>
                    </a:lnTo>
                    <a:lnTo>
                      <a:pt x="930" y="594"/>
                    </a:lnTo>
                    <a:lnTo>
                      <a:pt x="930" y="600"/>
                    </a:lnTo>
                    <a:lnTo>
                      <a:pt x="930" y="600"/>
                    </a:lnTo>
                    <a:lnTo>
                      <a:pt x="930" y="600"/>
                    </a:lnTo>
                    <a:lnTo>
                      <a:pt x="936" y="600"/>
                    </a:lnTo>
                    <a:lnTo>
                      <a:pt x="936" y="600"/>
                    </a:lnTo>
                    <a:lnTo>
                      <a:pt x="936" y="600"/>
                    </a:lnTo>
                    <a:lnTo>
                      <a:pt x="936" y="606"/>
                    </a:lnTo>
                    <a:lnTo>
                      <a:pt x="936" y="606"/>
                    </a:lnTo>
                    <a:lnTo>
                      <a:pt x="936" y="606"/>
                    </a:lnTo>
                    <a:lnTo>
                      <a:pt x="942" y="606"/>
                    </a:lnTo>
                    <a:lnTo>
                      <a:pt x="942" y="606"/>
                    </a:lnTo>
                    <a:lnTo>
                      <a:pt x="942" y="606"/>
                    </a:lnTo>
                    <a:lnTo>
                      <a:pt x="942" y="606"/>
                    </a:lnTo>
                    <a:lnTo>
                      <a:pt x="942" y="606"/>
                    </a:lnTo>
                    <a:lnTo>
                      <a:pt x="942" y="612"/>
                    </a:lnTo>
                    <a:lnTo>
                      <a:pt x="948" y="612"/>
                    </a:lnTo>
                    <a:lnTo>
                      <a:pt x="948" y="612"/>
                    </a:lnTo>
                    <a:lnTo>
                      <a:pt x="948" y="612"/>
                    </a:lnTo>
                    <a:lnTo>
                      <a:pt x="948" y="612"/>
                    </a:lnTo>
                    <a:lnTo>
                      <a:pt x="948" y="612"/>
                    </a:lnTo>
                    <a:lnTo>
                      <a:pt x="948" y="612"/>
                    </a:lnTo>
                    <a:lnTo>
                      <a:pt x="954" y="612"/>
                    </a:lnTo>
                    <a:lnTo>
                      <a:pt x="954" y="612"/>
                    </a:lnTo>
                    <a:lnTo>
                      <a:pt x="954" y="612"/>
                    </a:lnTo>
                    <a:lnTo>
                      <a:pt x="954" y="618"/>
                    </a:lnTo>
                    <a:lnTo>
                      <a:pt x="954" y="618"/>
                    </a:lnTo>
                    <a:lnTo>
                      <a:pt x="954" y="618"/>
                    </a:lnTo>
                    <a:lnTo>
                      <a:pt x="960" y="618"/>
                    </a:lnTo>
                    <a:lnTo>
                      <a:pt x="960" y="618"/>
                    </a:lnTo>
                    <a:lnTo>
                      <a:pt x="960" y="618"/>
                    </a:lnTo>
                    <a:lnTo>
                      <a:pt x="960" y="618"/>
                    </a:lnTo>
                    <a:lnTo>
                      <a:pt x="960" y="618"/>
                    </a:lnTo>
                    <a:lnTo>
                      <a:pt x="966" y="618"/>
                    </a:lnTo>
                    <a:lnTo>
                      <a:pt x="966" y="618"/>
                    </a:lnTo>
                    <a:lnTo>
                      <a:pt x="966" y="618"/>
                    </a:lnTo>
                    <a:lnTo>
                      <a:pt x="966" y="618"/>
                    </a:lnTo>
                    <a:lnTo>
                      <a:pt x="966" y="618"/>
                    </a:lnTo>
                    <a:lnTo>
                      <a:pt x="966" y="618"/>
                    </a:lnTo>
                    <a:lnTo>
                      <a:pt x="972" y="618"/>
                    </a:lnTo>
                    <a:lnTo>
                      <a:pt x="972" y="618"/>
                    </a:lnTo>
                    <a:lnTo>
                      <a:pt x="972" y="618"/>
                    </a:lnTo>
                    <a:lnTo>
                      <a:pt x="972" y="618"/>
                    </a:lnTo>
                    <a:lnTo>
                      <a:pt x="972" y="618"/>
                    </a:lnTo>
                    <a:lnTo>
                      <a:pt x="972" y="618"/>
                    </a:lnTo>
                    <a:lnTo>
                      <a:pt x="978" y="618"/>
                    </a:lnTo>
                    <a:lnTo>
                      <a:pt x="978" y="618"/>
                    </a:lnTo>
                    <a:lnTo>
                      <a:pt x="978" y="618"/>
                    </a:lnTo>
                    <a:lnTo>
                      <a:pt x="978" y="618"/>
                    </a:lnTo>
                    <a:lnTo>
                      <a:pt x="978" y="618"/>
                    </a:lnTo>
                    <a:lnTo>
                      <a:pt x="978" y="618"/>
                    </a:lnTo>
                    <a:lnTo>
                      <a:pt x="984" y="618"/>
                    </a:lnTo>
                    <a:lnTo>
                      <a:pt x="984" y="618"/>
                    </a:lnTo>
                    <a:lnTo>
                      <a:pt x="984" y="618"/>
                    </a:lnTo>
                    <a:lnTo>
                      <a:pt x="984" y="618"/>
                    </a:lnTo>
                    <a:lnTo>
                      <a:pt x="984" y="618"/>
                    </a:lnTo>
                    <a:lnTo>
                      <a:pt x="984" y="618"/>
                    </a:lnTo>
                    <a:lnTo>
                      <a:pt x="990" y="618"/>
                    </a:lnTo>
                    <a:lnTo>
                      <a:pt x="990" y="612"/>
                    </a:lnTo>
                    <a:lnTo>
                      <a:pt x="990" y="612"/>
                    </a:lnTo>
                    <a:lnTo>
                      <a:pt x="990" y="612"/>
                    </a:lnTo>
                    <a:lnTo>
                      <a:pt x="990" y="612"/>
                    </a:lnTo>
                    <a:lnTo>
                      <a:pt x="990" y="612"/>
                    </a:lnTo>
                    <a:lnTo>
                      <a:pt x="996" y="612"/>
                    </a:lnTo>
                    <a:lnTo>
                      <a:pt x="996" y="612"/>
                    </a:lnTo>
                    <a:lnTo>
                      <a:pt x="996" y="612"/>
                    </a:lnTo>
                    <a:lnTo>
                      <a:pt x="996" y="612"/>
                    </a:lnTo>
                    <a:lnTo>
                      <a:pt x="996" y="612"/>
                    </a:lnTo>
                    <a:lnTo>
                      <a:pt x="996" y="606"/>
                    </a:lnTo>
                    <a:lnTo>
                      <a:pt x="1002" y="606"/>
                    </a:lnTo>
                    <a:lnTo>
                      <a:pt x="1002" y="606"/>
                    </a:lnTo>
                    <a:lnTo>
                      <a:pt x="1002" y="606"/>
                    </a:lnTo>
                    <a:lnTo>
                      <a:pt x="1002" y="606"/>
                    </a:lnTo>
                    <a:lnTo>
                      <a:pt x="1008" y="606"/>
                    </a:lnTo>
                    <a:lnTo>
                      <a:pt x="1008" y="606"/>
                    </a:lnTo>
                    <a:lnTo>
                      <a:pt x="1008" y="600"/>
                    </a:lnTo>
                    <a:lnTo>
                      <a:pt x="1008" y="600"/>
                    </a:lnTo>
                    <a:lnTo>
                      <a:pt x="1008" y="600"/>
                    </a:lnTo>
                    <a:lnTo>
                      <a:pt x="1008" y="600"/>
                    </a:lnTo>
                    <a:lnTo>
                      <a:pt x="1014" y="600"/>
                    </a:lnTo>
                    <a:lnTo>
                      <a:pt x="1014" y="600"/>
                    </a:lnTo>
                    <a:lnTo>
                      <a:pt x="1014" y="594"/>
                    </a:lnTo>
                    <a:lnTo>
                      <a:pt x="1014" y="594"/>
                    </a:lnTo>
                    <a:lnTo>
                      <a:pt x="1014" y="594"/>
                    </a:lnTo>
                    <a:lnTo>
                      <a:pt x="1014" y="594"/>
                    </a:lnTo>
                    <a:lnTo>
                      <a:pt x="1020" y="594"/>
                    </a:lnTo>
                    <a:lnTo>
                      <a:pt x="1020" y="588"/>
                    </a:lnTo>
                    <a:lnTo>
                      <a:pt x="1020" y="588"/>
                    </a:lnTo>
                    <a:lnTo>
                      <a:pt x="1020" y="588"/>
                    </a:lnTo>
                    <a:lnTo>
                      <a:pt x="1020" y="582"/>
                    </a:lnTo>
                    <a:lnTo>
                      <a:pt x="1020" y="570"/>
                    </a:lnTo>
                    <a:lnTo>
                      <a:pt x="1026" y="564"/>
                    </a:lnTo>
                    <a:lnTo>
                      <a:pt x="1026" y="552"/>
                    </a:lnTo>
                    <a:lnTo>
                      <a:pt x="1026" y="534"/>
                    </a:lnTo>
                    <a:lnTo>
                      <a:pt x="1026" y="516"/>
                    </a:lnTo>
                    <a:lnTo>
                      <a:pt x="1026" y="480"/>
                    </a:lnTo>
                    <a:lnTo>
                      <a:pt x="1026" y="462"/>
                    </a:lnTo>
                    <a:lnTo>
                      <a:pt x="1032" y="444"/>
                    </a:lnTo>
                    <a:lnTo>
                      <a:pt x="1032" y="420"/>
                    </a:lnTo>
                    <a:lnTo>
                      <a:pt x="1032" y="402"/>
                    </a:lnTo>
                    <a:lnTo>
                      <a:pt x="1032" y="378"/>
                    </a:lnTo>
                    <a:lnTo>
                      <a:pt x="1032" y="360"/>
                    </a:lnTo>
                    <a:lnTo>
                      <a:pt x="1032" y="336"/>
                    </a:lnTo>
                    <a:lnTo>
                      <a:pt x="1038" y="318"/>
                    </a:lnTo>
                    <a:lnTo>
                      <a:pt x="1038" y="306"/>
                    </a:lnTo>
                    <a:lnTo>
                      <a:pt x="1038" y="282"/>
                    </a:lnTo>
                    <a:lnTo>
                      <a:pt x="1038" y="276"/>
                    </a:lnTo>
                    <a:lnTo>
                      <a:pt x="1038" y="276"/>
                    </a:lnTo>
                    <a:lnTo>
                      <a:pt x="1044" y="276"/>
                    </a:lnTo>
                    <a:lnTo>
                      <a:pt x="1044" y="276"/>
                    </a:lnTo>
                    <a:lnTo>
                      <a:pt x="1044" y="282"/>
                    </a:lnTo>
                    <a:lnTo>
                      <a:pt x="1044" y="282"/>
                    </a:lnTo>
                    <a:lnTo>
                      <a:pt x="1044" y="282"/>
                    </a:lnTo>
                    <a:lnTo>
                      <a:pt x="1044" y="288"/>
                    </a:lnTo>
                    <a:lnTo>
                      <a:pt x="1044" y="288"/>
                    </a:lnTo>
                    <a:lnTo>
                      <a:pt x="1050" y="294"/>
                    </a:lnTo>
                    <a:lnTo>
                      <a:pt x="1050" y="294"/>
                    </a:lnTo>
                    <a:lnTo>
                      <a:pt x="1050" y="294"/>
                    </a:lnTo>
                    <a:lnTo>
                      <a:pt x="1050" y="300"/>
                    </a:lnTo>
                    <a:lnTo>
                      <a:pt x="1050" y="300"/>
                    </a:lnTo>
                    <a:lnTo>
                      <a:pt x="1050" y="306"/>
                    </a:lnTo>
                    <a:lnTo>
                      <a:pt x="1056" y="306"/>
                    </a:lnTo>
                    <a:lnTo>
                      <a:pt x="1056" y="312"/>
                    </a:lnTo>
                    <a:lnTo>
                      <a:pt x="1056" y="312"/>
                    </a:lnTo>
                    <a:lnTo>
                      <a:pt x="1056" y="318"/>
                    </a:lnTo>
                    <a:lnTo>
                      <a:pt x="1062" y="324"/>
                    </a:lnTo>
                    <a:lnTo>
                      <a:pt x="1062" y="324"/>
                    </a:lnTo>
                    <a:lnTo>
                      <a:pt x="1062" y="330"/>
                    </a:lnTo>
                    <a:lnTo>
                      <a:pt x="1062" y="330"/>
                    </a:lnTo>
                    <a:lnTo>
                      <a:pt x="1062" y="330"/>
                    </a:lnTo>
                    <a:lnTo>
                      <a:pt x="1062" y="336"/>
                    </a:lnTo>
                    <a:lnTo>
                      <a:pt x="1068" y="336"/>
                    </a:lnTo>
                    <a:lnTo>
                      <a:pt x="1068" y="342"/>
                    </a:lnTo>
                    <a:lnTo>
                      <a:pt x="1068" y="342"/>
                    </a:lnTo>
                    <a:lnTo>
                      <a:pt x="1068" y="348"/>
                    </a:lnTo>
                    <a:lnTo>
                      <a:pt x="1068" y="348"/>
                    </a:lnTo>
                    <a:lnTo>
                      <a:pt x="1068" y="348"/>
                    </a:lnTo>
                    <a:lnTo>
                      <a:pt x="1074" y="354"/>
                    </a:lnTo>
                    <a:lnTo>
                      <a:pt x="1074" y="354"/>
                    </a:lnTo>
                    <a:lnTo>
                      <a:pt x="1074" y="360"/>
                    </a:lnTo>
                    <a:lnTo>
                      <a:pt x="1074" y="360"/>
                    </a:lnTo>
                    <a:lnTo>
                      <a:pt x="1074" y="366"/>
                    </a:lnTo>
                    <a:lnTo>
                      <a:pt x="1074" y="366"/>
                    </a:lnTo>
                    <a:lnTo>
                      <a:pt x="1080" y="372"/>
                    </a:lnTo>
                    <a:lnTo>
                      <a:pt x="1080" y="372"/>
                    </a:lnTo>
                    <a:lnTo>
                      <a:pt x="1080" y="372"/>
                    </a:lnTo>
                    <a:lnTo>
                      <a:pt x="1080" y="378"/>
                    </a:lnTo>
                    <a:lnTo>
                      <a:pt x="1080" y="378"/>
                    </a:lnTo>
                    <a:lnTo>
                      <a:pt x="1080" y="384"/>
                    </a:lnTo>
                    <a:lnTo>
                      <a:pt x="1086" y="384"/>
                    </a:lnTo>
                    <a:lnTo>
                      <a:pt x="1086" y="390"/>
                    </a:lnTo>
                    <a:lnTo>
                      <a:pt x="1086" y="390"/>
                    </a:lnTo>
                    <a:lnTo>
                      <a:pt x="1086" y="396"/>
                    </a:lnTo>
                    <a:lnTo>
                      <a:pt x="1086" y="396"/>
                    </a:lnTo>
                    <a:lnTo>
                      <a:pt x="1086" y="402"/>
                    </a:lnTo>
                    <a:lnTo>
                      <a:pt x="1092" y="402"/>
                    </a:lnTo>
                    <a:lnTo>
                      <a:pt x="1092" y="408"/>
                    </a:lnTo>
                    <a:lnTo>
                      <a:pt x="1092" y="408"/>
                    </a:lnTo>
                    <a:lnTo>
                      <a:pt x="1092" y="408"/>
                    </a:lnTo>
                    <a:lnTo>
                      <a:pt x="1092" y="414"/>
                    </a:lnTo>
                    <a:lnTo>
                      <a:pt x="1098" y="414"/>
                    </a:lnTo>
                    <a:lnTo>
                      <a:pt x="1098" y="420"/>
                    </a:lnTo>
                    <a:lnTo>
                      <a:pt x="1098" y="420"/>
                    </a:lnTo>
                    <a:lnTo>
                      <a:pt x="1098" y="426"/>
                    </a:lnTo>
                    <a:lnTo>
                      <a:pt x="1098" y="426"/>
                    </a:lnTo>
                    <a:lnTo>
                      <a:pt x="1098" y="432"/>
                    </a:lnTo>
                    <a:lnTo>
                      <a:pt x="1104" y="432"/>
                    </a:lnTo>
                    <a:lnTo>
                      <a:pt x="1104" y="438"/>
                    </a:lnTo>
                    <a:lnTo>
                      <a:pt x="1104" y="438"/>
                    </a:lnTo>
                    <a:lnTo>
                      <a:pt x="1104" y="438"/>
                    </a:lnTo>
                    <a:lnTo>
                      <a:pt x="1104" y="444"/>
                    </a:lnTo>
                    <a:lnTo>
                      <a:pt x="1104" y="444"/>
                    </a:lnTo>
                    <a:lnTo>
                      <a:pt x="1110" y="450"/>
                    </a:lnTo>
                    <a:lnTo>
                      <a:pt x="1110" y="450"/>
                    </a:lnTo>
                    <a:lnTo>
                      <a:pt x="1110" y="456"/>
                    </a:lnTo>
                    <a:lnTo>
                      <a:pt x="1110" y="456"/>
                    </a:lnTo>
                    <a:lnTo>
                      <a:pt x="1110" y="456"/>
                    </a:lnTo>
                    <a:lnTo>
                      <a:pt x="1110" y="462"/>
                    </a:lnTo>
                    <a:lnTo>
                      <a:pt x="1116" y="462"/>
                    </a:lnTo>
                    <a:lnTo>
                      <a:pt x="1116" y="468"/>
                    </a:lnTo>
                    <a:lnTo>
                      <a:pt x="1116" y="468"/>
                    </a:lnTo>
                    <a:lnTo>
                      <a:pt x="1116" y="474"/>
                    </a:lnTo>
                    <a:lnTo>
                      <a:pt x="1116" y="474"/>
                    </a:lnTo>
                    <a:lnTo>
                      <a:pt x="1116" y="480"/>
                    </a:lnTo>
                    <a:lnTo>
                      <a:pt x="1122" y="480"/>
                    </a:lnTo>
                    <a:lnTo>
                      <a:pt x="1122" y="480"/>
                    </a:lnTo>
                    <a:lnTo>
                      <a:pt x="1122" y="486"/>
                    </a:lnTo>
                    <a:lnTo>
                      <a:pt x="1122" y="486"/>
                    </a:lnTo>
                    <a:lnTo>
                      <a:pt x="1122" y="492"/>
                    </a:lnTo>
                    <a:lnTo>
                      <a:pt x="1122" y="492"/>
                    </a:lnTo>
                    <a:lnTo>
                      <a:pt x="1128" y="498"/>
                    </a:lnTo>
                    <a:lnTo>
                      <a:pt x="1128" y="498"/>
                    </a:lnTo>
                    <a:lnTo>
                      <a:pt x="1128" y="504"/>
                    </a:lnTo>
                    <a:lnTo>
                      <a:pt x="1128" y="504"/>
                    </a:lnTo>
                    <a:lnTo>
                      <a:pt x="1128" y="504"/>
                    </a:lnTo>
                    <a:lnTo>
                      <a:pt x="1128" y="510"/>
                    </a:lnTo>
                    <a:lnTo>
                      <a:pt x="1134" y="510"/>
                    </a:lnTo>
                    <a:lnTo>
                      <a:pt x="1134" y="516"/>
                    </a:lnTo>
                    <a:lnTo>
                      <a:pt x="1134" y="516"/>
                    </a:lnTo>
                    <a:lnTo>
                      <a:pt x="1134" y="516"/>
                    </a:lnTo>
                    <a:lnTo>
                      <a:pt x="1134" y="522"/>
                    </a:lnTo>
                    <a:lnTo>
                      <a:pt x="1140" y="522"/>
                    </a:lnTo>
                    <a:lnTo>
                      <a:pt x="1140" y="528"/>
                    </a:lnTo>
                    <a:lnTo>
                      <a:pt x="1140" y="528"/>
                    </a:lnTo>
                    <a:lnTo>
                      <a:pt x="1140" y="528"/>
                    </a:lnTo>
                    <a:lnTo>
                      <a:pt x="1140" y="534"/>
                    </a:lnTo>
                    <a:lnTo>
                      <a:pt x="1140" y="534"/>
                    </a:lnTo>
                    <a:lnTo>
                      <a:pt x="1146" y="540"/>
                    </a:lnTo>
                    <a:lnTo>
                      <a:pt x="1146" y="540"/>
                    </a:lnTo>
                    <a:lnTo>
                      <a:pt x="1146" y="546"/>
                    </a:lnTo>
                    <a:lnTo>
                      <a:pt x="1146" y="546"/>
                    </a:lnTo>
                    <a:lnTo>
                      <a:pt x="1146" y="552"/>
                    </a:lnTo>
                    <a:lnTo>
                      <a:pt x="1152" y="552"/>
                    </a:lnTo>
                    <a:lnTo>
                      <a:pt x="1152" y="552"/>
                    </a:lnTo>
                    <a:lnTo>
                      <a:pt x="1152" y="558"/>
                    </a:lnTo>
                    <a:lnTo>
                      <a:pt x="1152" y="558"/>
                    </a:lnTo>
                    <a:lnTo>
                      <a:pt x="1152" y="564"/>
                    </a:lnTo>
                    <a:lnTo>
                      <a:pt x="1152" y="564"/>
                    </a:lnTo>
                    <a:lnTo>
                      <a:pt x="1158" y="564"/>
                    </a:lnTo>
                    <a:lnTo>
                      <a:pt x="1158" y="570"/>
                    </a:lnTo>
                    <a:lnTo>
                      <a:pt x="1158" y="570"/>
                    </a:lnTo>
                    <a:lnTo>
                      <a:pt x="1158" y="570"/>
                    </a:lnTo>
                    <a:lnTo>
                      <a:pt x="1158" y="576"/>
                    </a:lnTo>
                    <a:lnTo>
                      <a:pt x="1158" y="576"/>
                    </a:lnTo>
                    <a:lnTo>
                      <a:pt x="1164" y="582"/>
                    </a:lnTo>
                    <a:lnTo>
                      <a:pt x="1164" y="582"/>
                    </a:lnTo>
                    <a:lnTo>
                      <a:pt x="1164" y="582"/>
                    </a:lnTo>
                    <a:lnTo>
                      <a:pt x="1164" y="588"/>
                    </a:lnTo>
                    <a:lnTo>
                      <a:pt x="1164" y="588"/>
                    </a:lnTo>
                    <a:lnTo>
                      <a:pt x="1164" y="588"/>
                    </a:lnTo>
                    <a:lnTo>
                      <a:pt x="1170" y="594"/>
                    </a:lnTo>
                    <a:lnTo>
                      <a:pt x="1170" y="594"/>
                    </a:lnTo>
                    <a:lnTo>
                      <a:pt x="1170" y="594"/>
                    </a:lnTo>
                    <a:lnTo>
                      <a:pt x="1170" y="594"/>
                    </a:lnTo>
                    <a:lnTo>
                      <a:pt x="1170" y="600"/>
                    </a:lnTo>
                    <a:lnTo>
                      <a:pt x="1176" y="600"/>
                    </a:lnTo>
                    <a:lnTo>
                      <a:pt x="1176" y="600"/>
                    </a:lnTo>
                    <a:lnTo>
                      <a:pt x="1176" y="606"/>
                    </a:lnTo>
                    <a:lnTo>
                      <a:pt x="1176" y="606"/>
                    </a:lnTo>
                    <a:lnTo>
                      <a:pt x="1176" y="606"/>
                    </a:lnTo>
                    <a:lnTo>
                      <a:pt x="1176" y="612"/>
                    </a:lnTo>
                    <a:lnTo>
                      <a:pt x="1182" y="612"/>
                    </a:lnTo>
                    <a:lnTo>
                      <a:pt x="1182" y="612"/>
                    </a:lnTo>
                    <a:lnTo>
                      <a:pt x="1182" y="612"/>
                    </a:lnTo>
                    <a:lnTo>
                      <a:pt x="1182" y="618"/>
                    </a:lnTo>
                    <a:lnTo>
                      <a:pt x="1182" y="618"/>
                    </a:lnTo>
                    <a:lnTo>
                      <a:pt x="1182" y="618"/>
                    </a:lnTo>
                    <a:lnTo>
                      <a:pt x="1188" y="618"/>
                    </a:lnTo>
                    <a:lnTo>
                      <a:pt x="1188" y="618"/>
                    </a:lnTo>
                    <a:lnTo>
                      <a:pt x="1188" y="612"/>
                    </a:lnTo>
                    <a:lnTo>
                      <a:pt x="1188" y="612"/>
                    </a:lnTo>
                    <a:lnTo>
                      <a:pt x="1188" y="606"/>
                    </a:lnTo>
                    <a:lnTo>
                      <a:pt x="1188" y="600"/>
                    </a:lnTo>
                    <a:lnTo>
                      <a:pt x="1194" y="600"/>
                    </a:lnTo>
                    <a:lnTo>
                      <a:pt x="1194" y="594"/>
                    </a:lnTo>
                    <a:lnTo>
                      <a:pt x="1194" y="588"/>
                    </a:lnTo>
                    <a:lnTo>
                      <a:pt x="1194" y="588"/>
                    </a:lnTo>
                    <a:lnTo>
                      <a:pt x="1194" y="576"/>
                    </a:lnTo>
                    <a:lnTo>
                      <a:pt x="1200" y="570"/>
                    </a:lnTo>
                    <a:lnTo>
                      <a:pt x="1200" y="564"/>
                    </a:lnTo>
                    <a:lnTo>
                      <a:pt x="1200" y="564"/>
                    </a:lnTo>
                    <a:lnTo>
                      <a:pt x="1200" y="558"/>
                    </a:lnTo>
                    <a:lnTo>
                      <a:pt x="1200" y="552"/>
                    </a:lnTo>
                    <a:lnTo>
                      <a:pt x="1200" y="546"/>
                    </a:lnTo>
                    <a:lnTo>
                      <a:pt x="1206" y="540"/>
                    </a:lnTo>
                    <a:lnTo>
                      <a:pt x="1206" y="534"/>
                    </a:lnTo>
                    <a:lnTo>
                      <a:pt x="1206" y="534"/>
                    </a:lnTo>
                    <a:lnTo>
                      <a:pt x="1206" y="528"/>
                    </a:lnTo>
                    <a:lnTo>
                      <a:pt x="1206" y="522"/>
                    </a:lnTo>
                    <a:lnTo>
                      <a:pt x="1206" y="516"/>
                    </a:lnTo>
                    <a:lnTo>
                      <a:pt x="1212" y="510"/>
                    </a:lnTo>
                    <a:lnTo>
                      <a:pt x="1212" y="504"/>
                    </a:lnTo>
                    <a:lnTo>
                      <a:pt x="1212" y="498"/>
                    </a:lnTo>
                    <a:lnTo>
                      <a:pt x="1212" y="492"/>
                    </a:lnTo>
                    <a:lnTo>
                      <a:pt x="1212" y="486"/>
                    </a:lnTo>
                    <a:lnTo>
                      <a:pt x="1212" y="480"/>
                    </a:lnTo>
                    <a:lnTo>
                      <a:pt x="1218" y="480"/>
                    </a:lnTo>
                    <a:lnTo>
                      <a:pt x="1218" y="474"/>
                    </a:lnTo>
                    <a:lnTo>
                      <a:pt x="1218" y="468"/>
                    </a:lnTo>
                    <a:lnTo>
                      <a:pt x="1218" y="462"/>
                    </a:lnTo>
                    <a:lnTo>
                      <a:pt x="1218" y="456"/>
                    </a:lnTo>
                    <a:lnTo>
                      <a:pt x="1218" y="450"/>
                    </a:lnTo>
                    <a:lnTo>
                      <a:pt x="1224" y="444"/>
                    </a:lnTo>
                    <a:lnTo>
                      <a:pt x="1224" y="438"/>
                    </a:lnTo>
                    <a:lnTo>
                      <a:pt x="1224" y="432"/>
                    </a:lnTo>
                    <a:lnTo>
                      <a:pt x="1224" y="426"/>
                    </a:lnTo>
                    <a:lnTo>
                      <a:pt x="1224" y="420"/>
                    </a:lnTo>
                    <a:lnTo>
                      <a:pt x="1224" y="414"/>
                    </a:lnTo>
                    <a:lnTo>
                      <a:pt x="1230" y="408"/>
                    </a:lnTo>
                    <a:lnTo>
                      <a:pt x="1230" y="402"/>
                    </a:lnTo>
                    <a:lnTo>
                      <a:pt x="1230" y="396"/>
                    </a:lnTo>
                    <a:lnTo>
                      <a:pt x="1230" y="390"/>
                    </a:lnTo>
                    <a:lnTo>
                      <a:pt x="1230" y="384"/>
                    </a:lnTo>
                    <a:lnTo>
                      <a:pt x="1236" y="378"/>
                    </a:lnTo>
                    <a:lnTo>
                      <a:pt x="1236" y="372"/>
                    </a:lnTo>
                    <a:lnTo>
                      <a:pt x="1236" y="366"/>
                    </a:lnTo>
                    <a:lnTo>
                      <a:pt x="1236" y="360"/>
                    </a:lnTo>
                    <a:lnTo>
                      <a:pt x="1236" y="354"/>
                    </a:lnTo>
                    <a:lnTo>
                      <a:pt x="1236" y="348"/>
                    </a:lnTo>
                    <a:lnTo>
                      <a:pt x="1242" y="336"/>
                    </a:lnTo>
                    <a:lnTo>
                      <a:pt x="1242" y="330"/>
                    </a:lnTo>
                    <a:lnTo>
                      <a:pt x="1242" y="324"/>
                    </a:lnTo>
                    <a:lnTo>
                      <a:pt x="1242" y="318"/>
                    </a:lnTo>
                    <a:lnTo>
                      <a:pt x="1242" y="312"/>
                    </a:lnTo>
                    <a:lnTo>
                      <a:pt x="1242" y="306"/>
                    </a:lnTo>
                    <a:lnTo>
                      <a:pt x="1248" y="300"/>
                    </a:lnTo>
                    <a:lnTo>
                      <a:pt x="1248" y="294"/>
                    </a:lnTo>
                    <a:lnTo>
                      <a:pt x="1248" y="288"/>
                    </a:lnTo>
                    <a:lnTo>
                      <a:pt x="1248" y="282"/>
                    </a:lnTo>
                    <a:lnTo>
                      <a:pt x="1248" y="276"/>
                    </a:lnTo>
                    <a:lnTo>
                      <a:pt x="1248" y="264"/>
                    </a:lnTo>
                    <a:lnTo>
                      <a:pt x="1254" y="258"/>
                    </a:lnTo>
                    <a:lnTo>
                      <a:pt x="1254" y="252"/>
                    </a:lnTo>
                    <a:lnTo>
                      <a:pt x="1254" y="246"/>
                    </a:lnTo>
                    <a:lnTo>
                      <a:pt x="1254" y="240"/>
                    </a:lnTo>
                    <a:lnTo>
                      <a:pt x="1254" y="234"/>
                    </a:lnTo>
                    <a:lnTo>
                      <a:pt x="1254" y="228"/>
                    </a:lnTo>
                    <a:lnTo>
                      <a:pt x="1260" y="216"/>
                    </a:lnTo>
                    <a:lnTo>
                      <a:pt x="1260" y="210"/>
                    </a:lnTo>
                    <a:lnTo>
                      <a:pt x="1260" y="204"/>
                    </a:lnTo>
                    <a:lnTo>
                      <a:pt x="1260" y="198"/>
                    </a:lnTo>
                    <a:lnTo>
                      <a:pt x="1260" y="192"/>
                    </a:lnTo>
                    <a:lnTo>
                      <a:pt x="1260" y="186"/>
                    </a:lnTo>
                    <a:lnTo>
                      <a:pt x="1266" y="174"/>
                    </a:lnTo>
                    <a:lnTo>
                      <a:pt x="1266" y="168"/>
                    </a:lnTo>
                    <a:lnTo>
                      <a:pt x="1266" y="162"/>
                    </a:lnTo>
                    <a:lnTo>
                      <a:pt x="1266" y="162"/>
                    </a:lnTo>
                    <a:lnTo>
                      <a:pt x="1266" y="162"/>
                    </a:lnTo>
                    <a:lnTo>
                      <a:pt x="1272" y="162"/>
                    </a:lnTo>
                    <a:lnTo>
                      <a:pt x="1272" y="168"/>
                    </a:lnTo>
                    <a:lnTo>
                      <a:pt x="1272" y="168"/>
                    </a:lnTo>
                    <a:lnTo>
                      <a:pt x="1272" y="174"/>
                    </a:lnTo>
                    <a:lnTo>
                      <a:pt x="1272" y="186"/>
                    </a:lnTo>
                    <a:lnTo>
                      <a:pt x="1272" y="198"/>
                    </a:lnTo>
                    <a:lnTo>
                      <a:pt x="1278" y="204"/>
                    </a:lnTo>
                    <a:lnTo>
                      <a:pt x="1278" y="210"/>
                    </a:lnTo>
                    <a:lnTo>
                      <a:pt x="1278" y="216"/>
                    </a:lnTo>
                    <a:lnTo>
                      <a:pt x="1278" y="228"/>
                    </a:lnTo>
                    <a:lnTo>
                      <a:pt x="1278" y="234"/>
                    </a:lnTo>
                    <a:lnTo>
                      <a:pt x="1278" y="240"/>
                    </a:lnTo>
                    <a:lnTo>
                      <a:pt x="1284" y="246"/>
                    </a:lnTo>
                    <a:lnTo>
                      <a:pt x="1284" y="258"/>
                    </a:lnTo>
                    <a:lnTo>
                      <a:pt x="1284" y="264"/>
                    </a:lnTo>
                    <a:lnTo>
                      <a:pt x="1284" y="270"/>
                    </a:lnTo>
                    <a:lnTo>
                      <a:pt x="1284" y="276"/>
                    </a:lnTo>
                    <a:lnTo>
                      <a:pt x="1290" y="288"/>
                    </a:lnTo>
                    <a:lnTo>
                      <a:pt x="1290" y="294"/>
                    </a:lnTo>
                    <a:lnTo>
                      <a:pt x="1290" y="300"/>
                    </a:lnTo>
                    <a:lnTo>
                      <a:pt x="1290" y="306"/>
                    </a:lnTo>
                    <a:lnTo>
                      <a:pt x="1290" y="318"/>
                    </a:lnTo>
                    <a:lnTo>
                      <a:pt x="1290" y="324"/>
                    </a:lnTo>
                    <a:lnTo>
                      <a:pt x="1296" y="330"/>
                    </a:lnTo>
                    <a:lnTo>
                      <a:pt x="1296" y="336"/>
                    </a:lnTo>
                    <a:lnTo>
                      <a:pt x="1296" y="342"/>
                    </a:lnTo>
                    <a:lnTo>
                      <a:pt x="1296" y="348"/>
                    </a:lnTo>
                    <a:lnTo>
                      <a:pt x="1296" y="360"/>
                    </a:lnTo>
                    <a:lnTo>
                      <a:pt x="1296" y="366"/>
                    </a:lnTo>
                    <a:lnTo>
                      <a:pt x="1302" y="372"/>
                    </a:lnTo>
                    <a:lnTo>
                      <a:pt x="1302" y="378"/>
                    </a:lnTo>
                    <a:lnTo>
                      <a:pt x="1302" y="384"/>
                    </a:lnTo>
                    <a:lnTo>
                      <a:pt x="1302" y="390"/>
                    </a:lnTo>
                    <a:lnTo>
                      <a:pt x="1302" y="396"/>
                    </a:lnTo>
                    <a:lnTo>
                      <a:pt x="1302" y="402"/>
                    </a:lnTo>
                    <a:lnTo>
                      <a:pt x="1308" y="408"/>
                    </a:lnTo>
                    <a:lnTo>
                      <a:pt x="1308" y="420"/>
                    </a:lnTo>
                    <a:lnTo>
                      <a:pt x="1308" y="426"/>
                    </a:lnTo>
                    <a:lnTo>
                      <a:pt x="1308" y="432"/>
                    </a:lnTo>
                    <a:lnTo>
                      <a:pt x="1308" y="438"/>
                    </a:lnTo>
                    <a:lnTo>
                      <a:pt x="1308" y="444"/>
                    </a:lnTo>
                    <a:lnTo>
                      <a:pt x="1314" y="450"/>
                    </a:lnTo>
                    <a:lnTo>
                      <a:pt x="1314" y="456"/>
                    </a:lnTo>
                    <a:lnTo>
                      <a:pt x="1314" y="462"/>
                    </a:lnTo>
                    <a:lnTo>
                      <a:pt x="1314" y="468"/>
                    </a:lnTo>
                    <a:lnTo>
                      <a:pt x="1314" y="474"/>
                    </a:lnTo>
                    <a:lnTo>
                      <a:pt x="1314" y="480"/>
                    </a:lnTo>
                    <a:lnTo>
                      <a:pt x="1320" y="486"/>
                    </a:lnTo>
                    <a:lnTo>
                      <a:pt x="1320" y="492"/>
                    </a:lnTo>
                    <a:lnTo>
                      <a:pt x="1320" y="498"/>
                    </a:lnTo>
                    <a:lnTo>
                      <a:pt x="1320" y="504"/>
                    </a:lnTo>
                    <a:lnTo>
                      <a:pt x="1320" y="510"/>
                    </a:lnTo>
                    <a:lnTo>
                      <a:pt x="1320" y="516"/>
                    </a:lnTo>
                    <a:lnTo>
                      <a:pt x="1326" y="522"/>
                    </a:lnTo>
                    <a:lnTo>
                      <a:pt x="1326" y="528"/>
                    </a:lnTo>
                    <a:lnTo>
                      <a:pt x="1326" y="534"/>
                    </a:lnTo>
                    <a:lnTo>
                      <a:pt x="1326" y="540"/>
                    </a:lnTo>
                    <a:lnTo>
                      <a:pt x="1326" y="546"/>
                    </a:lnTo>
                    <a:lnTo>
                      <a:pt x="1332" y="552"/>
                    </a:lnTo>
                    <a:lnTo>
                      <a:pt x="1332" y="558"/>
                    </a:lnTo>
                    <a:lnTo>
                      <a:pt x="1332" y="564"/>
                    </a:lnTo>
                    <a:lnTo>
                      <a:pt x="1332" y="570"/>
                    </a:lnTo>
                    <a:lnTo>
                      <a:pt x="1332" y="576"/>
                    </a:lnTo>
                    <a:lnTo>
                      <a:pt x="1332" y="576"/>
                    </a:lnTo>
                    <a:lnTo>
                      <a:pt x="1338" y="582"/>
                    </a:lnTo>
                    <a:lnTo>
                      <a:pt x="1338" y="588"/>
                    </a:lnTo>
                    <a:lnTo>
                      <a:pt x="1338" y="594"/>
                    </a:lnTo>
                    <a:lnTo>
                      <a:pt x="1338" y="600"/>
                    </a:lnTo>
                    <a:lnTo>
                      <a:pt x="1338" y="606"/>
                    </a:lnTo>
                    <a:lnTo>
                      <a:pt x="1338" y="606"/>
                    </a:lnTo>
                    <a:lnTo>
                      <a:pt x="1344" y="612"/>
                    </a:lnTo>
                    <a:lnTo>
                      <a:pt x="1344" y="624"/>
                    </a:lnTo>
                    <a:lnTo>
                      <a:pt x="1344" y="624"/>
                    </a:lnTo>
                    <a:lnTo>
                      <a:pt x="1344" y="630"/>
                    </a:lnTo>
                    <a:lnTo>
                      <a:pt x="1344" y="636"/>
                    </a:lnTo>
                    <a:lnTo>
                      <a:pt x="1350" y="642"/>
                    </a:lnTo>
                    <a:lnTo>
                      <a:pt x="1350" y="642"/>
                    </a:lnTo>
                    <a:lnTo>
                      <a:pt x="1350" y="642"/>
                    </a:lnTo>
                    <a:lnTo>
                      <a:pt x="1350" y="642"/>
                    </a:lnTo>
                    <a:lnTo>
                      <a:pt x="1350" y="642"/>
                    </a:lnTo>
                    <a:lnTo>
                      <a:pt x="1350" y="642"/>
                    </a:lnTo>
                    <a:lnTo>
                      <a:pt x="1356" y="630"/>
                    </a:lnTo>
                    <a:lnTo>
                      <a:pt x="1356" y="618"/>
                    </a:lnTo>
                    <a:lnTo>
                      <a:pt x="1356" y="606"/>
                    </a:lnTo>
                    <a:lnTo>
                      <a:pt x="1356" y="600"/>
                    </a:lnTo>
                    <a:lnTo>
                      <a:pt x="1356" y="588"/>
                    </a:lnTo>
                    <a:lnTo>
                      <a:pt x="1356" y="576"/>
                    </a:lnTo>
                    <a:lnTo>
                      <a:pt x="1362" y="564"/>
                    </a:lnTo>
                    <a:lnTo>
                      <a:pt x="1362" y="552"/>
                    </a:lnTo>
                    <a:lnTo>
                      <a:pt x="1362" y="540"/>
                    </a:lnTo>
                    <a:lnTo>
                      <a:pt x="1362" y="528"/>
                    </a:lnTo>
                    <a:lnTo>
                      <a:pt x="1362" y="516"/>
                    </a:lnTo>
                    <a:lnTo>
                      <a:pt x="1362" y="504"/>
                    </a:lnTo>
                    <a:lnTo>
                      <a:pt x="1368" y="486"/>
                    </a:lnTo>
                    <a:lnTo>
                      <a:pt x="1368" y="474"/>
                    </a:lnTo>
                    <a:lnTo>
                      <a:pt x="1368" y="462"/>
                    </a:lnTo>
                    <a:lnTo>
                      <a:pt x="1368" y="450"/>
                    </a:lnTo>
                    <a:lnTo>
                      <a:pt x="1368" y="432"/>
                    </a:lnTo>
                    <a:lnTo>
                      <a:pt x="1374" y="420"/>
                    </a:lnTo>
                    <a:lnTo>
                      <a:pt x="1374" y="408"/>
                    </a:lnTo>
                    <a:lnTo>
                      <a:pt x="1374" y="390"/>
                    </a:lnTo>
                    <a:lnTo>
                      <a:pt x="1374" y="378"/>
                    </a:lnTo>
                    <a:lnTo>
                      <a:pt x="1374" y="360"/>
                    </a:lnTo>
                    <a:lnTo>
                      <a:pt x="1374" y="342"/>
                    </a:lnTo>
                    <a:lnTo>
                      <a:pt x="1380" y="330"/>
                    </a:lnTo>
                    <a:lnTo>
                      <a:pt x="1380" y="312"/>
                    </a:lnTo>
                    <a:lnTo>
                      <a:pt x="1380" y="300"/>
                    </a:lnTo>
                    <a:lnTo>
                      <a:pt x="1380" y="282"/>
                    </a:lnTo>
                    <a:lnTo>
                      <a:pt x="1380" y="264"/>
                    </a:lnTo>
                    <a:lnTo>
                      <a:pt x="1380" y="246"/>
                    </a:lnTo>
                    <a:lnTo>
                      <a:pt x="1386" y="228"/>
                    </a:lnTo>
                    <a:lnTo>
                      <a:pt x="1386" y="210"/>
                    </a:lnTo>
                    <a:lnTo>
                      <a:pt x="1386" y="192"/>
                    </a:lnTo>
                    <a:lnTo>
                      <a:pt x="1386" y="174"/>
                    </a:lnTo>
                    <a:lnTo>
                      <a:pt x="1386" y="156"/>
                    </a:lnTo>
                    <a:lnTo>
                      <a:pt x="1386" y="144"/>
                    </a:lnTo>
                    <a:lnTo>
                      <a:pt x="1392" y="132"/>
                    </a:lnTo>
                    <a:lnTo>
                      <a:pt x="1392" y="126"/>
                    </a:lnTo>
                    <a:lnTo>
                      <a:pt x="1392" y="126"/>
                    </a:lnTo>
                    <a:lnTo>
                      <a:pt x="1392" y="138"/>
                    </a:lnTo>
                    <a:lnTo>
                      <a:pt x="1392" y="150"/>
                    </a:lnTo>
                    <a:lnTo>
                      <a:pt x="1398" y="168"/>
                    </a:lnTo>
                    <a:lnTo>
                      <a:pt x="1398" y="192"/>
                    </a:lnTo>
                    <a:lnTo>
                      <a:pt x="1398" y="210"/>
                    </a:lnTo>
                    <a:lnTo>
                      <a:pt x="1398" y="228"/>
                    </a:lnTo>
                    <a:lnTo>
                      <a:pt x="1398" y="252"/>
                    </a:lnTo>
                    <a:lnTo>
                      <a:pt x="1398" y="270"/>
                    </a:lnTo>
                    <a:lnTo>
                      <a:pt x="1404" y="288"/>
                    </a:lnTo>
                    <a:lnTo>
                      <a:pt x="1404" y="306"/>
                    </a:lnTo>
                    <a:lnTo>
                      <a:pt x="1404" y="324"/>
                    </a:lnTo>
                    <a:lnTo>
                      <a:pt x="1404" y="342"/>
                    </a:lnTo>
                    <a:lnTo>
                      <a:pt x="1404" y="360"/>
                    </a:lnTo>
                    <a:lnTo>
                      <a:pt x="1404" y="378"/>
                    </a:lnTo>
                    <a:lnTo>
                      <a:pt x="1410" y="396"/>
                    </a:lnTo>
                    <a:lnTo>
                      <a:pt x="1410" y="414"/>
                    </a:lnTo>
                    <a:lnTo>
                      <a:pt x="1410" y="426"/>
                    </a:lnTo>
                    <a:lnTo>
                      <a:pt x="1410" y="444"/>
                    </a:lnTo>
                    <a:lnTo>
                      <a:pt x="1410" y="462"/>
                    </a:lnTo>
                    <a:lnTo>
                      <a:pt x="1410" y="474"/>
                    </a:lnTo>
                    <a:lnTo>
                      <a:pt x="1416" y="492"/>
                    </a:lnTo>
                    <a:lnTo>
                      <a:pt x="1416" y="504"/>
                    </a:lnTo>
                    <a:lnTo>
                      <a:pt x="1416" y="522"/>
                    </a:lnTo>
                    <a:lnTo>
                      <a:pt x="1416" y="534"/>
                    </a:lnTo>
                    <a:lnTo>
                      <a:pt x="1416" y="552"/>
                    </a:lnTo>
                    <a:lnTo>
                      <a:pt x="1416" y="564"/>
                    </a:lnTo>
                    <a:lnTo>
                      <a:pt x="1422" y="576"/>
                    </a:lnTo>
                    <a:lnTo>
                      <a:pt x="1422" y="588"/>
                    </a:lnTo>
                    <a:lnTo>
                      <a:pt x="1422" y="600"/>
                    </a:lnTo>
                    <a:lnTo>
                      <a:pt x="1422" y="612"/>
                    </a:lnTo>
                    <a:lnTo>
                      <a:pt x="1422" y="624"/>
                    </a:lnTo>
                    <a:lnTo>
                      <a:pt x="1422" y="636"/>
                    </a:lnTo>
                    <a:lnTo>
                      <a:pt x="1428" y="648"/>
                    </a:lnTo>
                    <a:lnTo>
                      <a:pt x="1428" y="660"/>
                    </a:lnTo>
                    <a:lnTo>
                      <a:pt x="1428" y="672"/>
                    </a:lnTo>
                    <a:lnTo>
                      <a:pt x="1428" y="684"/>
                    </a:lnTo>
                    <a:lnTo>
                      <a:pt x="1428" y="690"/>
                    </a:lnTo>
                    <a:lnTo>
                      <a:pt x="1434" y="696"/>
                    </a:lnTo>
                    <a:lnTo>
                      <a:pt x="1434" y="702"/>
                    </a:lnTo>
                    <a:lnTo>
                      <a:pt x="1434" y="702"/>
                    </a:lnTo>
                    <a:lnTo>
                      <a:pt x="1434" y="702"/>
                    </a:lnTo>
                    <a:lnTo>
                      <a:pt x="1434" y="702"/>
                    </a:lnTo>
                    <a:lnTo>
                      <a:pt x="1434" y="702"/>
                    </a:lnTo>
                    <a:lnTo>
                      <a:pt x="1440" y="702"/>
                    </a:lnTo>
                    <a:lnTo>
                      <a:pt x="1440" y="702"/>
                    </a:lnTo>
                    <a:lnTo>
                      <a:pt x="1440" y="696"/>
                    </a:lnTo>
                    <a:lnTo>
                      <a:pt x="1440" y="696"/>
                    </a:lnTo>
                    <a:lnTo>
                      <a:pt x="1440" y="696"/>
                    </a:lnTo>
                    <a:lnTo>
                      <a:pt x="1446" y="690"/>
                    </a:lnTo>
                    <a:lnTo>
                      <a:pt x="1446" y="690"/>
                    </a:lnTo>
                    <a:lnTo>
                      <a:pt x="1446" y="690"/>
                    </a:lnTo>
                    <a:lnTo>
                      <a:pt x="1446" y="690"/>
                    </a:lnTo>
                    <a:lnTo>
                      <a:pt x="1446" y="684"/>
                    </a:lnTo>
                    <a:lnTo>
                      <a:pt x="1446" y="684"/>
                    </a:lnTo>
                    <a:lnTo>
                      <a:pt x="1452" y="684"/>
                    </a:lnTo>
                    <a:lnTo>
                      <a:pt x="1452" y="678"/>
                    </a:lnTo>
                    <a:lnTo>
                      <a:pt x="1452" y="678"/>
                    </a:lnTo>
                    <a:lnTo>
                      <a:pt x="1452" y="678"/>
                    </a:lnTo>
                    <a:lnTo>
                      <a:pt x="1452" y="672"/>
                    </a:lnTo>
                    <a:lnTo>
                      <a:pt x="1452" y="672"/>
                    </a:lnTo>
                    <a:lnTo>
                      <a:pt x="1458" y="672"/>
                    </a:lnTo>
                    <a:lnTo>
                      <a:pt x="1458" y="666"/>
                    </a:lnTo>
                    <a:lnTo>
                      <a:pt x="1458" y="666"/>
                    </a:lnTo>
                    <a:lnTo>
                      <a:pt x="1458" y="666"/>
                    </a:lnTo>
                    <a:lnTo>
                      <a:pt x="1458" y="660"/>
                    </a:lnTo>
                    <a:lnTo>
                      <a:pt x="1458" y="660"/>
                    </a:lnTo>
                    <a:lnTo>
                      <a:pt x="1464" y="660"/>
                    </a:lnTo>
                    <a:lnTo>
                      <a:pt x="1464" y="654"/>
                    </a:lnTo>
                    <a:lnTo>
                      <a:pt x="1464" y="654"/>
                    </a:lnTo>
                    <a:lnTo>
                      <a:pt x="1464" y="648"/>
                    </a:lnTo>
                    <a:lnTo>
                      <a:pt x="1464" y="648"/>
                    </a:lnTo>
                    <a:lnTo>
                      <a:pt x="1464" y="648"/>
                    </a:lnTo>
                    <a:lnTo>
                      <a:pt x="1470" y="642"/>
                    </a:lnTo>
                    <a:lnTo>
                      <a:pt x="1470" y="642"/>
                    </a:lnTo>
                    <a:lnTo>
                      <a:pt x="1470" y="636"/>
                    </a:lnTo>
                    <a:lnTo>
                      <a:pt x="1470" y="636"/>
                    </a:lnTo>
                    <a:lnTo>
                      <a:pt x="1470" y="630"/>
                    </a:lnTo>
                    <a:lnTo>
                      <a:pt x="1476" y="630"/>
                    </a:lnTo>
                    <a:lnTo>
                      <a:pt x="1476" y="630"/>
                    </a:lnTo>
                    <a:lnTo>
                      <a:pt x="1476" y="624"/>
                    </a:lnTo>
                    <a:lnTo>
                      <a:pt x="1476" y="624"/>
                    </a:lnTo>
                    <a:lnTo>
                      <a:pt x="1476" y="618"/>
                    </a:lnTo>
                    <a:lnTo>
                      <a:pt x="1476" y="618"/>
                    </a:lnTo>
                    <a:lnTo>
                      <a:pt x="1482" y="612"/>
                    </a:lnTo>
                    <a:lnTo>
                      <a:pt x="1482" y="612"/>
                    </a:lnTo>
                    <a:lnTo>
                      <a:pt x="1482" y="606"/>
                    </a:lnTo>
                    <a:lnTo>
                      <a:pt x="1482" y="606"/>
                    </a:lnTo>
                    <a:lnTo>
                      <a:pt x="1482" y="600"/>
                    </a:lnTo>
                    <a:lnTo>
                      <a:pt x="1482" y="600"/>
                    </a:lnTo>
                    <a:lnTo>
                      <a:pt x="1488" y="594"/>
                    </a:lnTo>
                    <a:lnTo>
                      <a:pt x="1488" y="594"/>
                    </a:lnTo>
                    <a:lnTo>
                      <a:pt x="1488" y="588"/>
                    </a:lnTo>
                    <a:lnTo>
                      <a:pt x="1488" y="588"/>
                    </a:lnTo>
                    <a:lnTo>
                      <a:pt x="1488" y="582"/>
                    </a:lnTo>
                    <a:lnTo>
                      <a:pt x="1488" y="582"/>
                    </a:lnTo>
                    <a:lnTo>
                      <a:pt x="1494" y="576"/>
                    </a:lnTo>
                    <a:lnTo>
                      <a:pt x="1494" y="576"/>
                    </a:lnTo>
                    <a:lnTo>
                      <a:pt x="1494" y="570"/>
                    </a:lnTo>
                    <a:lnTo>
                      <a:pt x="1494" y="570"/>
                    </a:lnTo>
                    <a:lnTo>
                      <a:pt x="1494" y="564"/>
                    </a:lnTo>
                    <a:lnTo>
                      <a:pt x="1494" y="564"/>
                    </a:lnTo>
                    <a:lnTo>
                      <a:pt x="1500" y="558"/>
                    </a:lnTo>
                    <a:lnTo>
                      <a:pt x="1500" y="558"/>
                    </a:lnTo>
                    <a:lnTo>
                      <a:pt x="1500" y="552"/>
                    </a:lnTo>
                    <a:lnTo>
                      <a:pt x="1500" y="546"/>
                    </a:lnTo>
                    <a:lnTo>
                      <a:pt x="1500" y="546"/>
                    </a:lnTo>
                    <a:lnTo>
                      <a:pt x="1500" y="540"/>
                    </a:lnTo>
                    <a:lnTo>
                      <a:pt x="1506" y="540"/>
                    </a:lnTo>
                    <a:lnTo>
                      <a:pt x="1506" y="534"/>
                    </a:lnTo>
                    <a:lnTo>
                      <a:pt x="1506" y="534"/>
                    </a:lnTo>
                    <a:lnTo>
                      <a:pt x="1506" y="528"/>
                    </a:lnTo>
                    <a:lnTo>
                      <a:pt x="1506" y="528"/>
                    </a:lnTo>
                    <a:lnTo>
                      <a:pt x="1506" y="522"/>
                    </a:lnTo>
                    <a:lnTo>
                      <a:pt x="1512" y="516"/>
                    </a:lnTo>
                    <a:lnTo>
                      <a:pt x="1512" y="510"/>
                    </a:lnTo>
                    <a:lnTo>
                      <a:pt x="1512" y="510"/>
                    </a:lnTo>
                    <a:lnTo>
                      <a:pt x="1512" y="510"/>
                    </a:lnTo>
                    <a:lnTo>
                      <a:pt x="1512" y="510"/>
                    </a:lnTo>
                    <a:lnTo>
                      <a:pt x="1518" y="510"/>
                    </a:lnTo>
                    <a:lnTo>
                      <a:pt x="1518" y="510"/>
                    </a:lnTo>
                    <a:lnTo>
                      <a:pt x="1518" y="510"/>
                    </a:lnTo>
                    <a:lnTo>
                      <a:pt x="1518" y="516"/>
                    </a:lnTo>
                    <a:lnTo>
                      <a:pt x="1518" y="522"/>
                    </a:lnTo>
                    <a:lnTo>
                      <a:pt x="1518" y="528"/>
                    </a:lnTo>
                    <a:lnTo>
                      <a:pt x="1524" y="528"/>
                    </a:lnTo>
                    <a:lnTo>
                      <a:pt x="1524" y="534"/>
                    </a:lnTo>
                    <a:lnTo>
                      <a:pt x="1524" y="534"/>
                    </a:lnTo>
                    <a:lnTo>
                      <a:pt x="1524" y="540"/>
                    </a:lnTo>
                    <a:lnTo>
                      <a:pt x="1524" y="540"/>
                    </a:lnTo>
                    <a:lnTo>
                      <a:pt x="1524" y="546"/>
                    </a:lnTo>
                    <a:lnTo>
                      <a:pt x="1530" y="546"/>
                    </a:lnTo>
                    <a:lnTo>
                      <a:pt x="1530" y="552"/>
                    </a:lnTo>
                    <a:lnTo>
                      <a:pt x="1530" y="558"/>
                    </a:lnTo>
                    <a:lnTo>
                      <a:pt x="1530" y="558"/>
                    </a:lnTo>
                    <a:lnTo>
                      <a:pt x="1530" y="564"/>
                    </a:lnTo>
                    <a:lnTo>
                      <a:pt x="1536" y="564"/>
                    </a:lnTo>
                    <a:lnTo>
                      <a:pt x="1536" y="570"/>
                    </a:lnTo>
                    <a:lnTo>
                      <a:pt x="1536" y="570"/>
                    </a:lnTo>
                    <a:lnTo>
                      <a:pt x="1536" y="576"/>
                    </a:lnTo>
                    <a:lnTo>
                      <a:pt x="1536" y="582"/>
                    </a:lnTo>
                    <a:lnTo>
                      <a:pt x="1536" y="582"/>
                    </a:lnTo>
                    <a:lnTo>
                      <a:pt x="1542" y="588"/>
                    </a:lnTo>
                    <a:lnTo>
                      <a:pt x="1542" y="588"/>
                    </a:lnTo>
                    <a:lnTo>
                      <a:pt x="1542" y="594"/>
                    </a:lnTo>
                    <a:lnTo>
                      <a:pt x="1542" y="594"/>
                    </a:lnTo>
                    <a:lnTo>
                      <a:pt x="1542" y="600"/>
                    </a:lnTo>
                    <a:lnTo>
                      <a:pt x="1542" y="600"/>
                    </a:lnTo>
                    <a:lnTo>
                      <a:pt x="1548" y="606"/>
                    </a:lnTo>
                    <a:lnTo>
                      <a:pt x="1548" y="606"/>
                    </a:lnTo>
                    <a:lnTo>
                      <a:pt x="1548" y="606"/>
                    </a:lnTo>
                    <a:lnTo>
                      <a:pt x="1548" y="612"/>
                    </a:lnTo>
                    <a:lnTo>
                      <a:pt x="1548" y="612"/>
                    </a:lnTo>
                    <a:lnTo>
                      <a:pt x="1548" y="618"/>
                    </a:lnTo>
                    <a:lnTo>
                      <a:pt x="1554" y="618"/>
                    </a:lnTo>
                    <a:lnTo>
                      <a:pt x="1554" y="624"/>
                    </a:lnTo>
                    <a:lnTo>
                      <a:pt x="1554" y="624"/>
                    </a:lnTo>
                    <a:lnTo>
                      <a:pt x="1554" y="630"/>
                    </a:lnTo>
                    <a:lnTo>
                      <a:pt x="1554" y="630"/>
                    </a:lnTo>
                    <a:lnTo>
                      <a:pt x="1554" y="636"/>
                    </a:lnTo>
                    <a:lnTo>
                      <a:pt x="1560" y="636"/>
                    </a:lnTo>
                    <a:lnTo>
                      <a:pt x="1560" y="636"/>
                    </a:lnTo>
                    <a:lnTo>
                      <a:pt x="1560" y="642"/>
                    </a:lnTo>
                    <a:lnTo>
                      <a:pt x="1560" y="642"/>
                    </a:lnTo>
                    <a:lnTo>
                      <a:pt x="1560" y="648"/>
                    </a:lnTo>
                    <a:lnTo>
                      <a:pt x="1560" y="648"/>
                    </a:lnTo>
                    <a:lnTo>
                      <a:pt x="1566" y="648"/>
                    </a:lnTo>
                    <a:lnTo>
                      <a:pt x="1566" y="654"/>
                    </a:lnTo>
                    <a:lnTo>
                      <a:pt x="1566" y="654"/>
                    </a:lnTo>
                    <a:lnTo>
                      <a:pt x="1566" y="660"/>
                    </a:lnTo>
                    <a:lnTo>
                      <a:pt x="1566" y="660"/>
                    </a:lnTo>
                    <a:lnTo>
                      <a:pt x="1572" y="660"/>
                    </a:lnTo>
                    <a:lnTo>
                      <a:pt x="1572" y="666"/>
                    </a:lnTo>
                    <a:lnTo>
                      <a:pt x="1572" y="666"/>
                    </a:lnTo>
                    <a:lnTo>
                      <a:pt x="1572" y="672"/>
                    </a:lnTo>
                    <a:lnTo>
                      <a:pt x="1572" y="672"/>
                    </a:lnTo>
                    <a:lnTo>
                      <a:pt x="1572" y="672"/>
                    </a:lnTo>
                    <a:lnTo>
                      <a:pt x="1578" y="678"/>
                    </a:lnTo>
                    <a:lnTo>
                      <a:pt x="1578" y="678"/>
                    </a:lnTo>
                    <a:lnTo>
                      <a:pt x="1578" y="678"/>
                    </a:lnTo>
                    <a:lnTo>
                      <a:pt x="1578" y="684"/>
                    </a:lnTo>
                    <a:lnTo>
                      <a:pt x="1578" y="684"/>
                    </a:lnTo>
                    <a:lnTo>
                      <a:pt x="1578" y="684"/>
                    </a:lnTo>
                    <a:lnTo>
                      <a:pt x="1584" y="684"/>
                    </a:lnTo>
                    <a:lnTo>
                      <a:pt x="1584" y="690"/>
                    </a:lnTo>
                    <a:lnTo>
                      <a:pt x="1584" y="690"/>
                    </a:lnTo>
                    <a:lnTo>
                      <a:pt x="1584" y="690"/>
                    </a:lnTo>
                    <a:lnTo>
                      <a:pt x="1584" y="696"/>
                    </a:lnTo>
                    <a:lnTo>
                      <a:pt x="1584" y="696"/>
                    </a:lnTo>
                    <a:lnTo>
                      <a:pt x="1590" y="696"/>
                    </a:lnTo>
                    <a:lnTo>
                      <a:pt x="1590" y="702"/>
                    </a:lnTo>
                    <a:lnTo>
                      <a:pt x="1590" y="702"/>
                    </a:lnTo>
                    <a:lnTo>
                      <a:pt x="1590" y="702"/>
                    </a:lnTo>
                    <a:lnTo>
                      <a:pt x="1590" y="702"/>
                    </a:lnTo>
                    <a:lnTo>
                      <a:pt x="1596" y="702"/>
                    </a:lnTo>
                    <a:lnTo>
                      <a:pt x="1596" y="708"/>
                    </a:lnTo>
                    <a:lnTo>
                      <a:pt x="1596" y="708"/>
                    </a:lnTo>
                    <a:lnTo>
                      <a:pt x="1596" y="708"/>
                    </a:lnTo>
                    <a:lnTo>
                      <a:pt x="1596" y="702"/>
                    </a:lnTo>
                    <a:lnTo>
                      <a:pt x="1596" y="702"/>
                    </a:lnTo>
                    <a:lnTo>
                      <a:pt x="1602" y="696"/>
                    </a:lnTo>
                    <a:lnTo>
                      <a:pt x="1602" y="696"/>
                    </a:lnTo>
                    <a:lnTo>
                      <a:pt x="1602" y="690"/>
                    </a:lnTo>
                    <a:lnTo>
                      <a:pt x="1602" y="684"/>
                    </a:lnTo>
                    <a:lnTo>
                      <a:pt x="1602" y="684"/>
                    </a:lnTo>
                    <a:lnTo>
                      <a:pt x="1602" y="678"/>
                    </a:lnTo>
                    <a:lnTo>
                      <a:pt x="1608" y="672"/>
                    </a:lnTo>
                    <a:lnTo>
                      <a:pt x="1608" y="672"/>
                    </a:lnTo>
                    <a:lnTo>
                      <a:pt x="1608" y="666"/>
                    </a:lnTo>
                    <a:lnTo>
                      <a:pt x="1608" y="660"/>
                    </a:lnTo>
                    <a:lnTo>
                      <a:pt x="1608" y="654"/>
                    </a:lnTo>
                    <a:lnTo>
                      <a:pt x="1608" y="648"/>
                    </a:lnTo>
                    <a:lnTo>
                      <a:pt x="1614" y="648"/>
                    </a:lnTo>
                    <a:lnTo>
                      <a:pt x="1614" y="642"/>
                    </a:lnTo>
                    <a:lnTo>
                      <a:pt x="1614" y="636"/>
                    </a:lnTo>
                    <a:lnTo>
                      <a:pt x="1614" y="630"/>
                    </a:lnTo>
                    <a:lnTo>
                      <a:pt x="1614" y="624"/>
                    </a:lnTo>
                    <a:lnTo>
                      <a:pt x="1614" y="618"/>
                    </a:lnTo>
                    <a:lnTo>
                      <a:pt x="1620" y="612"/>
                    </a:lnTo>
                    <a:lnTo>
                      <a:pt x="1620" y="606"/>
                    </a:lnTo>
                    <a:lnTo>
                      <a:pt x="1620" y="600"/>
                    </a:lnTo>
                    <a:lnTo>
                      <a:pt x="1620" y="594"/>
                    </a:lnTo>
                    <a:lnTo>
                      <a:pt x="1620" y="588"/>
                    </a:lnTo>
                    <a:lnTo>
                      <a:pt x="1620" y="588"/>
                    </a:lnTo>
                    <a:lnTo>
                      <a:pt x="1626" y="582"/>
                    </a:lnTo>
                    <a:lnTo>
                      <a:pt x="1626" y="576"/>
                    </a:lnTo>
                    <a:lnTo>
                      <a:pt x="1626" y="564"/>
                    </a:lnTo>
                    <a:lnTo>
                      <a:pt x="1626" y="558"/>
                    </a:lnTo>
                    <a:lnTo>
                      <a:pt x="1626" y="552"/>
                    </a:lnTo>
                    <a:lnTo>
                      <a:pt x="1632" y="546"/>
                    </a:lnTo>
                    <a:lnTo>
                      <a:pt x="1632" y="540"/>
                    </a:lnTo>
                    <a:lnTo>
                      <a:pt x="1632" y="534"/>
                    </a:lnTo>
                    <a:lnTo>
                      <a:pt x="1632" y="528"/>
                    </a:lnTo>
                    <a:lnTo>
                      <a:pt x="1632" y="522"/>
                    </a:lnTo>
                    <a:lnTo>
                      <a:pt x="1632" y="516"/>
                    </a:lnTo>
                    <a:lnTo>
                      <a:pt x="1638" y="510"/>
                    </a:lnTo>
                    <a:lnTo>
                      <a:pt x="1638" y="504"/>
                    </a:lnTo>
                    <a:lnTo>
                      <a:pt x="1638" y="492"/>
                    </a:lnTo>
                    <a:lnTo>
                      <a:pt x="1638" y="480"/>
                    </a:lnTo>
                    <a:lnTo>
                      <a:pt x="1638" y="474"/>
                    </a:lnTo>
                    <a:lnTo>
                      <a:pt x="1644" y="468"/>
                    </a:lnTo>
                    <a:lnTo>
                      <a:pt x="1644" y="462"/>
                    </a:lnTo>
                    <a:lnTo>
                      <a:pt x="1644" y="456"/>
                    </a:lnTo>
                    <a:lnTo>
                      <a:pt x="1644" y="444"/>
                    </a:lnTo>
                    <a:lnTo>
                      <a:pt x="1644" y="438"/>
                    </a:lnTo>
                    <a:lnTo>
                      <a:pt x="1644" y="432"/>
                    </a:lnTo>
                    <a:lnTo>
                      <a:pt x="1650" y="426"/>
                    </a:lnTo>
                    <a:lnTo>
                      <a:pt x="1650" y="420"/>
                    </a:lnTo>
                    <a:lnTo>
                      <a:pt x="1650" y="408"/>
                    </a:lnTo>
                    <a:lnTo>
                      <a:pt x="1650" y="402"/>
                    </a:lnTo>
                    <a:lnTo>
                      <a:pt x="1650" y="396"/>
                    </a:lnTo>
                    <a:lnTo>
                      <a:pt x="1650" y="390"/>
                    </a:lnTo>
                    <a:lnTo>
                      <a:pt x="1656" y="378"/>
                    </a:lnTo>
                    <a:lnTo>
                      <a:pt x="1656" y="372"/>
                    </a:lnTo>
                    <a:lnTo>
                      <a:pt x="1656" y="366"/>
                    </a:lnTo>
                    <a:lnTo>
                      <a:pt x="1656" y="354"/>
                    </a:lnTo>
                    <a:lnTo>
                      <a:pt x="1656" y="348"/>
                    </a:lnTo>
                    <a:lnTo>
                      <a:pt x="1656" y="342"/>
                    </a:lnTo>
                    <a:lnTo>
                      <a:pt x="1662" y="330"/>
                    </a:lnTo>
                    <a:lnTo>
                      <a:pt x="1662" y="324"/>
                    </a:lnTo>
                    <a:lnTo>
                      <a:pt x="1662" y="318"/>
                    </a:lnTo>
                    <a:lnTo>
                      <a:pt x="1662" y="306"/>
                    </a:lnTo>
                    <a:lnTo>
                      <a:pt x="1662" y="300"/>
                    </a:lnTo>
                    <a:lnTo>
                      <a:pt x="1668" y="288"/>
                    </a:lnTo>
                    <a:lnTo>
                      <a:pt x="1668" y="282"/>
                    </a:lnTo>
                    <a:lnTo>
                      <a:pt x="1668" y="270"/>
                    </a:lnTo>
                    <a:lnTo>
                      <a:pt x="1668" y="264"/>
                    </a:lnTo>
                    <a:lnTo>
                      <a:pt x="1668" y="258"/>
                    </a:lnTo>
                    <a:lnTo>
                      <a:pt x="1668" y="246"/>
                    </a:lnTo>
                    <a:lnTo>
                      <a:pt x="1674" y="240"/>
                    </a:lnTo>
                    <a:lnTo>
                      <a:pt x="1674" y="234"/>
                    </a:lnTo>
                    <a:lnTo>
                      <a:pt x="1674" y="222"/>
                    </a:lnTo>
                    <a:lnTo>
                      <a:pt x="1674" y="216"/>
                    </a:lnTo>
                    <a:lnTo>
                      <a:pt x="1674" y="210"/>
                    </a:lnTo>
                    <a:lnTo>
                      <a:pt x="1674" y="198"/>
                    </a:lnTo>
                    <a:lnTo>
                      <a:pt x="1674" y="192"/>
                    </a:lnTo>
                    <a:lnTo>
                      <a:pt x="1680" y="186"/>
                    </a:lnTo>
                    <a:lnTo>
                      <a:pt x="1680" y="186"/>
                    </a:lnTo>
                    <a:lnTo>
                      <a:pt x="1680" y="192"/>
                    </a:lnTo>
                    <a:lnTo>
                      <a:pt x="1680" y="198"/>
                    </a:lnTo>
                    <a:lnTo>
                      <a:pt x="1680" y="204"/>
                    </a:lnTo>
                    <a:lnTo>
                      <a:pt x="1686" y="216"/>
                    </a:lnTo>
                    <a:lnTo>
                      <a:pt x="1686" y="228"/>
                    </a:lnTo>
                    <a:lnTo>
                      <a:pt x="1686" y="240"/>
                    </a:lnTo>
                    <a:lnTo>
                      <a:pt x="1686" y="252"/>
                    </a:lnTo>
                    <a:lnTo>
                      <a:pt x="1686" y="264"/>
                    </a:lnTo>
                    <a:lnTo>
                      <a:pt x="1686" y="276"/>
                    </a:lnTo>
                    <a:lnTo>
                      <a:pt x="1692" y="288"/>
                    </a:lnTo>
                    <a:lnTo>
                      <a:pt x="1692" y="300"/>
                    </a:lnTo>
                    <a:lnTo>
                      <a:pt x="1692" y="312"/>
                    </a:lnTo>
                    <a:lnTo>
                      <a:pt x="1692" y="324"/>
                    </a:lnTo>
                    <a:lnTo>
                      <a:pt x="1692" y="336"/>
                    </a:lnTo>
                    <a:lnTo>
                      <a:pt x="1692" y="342"/>
                    </a:lnTo>
                    <a:lnTo>
                      <a:pt x="1698" y="354"/>
                    </a:lnTo>
                    <a:lnTo>
                      <a:pt x="1698" y="366"/>
                    </a:lnTo>
                    <a:lnTo>
                      <a:pt x="1698" y="378"/>
                    </a:lnTo>
                    <a:lnTo>
                      <a:pt x="1698" y="390"/>
                    </a:lnTo>
                    <a:lnTo>
                      <a:pt x="1698" y="396"/>
                    </a:lnTo>
                    <a:lnTo>
                      <a:pt x="1704" y="408"/>
                    </a:lnTo>
                    <a:lnTo>
                      <a:pt x="1704" y="420"/>
                    </a:lnTo>
                    <a:lnTo>
                      <a:pt x="1704" y="432"/>
                    </a:lnTo>
                    <a:lnTo>
                      <a:pt x="1704" y="438"/>
                    </a:lnTo>
                    <a:lnTo>
                      <a:pt x="1704" y="450"/>
                    </a:lnTo>
                    <a:lnTo>
                      <a:pt x="1704" y="462"/>
                    </a:lnTo>
                    <a:lnTo>
                      <a:pt x="1710" y="468"/>
                    </a:lnTo>
                    <a:lnTo>
                      <a:pt x="1710" y="480"/>
                    </a:lnTo>
                    <a:lnTo>
                      <a:pt x="1710" y="486"/>
                    </a:lnTo>
                    <a:lnTo>
                      <a:pt x="1710" y="498"/>
                    </a:lnTo>
                    <a:lnTo>
                      <a:pt x="1710" y="504"/>
                    </a:lnTo>
                    <a:lnTo>
                      <a:pt x="1710" y="516"/>
                    </a:lnTo>
                    <a:lnTo>
                      <a:pt x="1716" y="522"/>
                    </a:lnTo>
                    <a:lnTo>
                      <a:pt x="1716" y="534"/>
                    </a:lnTo>
                    <a:lnTo>
                      <a:pt x="1716" y="540"/>
                    </a:lnTo>
                    <a:lnTo>
                      <a:pt x="1716" y="552"/>
                    </a:lnTo>
                    <a:lnTo>
                      <a:pt x="1716" y="558"/>
                    </a:lnTo>
                    <a:lnTo>
                      <a:pt x="1716" y="564"/>
                    </a:lnTo>
                    <a:lnTo>
                      <a:pt x="1722" y="576"/>
                    </a:lnTo>
                    <a:lnTo>
                      <a:pt x="1722" y="582"/>
                    </a:lnTo>
                    <a:lnTo>
                      <a:pt x="1722" y="588"/>
                    </a:lnTo>
                    <a:lnTo>
                      <a:pt x="1722" y="600"/>
                    </a:lnTo>
                    <a:lnTo>
                      <a:pt x="1722" y="606"/>
                    </a:lnTo>
                    <a:lnTo>
                      <a:pt x="1722" y="612"/>
                    </a:lnTo>
                    <a:lnTo>
                      <a:pt x="1728" y="618"/>
                    </a:lnTo>
                    <a:lnTo>
                      <a:pt x="1728" y="630"/>
                    </a:lnTo>
                    <a:lnTo>
                      <a:pt x="1728" y="636"/>
                    </a:lnTo>
                    <a:lnTo>
                      <a:pt x="1728" y="642"/>
                    </a:lnTo>
                    <a:lnTo>
                      <a:pt x="1728" y="648"/>
                    </a:lnTo>
                    <a:lnTo>
                      <a:pt x="1728" y="654"/>
                    </a:lnTo>
                    <a:lnTo>
                      <a:pt x="1734" y="660"/>
                    </a:lnTo>
                    <a:lnTo>
                      <a:pt x="1734" y="666"/>
                    </a:lnTo>
                    <a:lnTo>
                      <a:pt x="1734" y="672"/>
                    </a:lnTo>
                    <a:lnTo>
                      <a:pt x="1734" y="678"/>
                    </a:lnTo>
                    <a:lnTo>
                      <a:pt x="1734" y="684"/>
                    </a:lnTo>
                    <a:lnTo>
                      <a:pt x="1740" y="690"/>
                    </a:lnTo>
                    <a:lnTo>
                      <a:pt x="1740" y="696"/>
                    </a:lnTo>
                    <a:lnTo>
                      <a:pt x="1740" y="702"/>
                    </a:lnTo>
                    <a:lnTo>
                      <a:pt x="1740" y="708"/>
                    </a:lnTo>
                    <a:lnTo>
                      <a:pt x="1740" y="714"/>
                    </a:lnTo>
                    <a:lnTo>
                      <a:pt x="1740" y="720"/>
                    </a:lnTo>
                    <a:lnTo>
                      <a:pt x="1746" y="726"/>
                    </a:lnTo>
                    <a:lnTo>
                      <a:pt x="1746" y="732"/>
                    </a:lnTo>
                    <a:lnTo>
                      <a:pt x="1746" y="732"/>
                    </a:lnTo>
                    <a:lnTo>
                      <a:pt x="1746" y="738"/>
                    </a:lnTo>
                    <a:lnTo>
                      <a:pt x="1746" y="744"/>
                    </a:lnTo>
                    <a:lnTo>
                      <a:pt x="1746" y="750"/>
                    </a:lnTo>
                    <a:lnTo>
                      <a:pt x="1752" y="756"/>
                    </a:lnTo>
                    <a:lnTo>
                      <a:pt x="1752" y="762"/>
                    </a:lnTo>
                    <a:lnTo>
                      <a:pt x="1752" y="762"/>
                    </a:lnTo>
                    <a:lnTo>
                      <a:pt x="1752" y="768"/>
                    </a:lnTo>
                    <a:lnTo>
                      <a:pt x="1752" y="774"/>
                    </a:lnTo>
                    <a:lnTo>
                      <a:pt x="1758" y="774"/>
                    </a:lnTo>
                    <a:lnTo>
                      <a:pt x="1758" y="780"/>
                    </a:lnTo>
                    <a:lnTo>
                      <a:pt x="1758" y="780"/>
                    </a:lnTo>
                    <a:lnTo>
                      <a:pt x="1758" y="786"/>
                    </a:lnTo>
                    <a:lnTo>
                      <a:pt x="1758" y="786"/>
                    </a:lnTo>
                    <a:lnTo>
                      <a:pt x="1758" y="792"/>
                    </a:lnTo>
                    <a:lnTo>
                      <a:pt x="1764" y="792"/>
                    </a:lnTo>
                    <a:lnTo>
                      <a:pt x="1764" y="798"/>
                    </a:lnTo>
                    <a:lnTo>
                      <a:pt x="1764" y="798"/>
                    </a:lnTo>
                    <a:lnTo>
                      <a:pt x="1764" y="804"/>
                    </a:lnTo>
                    <a:lnTo>
                      <a:pt x="1764" y="804"/>
                    </a:lnTo>
                    <a:lnTo>
                      <a:pt x="1770" y="804"/>
                    </a:lnTo>
                    <a:lnTo>
                      <a:pt x="1770" y="810"/>
                    </a:lnTo>
                    <a:lnTo>
                      <a:pt x="1770" y="810"/>
                    </a:lnTo>
                    <a:lnTo>
                      <a:pt x="1770" y="810"/>
                    </a:lnTo>
                    <a:lnTo>
                      <a:pt x="1770" y="810"/>
                    </a:lnTo>
                    <a:lnTo>
                      <a:pt x="1770" y="816"/>
                    </a:lnTo>
                    <a:lnTo>
                      <a:pt x="1776" y="816"/>
                    </a:lnTo>
                    <a:lnTo>
                      <a:pt x="1776" y="816"/>
                    </a:lnTo>
                    <a:lnTo>
                      <a:pt x="1776" y="816"/>
                    </a:lnTo>
                    <a:lnTo>
                      <a:pt x="1776" y="816"/>
                    </a:lnTo>
                    <a:lnTo>
                      <a:pt x="1776" y="816"/>
                    </a:lnTo>
                    <a:lnTo>
                      <a:pt x="1776" y="816"/>
                    </a:lnTo>
                    <a:lnTo>
                      <a:pt x="1776" y="816"/>
                    </a:lnTo>
                    <a:lnTo>
                      <a:pt x="1782" y="810"/>
                    </a:lnTo>
                    <a:lnTo>
                      <a:pt x="1782" y="810"/>
                    </a:lnTo>
                    <a:lnTo>
                      <a:pt x="1782" y="810"/>
                    </a:lnTo>
                    <a:lnTo>
                      <a:pt x="1782" y="810"/>
                    </a:lnTo>
                    <a:lnTo>
                      <a:pt x="1782" y="804"/>
                    </a:lnTo>
                    <a:lnTo>
                      <a:pt x="1782" y="804"/>
                    </a:lnTo>
                    <a:lnTo>
                      <a:pt x="1788" y="798"/>
                    </a:lnTo>
                    <a:lnTo>
                      <a:pt x="1788" y="798"/>
                    </a:lnTo>
                    <a:lnTo>
                      <a:pt x="1788" y="792"/>
                    </a:lnTo>
                    <a:lnTo>
                      <a:pt x="1788" y="792"/>
                    </a:lnTo>
                    <a:lnTo>
                      <a:pt x="1788" y="786"/>
                    </a:lnTo>
                    <a:lnTo>
                      <a:pt x="1794" y="786"/>
                    </a:lnTo>
                    <a:lnTo>
                      <a:pt x="1794" y="780"/>
                    </a:lnTo>
                    <a:lnTo>
                      <a:pt x="1794" y="780"/>
                    </a:lnTo>
                    <a:lnTo>
                      <a:pt x="1794" y="774"/>
                    </a:lnTo>
                    <a:lnTo>
                      <a:pt x="1794" y="774"/>
                    </a:lnTo>
                    <a:lnTo>
                      <a:pt x="1794" y="768"/>
                    </a:lnTo>
                    <a:lnTo>
                      <a:pt x="1800" y="762"/>
                    </a:lnTo>
                    <a:lnTo>
                      <a:pt x="1800" y="756"/>
                    </a:lnTo>
                    <a:lnTo>
                      <a:pt x="1800" y="750"/>
                    </a:lnTo>
                    <a:lnTo>
                      <a:pt x="1800" y="744"/>
                    </a:lnTo>
                    <a:lnTo>
                      <a:pt x="1800" y="744"/>
                    </a:lnTo>
                    <a:lnTo>
                      <a:pt x="1806" y="738"/>
                    </a:lnTo>
                    <a:lnTo>
                      <a:pt x="1806" y="732"/>
                    </a:lnTo>
                    <a:lnTo>
                      <a:pt x="1806" y="726"/>
                    </a:lnTo>
                    <a:lnTo>
                      <a:pt x="1806" y="720"/>
                    </a:lnTo>
                    <a:lnTo>
                      <a:pt x="1806" y="714"/>
                    </a:lnTo>
                    <a:lnTo>
                      <a:pt x="1806" y="708"/>
                    </a:lnTo>
                    <a:lnTo>
                      <a:pt x="1812" y="702"/>
                    </a:lnTo>
                    <a:lnTo>
                      <a:pt x="1812" y="696"/>
                    </a:lnTo>
                    <a:lnTo>
                      <a:pt x="1812" y="696"/>
                    </a:lnTo>
                    <a:lnTo>
                      <a:pt x="1812" y="684"/>
                    </a:lnTo>
                    <a:lnTo>
                      <a:pt x="1812" y="678"/>
                    </a:lnTo>
                    <a:lnTo>
                      <a:pt x="1812" y="672"/>
                    </a:lnTo>
                    <a:lnTo>
                      <a:pt x="1818" y="666"/>
                    </a:lnTo>
                    <a:lnTo>
                      <a:pt x="1818" y="660"/>
                    </a:lnTo>
                    <a:lnTo>
                      <a:pt x="1818" y="654"/>
                    </a:lnTo>
                    <a:lnTo>
                      <a:pt x="1818" y="648"/>
                    </a:lnTo>
                    <a:lnTo>
                      <a:pt x="1818" y="642"/>
                    </a:lnTo>
                    <a:lnTo>
                      <a:pt x="1818" y="636"/>
                    </a:lnTo>
                    <a:lnTo>
                      <a:pt x="1824" y="624"/>
                    </a:lnTo>
                    <a:lnTo>
                      <a:pt x="1824" y="618"/>
                    </a:lnTo>
                    <a:lnTo>
                      <a:pt x="1824" y="612"/>
                    </a:lnTo>
                    <a:lnTo>
                      <a:pt x="1824" y="606"/>
                    </a:lnTo>
                    <a:lnTo>
                      <a:pt x="1824" y="594"/>
                    </a:lnTo>
                    <a:lnTo>
                      <a:pt x="1830" y="588"/>
                    </a:lnTo>
                    <a:lnTo>
                      <a:pt x="1830" y="582"/>
                    </a:lnTo>
                    <a:lnTo>
                      <a:pt x="1830" y="570"/>
                    </a:lnTo>
                    <a:lnTo>
                      <a:pt x="1830" y="564"/>
                    </a:lnTo>
                    <a:lnTo>
                      <a:pt x="1830" y="552"/>
                    </a:lnTo>
                    <a:lnTo>
                      <a:pt x="1830" y="546"/>
                    </a:lnTo>
                    <a:lnTo>
                      <a:pt x="1836" y="540"/>
                    </a:lnTo>
                    <a:lnTo>
                      <a:pt x="1836" y="528"/>
                    </a:lnTo>
                    <a:lnTo>
                      <a:pt x="1836" y="522"/>
                    </a:lnTo>
                    <a:lnTo>
                      <a:pt x="1836" y="510"/>
                    </a:lnTo>
                    <a:lnTo>
                      <a:pt x="1836" y="498"/>
                    </a:lnTo>
                    <a:lnTo>
                      <a:pt x="1836" y="492"/>
                    </a:lnTo>
                    <a:lnTo>
                      <a:pt x="1842" y="480"/>
                    </a:lnTo>
                    <a:lnTo>
                      <a:pt x="1842" y="474"/>
                    </a:lnTo>
                    <a:lnTo>
                      <a:pt x="1842" y="462"/>
                    </a:lnTo>
                    <a:lnTo>
                      <a:pt x="1842" y="450"/>
                    </a:lnTo>
                    <a:lnTo>
                      <a:pt x="1842" y="444"/>
                    </a:lnTo>
                    <a:lnTo>
                      <a:pt x="1842" y="432"/>
                    </a:lnTo>
                    <a:lnTo>
                      <a:pt x="1848" y="420"/>
                    </a:lnTo>
                    <a:lnTo>
                      <a:pt x="1848" y="408"/>
                    </a:lnTo>
                    <a:lnTo>
                      <a:pt x="1848" y="402"/>
                    </a:lnTo>
                    <a:lnTo>
                      <a:pt x="1848" y="390"/>
                    </a:lnTo>
                    <a:lnTo>
                      <a:pt x="1848" y="378"/>
                    </a:lnTo>
                    <a:lnTo>
                      <a:pt x="1848" y="366"/>
                    </a:lnTo>
                    <a:lnTo>
                      <a:pt x="1854" y="354"/>
                    </a:lnTo>
                    <a:lnTo>
                      <a:pt x="1854" y="342"/>
                    </a:lnTo>
                    <a:lnTo>
                      <a:pt x="1854" y="330"/>
                    </a:lnTo>
                    <a:lnTo>
                      <a:pt x="1854" y="318"/>
                    </a:lnTo>
                    <a:lnTo>
                      <a:pt x="1854" y="312"/>
                    </a:lnTo>
                    <a:lnTo>
                      <a:pt x="1860" y="300"/>
                    </a:lnTo>
                    <a:lnTo>
                      <a:pt x="1860" y="282"/>
                    </a:lnTo>
                    <a:lnTo>
                      <a:pt x="1860" y="270"/>
                    </a:lnTo>
                    <a:lnTo>
                      <a:pt x="1860" y="258"/>
                    </a:lnTo>
                    <a:lnTo>
                      <a:pt x="1860" y="246"/>
                    </a:lnTo>
                    <a:lnTo>
                      <a:pt x="1860" y="234"/>
                    </a:lnTo>
                    <a:lnTo>
                      <a:pt x="1866" y="222"/>
                    </a:lnTo>
                    <a:lnTo>
                      <a:pt x="1866" y="210"/>
                    </a:lnTo>
                    <a:lnTo>
                      <a:pt x="1866" y="198"/>
                    </a:lnTo>
                    <a:lnTo>
                      <a:pt x="1866" y="186"/>
                    </a:lnTo>
                    <a:lnTo>
                      <a:pt x="1866" y="168"/>
                    </a:lnTo>
                    <a:lnTo>
                      <a:pt x="1866" y="156"/>
                    </a:lnTo>
                    <a:lnTo>
                      <a:pt x="1872" y="144"/>
                    </a:lnTo>
                    <a:lnTo>
                      <a:pt x="1872" y="144"/>
                    </a:lnTo>
                    <a:lnTo>
                      <a:pt x="1872" y="144"/>
                    </a:lnTo>
                    <a:lnTo>
                      <a:pt x="1872" y="144"/>
                    </a:lnTo>
                    <a:lnTo>
                      <a:pt x="1872" y="156"/>
                    </a:lnTo>
                    <a:lnTo>
                      <a:pt x="1878" y="192"/>
                    </a:lnTo>
                    <a:lnTo>
                      <a:pt x="1878" y="216"/>
                    </a:lnTo>
                    <a:lnTo>
                      <a:pt x="1878" y="240"/>
                    </a:lnTo>
                    <a:lnTo>
                      <a:pt x="1878" y="264"/>
                    </a:lnTo>
                    <a:lnTo>
                      <a:pt x="1878" y="288"/>
                    </a:lnTo>
                    <a:lnTo>
                      <a:pt x="1878" y="312"/>
                    </a:lnTo>
                    <a:lnTo>
                      <a:pt x="1878" y="336"/>
                    </a:lnTo>
                    <a:lnTo>
                      <a:pt x="1884" y="360"/>
                    </a:lnTo>
                    <a:lnTo>
                      <a:pt x="1884" y="384"/>
                    </a:lnTo>
                    <a:lnTo>
                      <a:pt x="1884" y="408"/>
                    </a:lnTo>
                    <a:lnTo>
                      <a:pt x="1884" y="432"/>
                    </a:lnTo>
                    <a:lnTo>
                      <a:pt x="1884" y="450"/>
                    </a:lnTo>
                    <a:lnTo>
                      <a:pt x="1884" y="474"/>
                    </a:lnTo>
                    <a:lnTo>
                      <a:pt x="1890" y="498"/>
                    </a:lnTo>
                    <a:lnTo>
                      <a:pt x="1890" y="516"/>
                    </a:lnTo>
                    <a:lnTo>
                      <a:pt x="1890" y="540"/>
                    </a:lnTo>
                    <a:lnTo>
                      <a:pt x="1890" y="558"/>
                    </a:lnTo>
                    <a:lnTo>
                      <a:pt x="1890" y="576"/>
                    </a:lnTo>
                    <a:lnTo>
                      <a:pt x="1890" y="594"/>
                    </a:lnTo>
                    <a:lnTo>
                      <a:pt x="1896" y="612"/>
                    </a:lnTo>
                    <a:lnTo>
                      <a:pt x="1896" y="630"/>
                    </a:lnTo>
                    <a:lnTo>
                      <a:pt x="1896" y="648"/>
                    </a:lnTo>
                    <a:lnTo>
                      <a:pt x="1896" y="660"/>
                    </a:lnTo>
                    <a:lnTo>
                      <a:pt x="1896" y="678"/>
                    </a:lnTo>
                    <a:lnTo>
                      <a:pt x="1902" y="690"/>
                    </a:lnTo>
                    <a:lnTo>
                      <a:pt x="1902" y="708"/>
                    </a:lnTo>
                    <a:lnTo>
                      <a:pt x="1902" y="720"/>
                    </a:lnTo>
                    <a:lnTo>
                      <a:pt x="1902" y="732"/>
                    </a:lnTo>
                    <a:lnTo>
                      <a:pt x="1902" y="744"/>
                    </a:lnTo>
                    <a:lnTo>
                      <a:pt x="1902" y="756"/>
                    </a:lnTo>
                    <a:lnTo>
                      <a:pt x="1908" y="768"/>
                    </a:lnTo>
                    <a:lnTo>
                      <a:pt x="1908" y="780"/>
                    </a:lnTo>
                    <a:lnTo>
                      <a:pt x="1908" y="786"/>
                    </a:lnTo>
                    <a:lnTo>
                      <a:pt x="1908" y="798"/>
                    </a:lnTo>
                    <a:lnTo>
                      <a:pt x="1908" y="804"/>
                    </a:lnTo>
                    <a:lnTo>
                      <a:pt x="1908" y="816"/>
                    </a:lnTo>
                    <a:lnTo>
                      <a:pt x="1914" y="822"/>
                    </a:lnTo>
                    <a:lnTo>
                      <a:pt x="1914" y="828"/>
                    </a:lnTo>
                    <a:lnTo>
                      <a:pt x="1914" y="840"/>
                    </a:lnTo>
                    <a:lnTo>
                      <a:pt x="1914" y="846"/>
                    </a:lnTo>
                    <a:lnTo>
                      <a:pt x="1914" y="852"/>
                    </a:lnTo>
                    <a:lnTo>
                      <a:pt x="1920" y="852"/>
                    </a:lnTo>
                    <a:lnTo>
                      <a:pt x="1920" y="858"/>
                    </a:lnTo>
                    <a:lnTo>
                      <a:pt x="1920" y="858"/>
                    </a:lnTo>
                    <a:lnTo>
                      <a:pt x="1920" y="858"/>
                    </a:lnTo>
                    <a:lnTo>
                      <a:pt x="1920" y="864"/>
                    </a:lnTo>
                    <a:lnTo>
                      <a:pt x="1920" y="864"/>
                    </a:lnTo>
                    <a:lnTo>
                      <a:pt x="1926" y="864"/>
                    </a:lnTo>
                    <a:lnTo>
                      <a:pt x="1926" y="864"/>
                    </a:lnTo>
                    <a:lnTo>
                      <a:pt x="1926" y="858"/>
                    </a:lnTo>
                    <a:lnTo>
                      <a:pt x="1926" y="858"/>
                    </a:lnTo>
                    <a:lnTo>
                      <a:pt x="1926" y="858"/>
                    </a:lnTo>
                    <a:lnTo>
                      <a:pt x="1926" y="852"/>
                    </a:lnTo>
                    <a:lnTo>
                      <a:pt x="1932" y="846"/>
                    </a:lnTo>
                    <a:lnTo>
                      <a:pt x="1932" y="846"/>
                    </a:lnTo>
                    <a:lnTo>
                      <a:pt x="1932" y="840"/>
                    </a:lnTo>
                    <a:lnTo>
                      <a:pt x="1932" y="834"/>
                    </a:lnTo>
                    <a:lnTo>
                      <a:pt x="1932" y="828"/>
                    </a:lnTo>
                    <a:lnTo>
                      <a:pt x="1938" y="822"/>
                    </a:lnTo>
                    <a:lnTo>
                      <a:pt x="1938" y="816"/>
                    </a:lnTo>
                    <a:lnTo>
                      <a:pt x="1938" y="804"/>
                    </a:lnTo>
                    <a:lnTo>
                      <a:pt x="1938" y="798"/>
                    </a:lnTo>
                    <a:lnTo>
                      <a:pt x="1938" y="786"/>
                    </a:lnTo>
                    <a:lnTo>
                      <a:pt x="1938" y="774"/>
                    </a:lnTo>
                    <a:lnTo>
                      <a:pt x="1944" y="768"/>
                    </a:lnTo>
                    <a:lnTo>
                      <a:pt x="1944" y="756"/>
                    </a:lnTo>
                    <a:lnTo>
                      <a:pt x="1944" y="744"/>
                    </a:lnTo>
                    <a:lnTo>
                      <a:pt x="1944" y="732"/>
                    </a:lnTo>
                    <a:lnTo>
                      <a:pt x="1944" y="714"/>
                    </a:lnTo>
                    <a:lnTo>
                      <a:pt x="1944" y="702"/>
                    </a:lnTo>
                    <a:lnTo>
                      <a:pt x="1950" y="690"/>
                    </a:lnTo>
                    <a:lnTo>
                      <a:pt x="1950" y="678"/>
                    </a:lnTo>
                    <a:lnTo>
                      <a:pt x="1950" y="666"/>
                    </a:lnTo>
                    <a:lnTo>
                      <a:pt x="1950" y="648"/>
                    </a:lnTo>
                    <a:lnTo>
                      <a:pt x="1950" y="630"/>
                    </a:lnTo>
                    <a:lnTo>
                      <a:pt x="1950" y="606"/>
                    </a:lnTo>
                    <a:lnTo>
                      <a:pt x="1956" y="546"/>
                    </a:lnTo>
                    <a:lnTo>
                      <a:pt x="1956" y="504"/>
                    </a:lnTo>
                    <a:lnTo>
                      <a:pt x="1956" y="462"/>
                    </a:lnTo>
                    <a:lnTo>
                      <a:pt x="1956" y="408"/>
                    </a:lnTo>
                    <a:lnTo>
                      <a:pt x="1956" y="348"/>
                    </a:lnTo>
                    <a:lnTo>
                      <a:pt x="1956" y="282"/>
                    </a:lnTo>
                    <a:lnTo>
                      <a:pt x="1962" y="216"/>
                    </a:lnTo>
                    <a:lnTo>
                      <a:pt x="1962" y="162"/>
                    </a:lnTo>
                    <a:lnTo>
                      <a:pt x="1962" y="108"/>
                    </a:lnTo>
                    <a:lnTo>
                      <a:pt x="1962" y="66"/>
                    </a:lnTo>
                    <a:lnTo>
                      <a:pt x="1962" y="12"/>
                    </a:lnTo>
                    <a:lnTo>
                      <a:pt x="1968" y="0"/>
                    </a:lnTo>
                    <a:lnTo>
                      <a:pt x="1968" y="0"/>
                    </a:lnTo>
                    <a:lnTo>
                      <a:pt x="1968" y="6"/>
                    </a:lnTo>
                    <a:lnTo>
                      <a:pt x="1968" y="12"/>
                    </a:lnTo>
                    <a:lnTo>
                      <a:pt x="1968" y="18"/>
                    </a:lnTo>
                    <a:lnTo>
                      <a:pt x="1968" y="24"/>
                    </a:lnTo>
                    <a:lnTo>
                      <a:pt x="1974" y="30"/>
                    </a:lnTo>
                    <a:lnTo>
                      <a:pt x="1974" y="36"/>
                    </a:lnTo>
                    <a:lnTo>
                      <a:pt x="1974" y="42"/>
                    </a:lnTo>
                    <a:lnTo>
                      <a:pt x="1974" y="48"/>
                    </a:lnTo>
                    <a:lnTo>
                      <a:pt x="1974" y="54"/>
                    </a:lnTo>
                    <a:lnTo>
                      <a:pt x="1974" y="60"/>
                    </a:lnTo>
                    <a:lnTo>
                      <a:pt x="1980" y="66"/>
                    </a:lnTo>
                    <a:lnTo>
                      <a:pt x="1980" y="72"/>
                    </a:lnTo>
                    <a:lnTo>
                      <a:pt x="1980" y="78"/>
                    </a:lnTo>
                    <a:lnTo>
                      <a:pt x="1980" y="84"/>
                    </a:lnTo>
                    <a:lnTo>
                      <a:pt x="1980" y="90"/>
                    </a:lnTo>
                    <a:lnTo>
                      <a:pt x="1980" y="96"/>
                    </a:lnTo>
                    <a:lnTo>
                      <a:pt x="1986" y="102"/>
                    </a:lnTo>
                    <a:lnTo>
                      <a:pt x="1986" y="108"/>
                    </a:lnTo>
                    <a:lnTo>
                      <a:pt x="1986" y="114"/>
                    </a:lnTo>
                    <a:lnTo>
                      <a:pt x="1986" y="120"/>
                    </a:lnTo>
                    <a:lnTo>
                      <a:pt x="1986" y="120"/>
                    </a:lnTo>
                    <a:lnTo>
                      <a:pt x="1986" y="126"/>
                    </a:lnTo>
                    <a:lnTo>
                      <a:pt x="1992" y="132"/>
                    </a:lnTo>
                    <a:lnTo>
                      <a:pt x="1992" y="138"/>
                    </a:lnTo>
                    <a:lnTo>
                      <a:pt x="1992" y="144"/>
                    </a:lnTo>
                    <a:lnTo>
                      <a:pt x="1992" y="150"/>
                    </a:lnTo>
                    <a:lnTo>
                      <a:pt x="1992" y="156"/>
                    </a:lnTo>
                    <a:lnTo>
                      <a:pt x="1992" y="162"/>
                    </a:lnTo>
                    <a:lnTo>
                      <a:pt x="1998" y="168"/>
                    </a:lnTo>
                    <a:lnTo>
                      <a:pt x="1998" y="168"/>
                    </a:lnTo>
                    <a:lnTo>
                      <a:pt x="1998" y="174"/>
                    </a:lnTo>
                    <a:lnTo>
                      <a:pt x="1998" y="180"/>
                    </a:lnTo>
                    <a:lnTo>
                      <a:pt x="1998" y="186"/>
                    </a:lnTo>
                    <a:lnTo>
                      <a:pt x="2004" y="192"/>
                    </a:lnTo>
                    <a:lnTo>
                      <a:pt x="2004" y="198"/>
                    </a:lnTo>
                    <a:lnTo>
                      <a:pt x="2004" y="204"/>
                    </a:lnTo>
                    <a:lnTo>
                      <a:pt x="2004" y="204"/>
                    </a:lnTo>
                    <a:lnTo>
                      <a:pt x="2004" y="210"/>
                    </a:lnTo>
                    <a:lnTo>
                      <a:pt x="2004" y="216"/>
                    </a:lnTo>
                    <a:lnTo>
                      <a:pt x="2010" y="222"/>
                    </a:lnTo>
                    <a:lnTo>
                      <a:pt x="2010" y="228"/>
                    </a:lnTo>
                    <a:lnTo>
                      <a:pt x="2010" y="234"/>
                    </a:lnTo>
                    <a:lnTo>
                      <a:pt x="2010" y="234"/>
                    </a:lnTo>
                    <a:lnTo>
                      <a:pt x="2010" y="240"/>
                    </a:lnTo>
                    <a:lnTo>
                      <a:pt x="2010" y="246"/>
                    </a:lnTo>
                    <a:lnTo>
                      <a:pt x="2016" y="252"/>
                    </a:lnTo>
                    <a:lnTo>
                      <a:pt x="2016" y="258"/>
                    </a:lnTo>
                    <a:lnTo>
                      <a:pt x="2016" y="258"/>
                    </a:lnTo>
                    <a:lnTo>
                      <a:pt x="2016" y="264"/>
                    </a:lnTo>
                    <a:lnTo>
                      <a:pt x="2016" y="270"/>
                    </a:lnTo>
                    <a:lnTo>
                      <a:pt x="2016" y="276"/>
                    </a:lnTo>
                    <a:lnTo>
                      <a:pt x="2022" y="276"/>
                    </a:lnTo>
                    <a:lnTo>
                      <a:pt x="2022" y="282"/>
                    </a:lnTo>
                    <a:lnTo>
                      <a:pt x="2022" y="288"/>
                    </a:lnTo>
                    <a:lnTo>
                      <a:pt x="2022" y="294"/>
                    </a:lnTo>
                    <a:lnTo>
                      <a:pt x="2022" y="294"/>
                    </a:lnTo>
                    <a:lnTo>
                      <a:pt x="2022" y="300"/>
                    </a:lnTo>
                    <a:lnTo>
                      <a:pt x="2028" y="306"/>
                    </a:lnTo>
                    <a:lnTo>
                      <a:pt x="2028" y="312"/>
                    </a:lnTo>
                    <a:lnTo>
                      <a:pt x="2028" y="312"/>
                    </a:lnTo>
                    <a:lnTo>
                      <a:pt x="2028" y="318"/>
                    </a:lnTo>
                    <a:lnTo>
                      <a:pt x="2028" y="324"/>
                    </a:lnTo>
                    <a:lnTo>
                      <a:pt x="2034" y="330"/>
                    </a:lnTo>
                    <a:lnTo>
                      <a:pt x="2034" y="330"/>
                    </a:lnTo>
                    <a:lnTo>
                      <a:pt x="2034" y="336"/>
                    </a:lnTo>
                    <a:lnTo>
                      <a:pt x="2034" y="342"/>
                    </a:lnTo>
                    <a:lnTo>
                      <a:pt x="2034" y="342"/>
                    </a:lnTo>
                    <a:lnTo>
                      <a:pt x="2034" y="348"/>
                    </a:lnTo>
                    <a:lnTo>
                      <a:pt x="2040" y="354"/>
                    </a:lnTo>
                    <a:lnTo>
                      <a:pt x="2040" y="354"/>
                    </a:lnTo>
                    <a:lnTo>
                      <a:pt x="2040" y="360"/>
                    </a:lnTo>
                    <a:lnTo>
                      <a:pt x="2040" y="366"/>
                    </a:lnTo>
                    <a:lnTo>
                      <a:pt x="2040" y="366"/>
                    </a:lnTo>
                    <a:lnTo>
                      <a:pt x="2040" y="372"/>
                    </a:lnTo>
                    <a:lnTo>
                      <a:pt x="2046" y="378"/>
                    </a:lnTo>
                    <a:lnTo>
                      <a:pt x="2046" y="378"/>
                    </a:lnTo>
                    <a:lnTo>
                      <a:pt x="2046" y="384"/>
                    </a:lnTo>
                    <a:lnTo>
                      <a:pt x="2046" y="390"/>
                    </a:lnTo>
                    <a:lnTo>
                      <a:pt x="2046" y="390"/>
                    </a:lnTo>
                    <a:lnTo>
                      <a:pt x="2046" y="396"/>
                    </a:lnTo>
                    <a:lnTo>
                      <a:pt x="2052" y="402"/>
                    </a:lnTo>
                    <a:lnTo>
                      <a:pt x="2052" y="402"/>
                    </a:lnTo>
                    <a:lnTo>
                      <a:pt x="2052" y="408"/>
                    </a:lnTo>
                    <a:lnTo>
                      <a:pt x="2052" y="408"/>
                    </a:lnTo>
                    <a:lnTo>
                      <a:pt x="2052" y="420"/>
                    </a:lnTo>
                    <a:lnTo>
                      <a:pt x="2058" y="420"/>
                    </a:lnTo>
                    <a:lnTo>
                      <a:pt x="2058" y="426"/>
                    </a:lnTo>
                    <a:lnTo>
                      <a:pt x="2058" y="426"/>
                    </a:lnTo>
                    <a:lnTo>
                      <a:pt x="2058" y="432"/>
                    </a:lnTo>
                    <a:lnTo>
                      <a:pt x="2058" y="432"/>
                    </a:lnTo>
                    <a:lnTo>
                      <a:pt x="2058" y="438"/>
                    </a:lnTo>
                    <a:lnTo>
                      <a:pt x="2064" y="444"/>
                    </a:lnTo>
                    <a:lnTo>
                      <a:pt x="2064" y="444"/>
                    </a:lnTo>
                    <a:lnTo>
                      <a:pt x="2064" y="450"/>
                    </a:lnTo>
                    <a:lnTo>
                      <a:pt x="2064" y="450"/>
                    </a:lnTo>
                    <a:lnTo>
                      <a:pt x="2064" y="456"/>
                    </a:lnTo>
                    <a:lnTo>
                      <a:pt x="2064" y="456"/>
                    </a:lnTo>
                    <a:lnTo>
                      <a:pt x="2070" y="462"/>
                    </a:lnTo>
                    <a:lnTo>
                      <a:pt x="2070" y="468"/>
                    </a:lnTo>
                    <a:lnTo>
                      <a:pt x="2070" y="468"/>
                    </a:lnTo>
                    <a:lnTo>
                      <a:pt x="2070" y="474"/>
                    </a:lnTo>
                    <a:lnTo>
                      <a:pt x="2070" y="474"/>
                    </a:lnTo>
                    <a:lnTo>
                      <a:pt x="2076" y="480"/>
                    </a:lnTo>
                    <a:lnTo>
                      <a:pt x="2076" y="486"/>
                    </a:lnTo>
                    <a:lnTo>
                      <a:pt x="2076" y="492"/>
                    </a:lnTo>
                    <a:lnTo>
                      <a:pt x="2076" y="492"/>
                    </a:lnTo>
                    <a:lnTo>
                      <a:pt x="2076" y="498"/>
                    </a:lnTo>
                    <a:lnTo>
                      <a:pt x="2076" y="498"/>
                    </a:lnTo>
                    <a:lnTo>
                      <a:pt x="2076" y="504"/>
                    </a:lnTo>
                    <a:lnTo>
                      <a:pt x="2082" y="504"/>
                    </a:lnTo>
                    <a:lnTo>
                      <a:pt x="2082" y="510"/>
                    </a:lnTo>
                    <a:lnTo>
                      <a:pt x="2082" y="510"/>
                    </a:lnTo>
                    <a:lnTo>
                      <a:pt x="2082" y="510"/>
                    </a:lnTo>
                    <a:lnTo>
                      <a:pt x="2082" y="510"/>
                    </a:lnTo>
                    <a:lnTo>
                      <a:pt x="2088" y="504"/>
                    </a:lnTo>
                    <a:lnTo>
                      <a:pt x="2088" y="504"/>
                    </a:lnTo>
                    <a:lnTo>
                      <a:pt x="2088" y="498"/>
                    </a:lnTo>
                    <a:lnTo>
                      <a:pt x="2088" y="498"/>
                    </a:lnTo>
                    <a:lnTo>
                      <a:pt x="2088" y="492"/>
                    </a:lnTo>
                    <a:lnTo>
                      <a:pt x="2088" y="492"/>
                    </a:lnTo>
                    <a:lnTo>
                      <a:pt x="2094" y="486"/>
                    </a:lnTo>
                    <a:lnTo>
                      <a:pt x="2094" y="486"/>
                    </a:lnTo>
                    <a:lnTo>
                      <a:pt x="2094" y="474"/>
                    </a:lnTo>
                    <a:lnTo>
                      <a:pt x="2094" y="474"/>
                    </a:lnTo>
                    <a:lnTo>
                      <a:pt x="2094" y="468"/>
                    </a:lnTo>
                    <a:lnTo>
                      <a:pt x="2094" y="468"/>
                    </a:lnTo>
                    <a:lnTo>
                      <a:pt x="2100" y="462"/>
                    </a:lnTo>
                    <a:lnTo>
                      <a:pt x="2100" y="462"/>
                    </a:lnTo>
                    <a:lnTo>
                      <a:pt x="2100" y="462"/>
                    </a:lnTo>
                    <a:lnTo>
                      <a:pt x="2100" y="456"/>
                    </a:lnTo>
                    <a:lnTo>
                      <a:pt x="2100" y="456"/>
                    </a:lnTo>
                    <a:lnTo>
                      <a:pt x="2100" y="456"/>
                    </a:lnTo>
                    <a:lnTo>
                      <a:pt x="2106" y="456"/>
                    </a:lnTo>
                    <a:lnTo>
                      <a:pt x="2106" y="462"/>
                    </a:lnTo>
                    <a:lnTo>
                      <a:pt x="2106" y="462"/>
                    </a:lnTo>
                    <a:lnTo>
                      <a:pt x="2106" y="462"/>
                    </a:lnTo>
                    <a:lnTo>
                      <a:pt x="2106" y="462"/>
                    </a:lnTo>
                    <a:lnTo>
                      <a:pt x="2112" y="462"/>
                    </a:lnTo>
                    <a:lnTo>
                      <a:pt x="2112" y="462"/>
                    </a:lnTo>
                    <a:lnTo>
                      <a:pt x="2112" y="462"/>
                    </a:lnTo>
                    <a:lnTo>
                      <a:pt x="2112" y="462"/>
                    </a:lnTo>
                    <a:lnTo>
                      <a:pt x="2112" y="462"/>
                    </a:lnTo>
                    <a:lnTo>
                      <a:pt x="2112" y="468"/>
                    </a:lnTo>
                    <a:lnTo>
                      <a:pt x="2118" y="468"/>
                    </a:lnTo>
                    <a:lnTo>
                      <a:pt x="2118" y="468"/>
                    </a:lnTo>
                    <a:lnTo>
                      <a:pt x="2118" y="468"/>
                    </a:lnTo>
                    <a:lnTo>
                      <a:pt x="2118" y="468"/>
                    </a:lnTo>
                    <a:lnTo>
                      <a:pt x="2118" y="468"/>
                    </a:lnTo>
                    <a:lnTo>
                      <a:pt x="2118" y="468"/>
                    </a:lnTo>
                    <a:lnTo>
                      <a:pt x="2124" y="468"/>
                    </a:lnTo>
                    <a:lnTo>
                      <a:pt x="2124" y="468"/>
                    </a:lnTo>
                    <a:lnTo>
                      <a:pt x="2124" y="468"/>
                    </a:lnTo>
                    <a:lnTo>
                      <a:pt x="2124" y="468"/>
                    </a:lnTo>
                    <a:lnTo>
                      <a:pt x="2124" y="468"/>
                    </a:lnTo>
                    <a:lnTo>
                      <a:pt x="2130" y="474"/>
                    </a:lnTo>
                    <a:lnTo>
                      <a:pt x="2130" y="474"/>
                    </a:lnTo>
                    <a:lnTo>
                      <a:pt x="2130" y="474"/>
                    </a:lnTo>
                    <a:lnTo>
                      <a:pt x="2130" y="474"/>
                    </a:lnTo>
                    <a:lnTo>
                      <a:pt x="2130" y="474"/>
                    </a:lnTo>
                    <a:lnTo>
                      <a:pt x="2130" y="474"/>
                    </a:lnTo>
                    <a:lnTo>
                      <a:pt x="2136" y="474"/>
                    </a:lnTo>
                    <a:lnTo>
                      <a:pt x="2136" y="474"/>
                    </a:lnTo>
                    <a:lnTo>
                      <a:pt x="2136" y="474"/>
                    </a:lnTo>
                    <a:lnTo>
                      <a:pt x="2136" y="474"/>
                    </a:lnTo>
                    <a:lnTo>
                      <a:pt x="2136" y="474"/>
                    </a:lnTo>
                    <a:lnTo>
                      <a:pt x="2136" y="474"/>
                    </a:lnTo>
                    <a:lnTo>
                      <a:pt x="2142" y="474"/>
                    </a:lnTo>
                    <a:lnTo>
                      <a:pt x="2142" y="474"/>
                    </a:lnTo>
                    <a:lnTo>
                      <a:pt x="2142" y="474"/>
                    </a:lnTo>
                    <a:lnTo>
                      <a:pt x="2142" y="474"/>
                    </a:lnTo>
                    <a:lnTo>
                      <a:pt x="2142" y="474"/>
                    </a:lnTo>
                    <a:lnTo>
                      <a:pt x="2142" y="474"/>
                    </a:lnTo>
                    <a:lnTo>
                      <a:pt x="2148" y="474"/>
                    </a:lnTo>
                    <a:lnTo>
                      <a:pt x="2148" y="474"/>
                    </a:lnTo>
                    <a:lnTo>
                      <a:pt x="2148" y="474"/>
                    </a:lnTo>
                    <a:lnTo>
                      <a:pt x="2148" y="474"/>
                    </a:lnTo>
                    <a:lnTo>
                      <a:pt x="2148" y="474"/>
                    </a:lnTo>
                    <a:lnTo>
                      <a:pt x="2148" y="474"/>
                    </a:lnTo>
                    <a:lnTo>
                      <a:pt x="2154" y="474"/>
                    </a:lnTo>
                    <a:lnTo>
                      <a:pt x="2154" y="474"/>
                    </a:lnTo>
                    <a:lnTo>
                      <a:pt x="2154" y="474"/>
                    </a:lnTo>
                    <a:lnTo>
                      <a:pt x="2154" y="474"/>
                    </a:lnTo>
                    <a:lnTo>
                      <a:pt x="2154" y="474"/>
                    </a:lnTo>
                    <a:lnTo>
                      <a:pt x="2154" y="474"/>
                    </a:lnTo>
                    <a:lnTo>
                      <a:pt x="2160" y="474"/>
                    </a:lnTo>
                    <a:lnTo>
                      <a:pt x="2160" y="474"/>
                    </a:lnTo>
                    <a:lnTo>
                      <a:pt x="2160" y="474"/>
                    </a:lnTo>
                    <a:lnTo>
                      <a:pt x="2160" y="474"/>
                    </a:lnTo>
                    <a:lnTo>
                      <a:pt x="2160" y="474"/>
                    </a:lnTo>
                    <a:lnTo>
                      <a:pt x="2160" y="474"/>
                    </a:lnTo>
                    <a:lnTo>
                      <a:pt x="2166" y="474"/>
                    </a:lnTo>
                    <a:lnTo>
                      <a:pt x="2166" y="474"/>
                    </a:lnTo>
                    <a:lnTo>
                      <a:pt x="2166" y="474"/>
                    </a:lnTo>
                    <a:lnTo>
                      <a:pt x="2166" y="474"/>
                    </a:lnTo>
                    <a:lnTo>
                      <a:pt x="2166" y="474"/>
                    </a:lnTo>
                    <a:lnTo>
                      <a:pt x="2172" y="474"/>
                    </a:lnTo>
                    <a:lnTo>
                      <a:pt x="2172" y="474"/>
                    </a:lnTo>
                    <a:lnTo>
                      <a:pt x="2172" y="474"/>
                    </a:lnTo>
                    <a:lnTo>
                      <a:pt x="2172" y="474"/>
                    </a:lnTo>
                    <a:lnTo>
                      <a:pt x="2172" y="474"/>
                    </a:lnTo>
                    <a:lnTo>
                      <a:pt x="2172" y="474"/>
                    </a:lnTo>
                    <a:lnTo>
                      <a:pt x="2178" y="468"/>
                    </a:lnTo>
                    <a:lnTo>
                      <a:pt x="2178" y="468"/>
                    </a:lnTo>
                    <a:lnTo>
                      <a:pt x="2178" y="468"/>
                    </a:lnTo>
                    <a:lnTo>
                      <a:pt x="2178" y="468"/>
                    </a:lnTo>
                    <a:lnTo>
                      <a:pt x="2178" y="468"/>
                    </a:lnTo>
                    <a:lnTo>
                      <a:pt x="2184" y="468"/>
                    </a:lnTo>
                    <a:lnTo>
                      <a:pt x="2184" y="468"/>
                    </a:lnTo>
                    <a:lnTo>
                      <a:pt x="2184" y="468"/>
                    </a:lnTo>
                    <a:lnTo>
                      <a:pt x="2184" y="468"/>
                    </a:lnTo>
                    <a:lnTo>
                      <a:pt x="2184" y="468"/>
                    </a:lnTo>
                    <a:lnTo>
                      <a:pt x="2184" y="468"/>
                    </a:lnTo>
                    <a:lnTo>
                      <a:pt x="2190" y="462"/>
                    </a:lnTo>
                    <a:lnTo>
                      <a:pt x="2190" y="462"/>
                    </a:lnTo>
                    <a:lnTo>
                      <a:pt x="2190" y="462"/>
                    </a:lnTo>
                    <a:lnTo>
                      <a:pt x="2190" y="462"/>
                    </a:lnTo>
                    <a:lnTo>
                      <a:pt x="2190" y="462"/>
                    </a:lnTo>
                    <a:lnTo>
                      <a:pt x="2190" y="462"/>
                    </a:lnTo>
                    <a:lnTo>
                      <a:pt x="2196" y="462"/>
                    </a:lnTo>
                    <a:lnTo>
                      <a:pt x="2196" y="462"/>
                    </a:lnTo>
                    <a:lnTo>
                      <a:pt x="2196" y="462"/>
                    </a:lnTo>
                    <a:lnTo>
                      <a:pt x="2196" y="456"/>
                    </a:lnTo>
                    <a:lnTo>
                      <a:pt x="2196" y="456"/>
                    </a:lnTo>
                    <a:lnTo>
                      <a:pt x="2196" y="456"/>
                    </a:lnTo>
                    <a:lnTo>
                      <a:pt x="2202" y="456"/>
                    </a:lnTo>
                    <a:lnTo>
                      <a:pt x="2202" y="450"/>
                    </a:lnTo>
                    <a:lnTo>
                      <a:pt x="2202" y="450"/>
                    </a:lnTo>
                    <a:lnTo>
                      <a:pt x="2202" y="444"/>
                    </a:lnTo>
                    <a:lnTo>
                      <a:pt x="2202" y="438"/>
                    </a:lnTo>
                    <a:lnTo>
                      <a:pt x="2202" y="426"/>
                    </a:lnTo>
                    <a:lnTo>
                      <a:pt x="2208" y="420"/>
                    </a:lnTo>
                    <a:lnTo>
                      <a:pt x="2208" y="402"/>
                    </a:lnTo>
                    <a:lnTo>
                      <a:pt x="2208" y="390"/>
                    </a:lnTo>
                    <a:lnTo>
                      <a:pt x="2208" y="384"/>
                    </a:lnTo>
                    <a:lnTo>
                      <a:pt x="2208" y="372"/>
                    </a:lnTo>
                    <a:lnTo>
                      <a:pt x="2208" y="360"/>
                    </a:lnTo>
                    <a:lnTo>
                      <a:pt x="2214" y="354"/>
                    </a:lnTo>
                    <a:lnTo>
                      <a:pt x="2214" y="342"/>
                    </a:lnTo>
                    <a:lnTo>
                      <a:pt x="2214" y="336"/>
                    </a:lnTo>
                    <a:lnTo>
                      <a:pt x="2214" y="324"/>
                    </a:lnTo>
                    <a:lnTo>
                      <a:pt x="2214" y="312"/>
                    </a:lnTo>
                    <a:lnTo>
                      <a:pt x="2220" y="306"/>
                    </a:lnTo>
                    <a:lnTo>
                      <a:pt x="2220" y="300"/>
                    </a:lnTo>
                    <a:lnTo>
                      <a:pt x="2220" y="306"/>
                    </a:lnTo>
                    <a:lnTo>
                      <a:pt x="2220" y="306"/>
                    </a:lnTo>
                    <a:lnTo>
                      <a:pt x="2220" y="312"/>
                    </a:lnTo>
                    <a:lnTo>
                      <a:pt x="2220" y="324"/>
                    </a:lnTo>
                    <a:lnTo>
                      <a:pt x="2226" y="336"/>
                    </a:lnTo>
                    <a:lnTo>
                      <a:pt x="2226" y="342"/>
                    </a:lnTo>
                    <a:lnTo>
                      <a:pt x="2226" y="354"/>
                    </a:lnTo>
                    <a:lnTo>
                      <a:pt x="2226" y="360"/>
                    </a:lnTo>
                    <a:lnTo>
                      <a:pt x="2226" y="384"/>
                    </a:lnTo>
                    <a:lnTo>
                      <a:pt x="2226" y="390"/>
                    </a:lnTo>
                    <a:lnTo>
                      <a:pt x="2232" y="402"/>
                    </a:lnTo>
                    <a:lnTo>
                      <a:pt x="2232" y="408"/>
                    </a:lnTo>
                    <a:lnTo>
                      <a:pt x="2232" y="420"/>
                    </a:lnTo>
                    <a:lnTo>
                      <a:pt x="2232" y="426"/>
                    </a:lnTo>
                    <a:lnTo>
                      <a:pt x="2232" y="438"/>
                    </a:lnTo>
                    <a:lnTo>
                      <a:pt x="2232" y="444"/>
                    </a:lnTo>
                    <a:lnTo>
                      <a:pt x="2238" y="450"/>
                    </a:lnTo>
                    <a:lnTo>
                      <a:pt x="2238" y="450"/>
                    </a:lnTo>
                    <a:lnTo>
                      <a:pt x="2238" y="456"/>
                    </a:lnTo>
                    <a:lnTo>
                      <a:pt x="2238" y="456"/>
                    </a:lnTo>
                    <a:lnTo>
                      <a:pt x="2238" y="456"/>
                    </a:lnTo>
                    <a:lnTo>
                      <a:pt x="2244" y="462"/>
                    </a:lnTo>
                    <a:lnTo>
                      <a:pt x="2244" y="462"/>
                    </a:lnTo>
                    <a:lnTo>
                      <a:pt x="2244" y="462"/>
                    </a:lnTo>
                    <a:lnTo>
                      <a:pt x="2244" y="462"/>
                    </a:lnTo>
                    <a:lnTo>
                      <a:pt x="2244" y="462"/>
                    </a:lnTo>
                    <a:lnTo>
                      <a:pt x="2244" y="462"/>
                    </a:lnTo>
                    <a:lnTo>
                      <a:pt x="2250" y="462"/>
                    </a:lnTo>
                    <a:lnTo>
                      <a:pt x="2250" y="462"/>
                    </a:lnTo>
                    <a:lnTo>
                      <a:pt x="2250" y="462"/>
                    </a:lnTo>
                    <a:lnTo>
                      <a:pt x="2250" y="468"/>
                    </a:lnTo>
                    <a:lnTo>
                      <a:pt x="2250" y="468"/>
                    </a:lnTo>
                    <a:lnTo>
                      <a:pt x="2250" y="468"/>
                    </a:lnTo>
                    <a:lnTo>
                      <a:pt x="2256" y="468"/>
                    </a:lnTo>
                    <a:lnTo>
                      <a:pt x="2256" y="468"/>
                    </a:lnTo>
                    <a:lnTo>
                      <a:pt x="2256" y="468"/>
                    </a:lnTo>
                    <a:lnTo>
                      <a:pt x="2256" y="468"/>
                    </a:lnTo>
                    <a:lnTo>
                      <a:pt x="2256" y="468"/>
                    </a:lnTo>
                    <a:lnTo>
                      <a:pt x="2256" y="468"/>
                    </a:lnTo>
                    <a:lnTo>
                      <a:pt x="2262" y="468"/>
                    </a:lnTo>
                    <a:lnTo>
                      <a:pt x="2262" y="468"/>
                    </a:lnTo>
                    <a:lnTo>
                      <a:pt x="2262" y="468"/>
                    </a:lnTo>
                    <a:lnTo>
                      <a:pt x="2262" y="474"/>
                    </a:lnTo>
                    <a:lnTo>
                      <a:pt x="2262" y="474"/>
                    </a:lnTo>
                    <a:lnTo>
                      <a:pt x="2262" y="474"/>
                    </a:lnTo>
                    <a:lnTo>
                      <a:pt x="2268" y="474"/>
                    </a:lnTo>
                    <a:lnTo>
                      <a:pt x="2268" y="474"/>
                    </a:lnTo>
                    <a:lnTo>
                      <a:pt x="2268" y="474"/>
                    </a:lnTo>
                    <a:lnTo>
                      <a:pt x="2268" y="474"/>
                    </a:lnTo>
                    <a:lnTo>
                      <a:pt x="2268" y="474"/>
                    </a:lnTo>
                    <a:lnTo>
                      <a:pt x="2274" y="474"/>
                    </a:lnTo>
                    <a:lnTo>
                      <a:pt x="2274" y="474"/>
                    </a:lnTo>
                    <a:lnTo>
                      <a:pt x="2274" y="474"/>
                    </a:lnTo>
                    <a:lnTo>
                      <a:pt x="2274" y="474"/>
                    </a:lnTo>
                    <a:lnTo>
                      <a:pt x="2274" y="474"/>
                    </a:lnTo>
                    <a:lnTo>
                      <a:pt x="2274" y="474"/>
                    </a:lnTo>
                    <a:lnTo>
                      <a:pt x="2280" y="474"/>
                    </a:lnTo>
                    <a:lnTo>
                      <a:pt x="2280" y="474"/>
                    </a:lnTo>
                    <a:lnTo>
                      <a:pt x="2280" y="474"/>
                    </a:lnTo>
                    <a:lnTo>
                      <a:pt x="2280" y="474"/>
                    </a:lnTo>
                    <a:lnTo>
                      <a:pt x="2280" y="474"/>
                    </a:lnTo>
                    <a:lnTo>
                      <a:pt x="2280" y="474"/>
                    </a:lnTo>
                    <a:lnTo>
                      <a:pt x="2286" y="474"/>
                    </a:lnTo>
                    <a:lnTo>
                      <a:pt x="2286" y="474"/>
                    </a:lnTo>
                    <a:lnTo>
                      <a:pt x="2286" y="474"/>
                    </a:lnTo>
                    <a:lnTo>
                      <a:pt x="2286" y="474"/>
                    </a:lnTo>
                    <a:lnTo>
                      <a:pt x="2286" y="474"/>
                    </a:lnTo>
                    <a:lnTo>
                      <a:pt x="2286" y="474"/>
                    </a:lnTo>
                    <a:lnTo>
                      <a:pt x="2292" y="474"/>
                    </a:lnTo>
                    <a:lnTo>
                      <a:pt x="2292" y="474"/>
                    </a:lnTo>
                    <a:lnTo>
                      <a:pt x="2292" y="474"/>
                    </a:lnTo>
                    <a:lnTo>
                      <a:pt x="2292" y="474"/>
                    </a:lnTo>
                    <a:lnTo>
                      <a:pt x="2292" y="474"/>
                    </a:lnTo>
                    <a:lnTo>
                      <a:pt x="2292" y="474"/>
                    </a:lnTo>
                    <a:lnTo>
                      <a:pt x="2298" y="474"/>
                    </a:lnTo>
                    <a:lnTo>
                      <a:pt x="2298" y="474"/>
                    </a:lnTo>
                    <a:lnTo>
                      <a:pt x="2298" y="474"/>
                    </a:lnTo>
                    <a:lnTo>
                      <a:pt x="2298" y="474"/>
                    </a:lnTo>
                    <a:lnTo>
                      <a:pt x="2298" y="474"/>
                    </a:lnTo>
                    <a:lnTo>
                      <a:pt x="2298" y="474"/>
                    </a:lnTo>
                    <a:lnTo>
                      <a:pt x="2304" y="474"/>
                    </a:lnTo>
                    <a:lnTo>
                      <a:pt x="2304" y="474"/>
                    </a:lnTo>
                    <a:lnTo>
                      <a:pt x="2304" y="474"/>
                    </a:lnTo>
                    <a:lnTo>
                      <a:pt x="2304" y="474"/>
                    </a:lnTo>
                    <a:lnTo>
                      <a:pt x="2304" y="474"/>
                    </a:lnTo>
                    <a:lnTo>
                      <a:pt x="2310" y="474"/>
                    </a:lnTo>
                    <a:lnTo>
                      <a:pt x="2310" y="474"/>
                    </a:lnTo>
                    <a:lnTo>
                      <a:pt x="2310" y="474"/>
                    </a:lnTo>
                    <a:lnTo>
                      <a:pt x="2310" y="468"/>
                    </a:lnTo>
                    <a:lnTo>
                      <a:pt x="2310" y="468"/>
                    </a:lnTo>
                    <a:lnTo>
                      <a:pt x="2316" y="468"/>
                    </a:lnTo>
                    <a:lnTo>
                      <a:pt x="2316" y="468"/>
                    </a:lnTo>
                    <a:lnTo>
                      <a:pt x="2316" y="468"/>
                    </a:lnTo>
                    <a:lnTo>
                      <a:pt x="2316" y="468"/>
                    </a:lnTo>
                    <a:lnTo>
                      <a:pt x="2316" y="468"/>
                    </a:lnTo>
                    <a:lnTo>
                      <a:pt x="2316" y="468"/>
                    </a:lnTo>
                    <a:lnTo>
                      <a:pt x="2322" y="468"/>
                    </a:lnTo>
                    <a:lnTo>
                      <a:pt x="2322" y="468"/>
                    </a:lnTo>
                    <a:lnTo>
                      <a:pt x="2322" y="468"/>
                    </a:lnTo>
                    <a:lnTo>
                      <a:pt x="2322" y="468"/>
                    </a:lnTo>
                    <a:lnTo>
                      <a:pt x="2322" y="462"/>
                    </a:lnTo>
                    <a:lnTo>
                      <a:pt x="2322" y="462"/>
                    </a:lnTo>
                    <a:lnTo>
                      <a:pt x="2328" y="462"/>
                    </a:lnTo>
                    <a:lnTo>
                      <a:pt x="2328" y="462"/>
                    </a:lnTo>
                    <a:lnTo>
                      <a:pt x="2328" y="462"/>
                    </a:lnTo>
                    <a:lnTo>
                      <a:pt x="2328" y="462"/>
                    </a:lnTo>
                    <a:lnTo>
                      <a:pt x="2328" y="462"/>
                    </a:lnTo>
                    <a:lnTo>
                      <a:pt x="2328" y="462"/>
                    </a:lnTo>
                    <a:lnTo>
                      <a:pt x="2334" y="462"/>
                    </a:lnTo>
                    <a:lnTo>
                      <a:pt x="2334" y="456"/>
                    </a:lnTo>
                    <a:lnTo>
                      <a:pt x="2334" y="456"/>
                    </a:lnTo>
                    <a:lnTo>
                      <a:pt x="2334" y="456"/>
                    </a:lnTo>
                    <a:lnTo>
                      <a:pt x="2334" y="456"/>
                    </a:lnTo>
                    <a:lnTo>
                      <a:pt x="2334" y="450"/>
                    </a:lnTo>
                    <a:lnTo>
                      <a:pt x="2340" y="450"/>
                    </a:lnTo>
                    <a:lnTo>
                      <a:pt x="2340" y="444"/>
                    </a:lnTo>
                    <a:lnTo>
                      <a:pt x="2340" y="438"/>
                    </a:lnTo>
                    <a:lnTo>
                      <a:pt x="2340" y="420"/>
                    </a:lnTo>
                    <a:lnTo>
                      <a:pt x="2340" y="408"/>
                    </a:lnTo>
                    <a:lnTo>
                      <a:pt x="2346" y="402"/>
                    </a:lnTo>
                    <a:lnTo>
                      <a:pt x="2346" y="390"/>
                    </a:lnTo>
                    <a:lnTo>
                      <a:pt x="2346" y="384"/>
                    </a:lnTo>
                    <a:lnTo>
                      <a:pt x="2346" y="372"/>
                    </a:lnTo>
                    <a:lnTo>
                      <a:pt x="2346" y="360"/>
                    </a:lnTo>
                    <a:lnTo>
                      <a:pt x="2346" y="354"/>
                    </a:lnTo>
                    <a:lnTo>
                      <a:pt x="2346" y="342"/>
                    </a:lnTo>
                    <a:lnTo>
                      <a:pt x="2352" y="336"/>
                    </a:lnTo>
                    <a:lnTo>
                      <a:pt x="2352" y="312"/>
                    </a:lnTo>
                    <a:lnTo>
                      <a:pt x="2352" y="306"/>
                    </a:lnTo>
                    <a:lnTo>
                      <a:pt x="2352" y="306"/>
                    </a:lnTo>
                    <a:lnTo>
                      <a:pt x="2352" y="300"/>
                    </a:lnTo>
                    <a:lnTo>
                      <a:pt x="2358" y="306"/>
                    </a:lnTo>
                    <a:lnTo>
                      <a:pt x="2358" y="306"/>
                    </a:lnTo>
                    <a:lnTo>
                      <a:pt x="2358" y="312"/>
                    </a:lnTo>
                    <a:lnTo>
                      <a:pt x="2358" y="324"/>
                    </a:lnTo>
                    <a:lnTo>
                      <a:pt x="2358" y="336"/>
                    </a:lnTo>
                    <a:lnTo>
                      <a:pt x="2358" y="342"/>
                    </a:lnTo>
                    <a:lnTo>
                      <a:pt x="2364" y="360"/>
                    </a:lnTo>
                    <a:lnTo>
                      <a:pt x="2364" y="372"/>
                    </a:lnTo>
                    <a:lnTo>
                      <a:pt x="2364" y="384"/>
                    </a:lnTo>
                    <a:lnTo>
                      <a:pt x="2364" y="390"/>
                    </a:lnTo>
                    <a:lnTo>
                      <a:pt x="2364" y="402"/>
                    </a:lnTo>
                    <a:lnTo>
                      <a:pt x="2364" y="408"/>
                    </a:lnTo>
                    <a:lnTo>
                      <a:pt x="2370" y="420"/>
                    </a:lnTo>
                    <a:lnTo>
                      <a:pt x="2370" y="426"/>
                    </a:lnTo>
                    <a:lnTo>
                      <a:pt x="2370" y="438"/>
                    </a:lnTo>
                    <a:lnTo>
                      <a:pt x="2370" y="444"/>
                    </a:lnTo>
                    <a:lnTo>
                      <a:pt x="2370" y="450"/>
                    </a:lnTo>
                    <a:lnTo>
                      <a:pt x="2376" y="456"/>
                    </a:lnTo>
                    <a:lnTo>
                      <a:pt x="2376" y="456"/>
                    </a:lnTo>
                    <a:lnTo>
                      <a:pt x="2376" y="456"/>
                    </a:lnTo>
                    <a:lnTo>
                      <a:pt x="2376" y="456"/>
                    </a:lnTo>
                    <a:lnTo>
                      <a:pt x="2376" y="462"/>
                    </a:lnTo>
                    <a:lnTo>
                      <a:pt x="2376" y="462"/>
                    </a:lnTo>
                    <a:lnTo>
                      <a:pt x="2382" y="462"/>
                    </a:lnTo>
                    <a:lnTo>
                      <a:pt x="2382" y="462"/>
                    </a:lnTo>
                    <a:lnTo>
                      <a:pt x="2382" y="462"/>
                    </a:lnTo>
                    <a:lnTo>
                      <a:pt x="2382" y="462"/>
                    </a:lnTo>
                    <a:lnTo>
                      <a:pt x="2382" y="462"/>
                    </a:lnTo>
                    <a:lnTo>
                      <a:pt x="2382" y="462"/>
                    </a:lnTo>
                    <a:lnTo>
                      <a:pt x="2388" y="462"/>
                    </a:lnTo>
                    <a:lnTo>
                      <a:pt x="2388" y="468"/>
                    </a:lnTo>
                    <a:lnTo>
                      <a:pt x="2388" y="468"/>
                    </a:lnTo>
                    <a:lnTo>
                      <a:pt x="2388" y="468"/>
                    </a:lnTo>
                    <a:lnTo>
                      <a:pt x="2388" y="468"/>
                    </a:lnTo>
                    <a:lnTo>
                      <a:pt x="2388" y="468"/>
                    </a:lnTo>
                    <a:lnTo>
                      <a:pt x="2394" y="468"/>
                    </a:lnTo>
                    <a:lnTo>
                      <a:pt x="2394" y="468"/>
                    </a:lnTo>
                    <a:lnTo>
                      <a:pt x="2394" y="468"/>
                    </a:lnTo>
                    <a:lnTo>
                      <a:pt x="2394" y="468"/>
                    </a:lnTo>
                    <a:lnTo>
                      <a:pt x="2394" y="468"/>
                    </a:lnTo>
                    <a:lnTo>
                      <a:pt x="2394" y="468"/>
                    </a:lnTo>
                    <a:lnTo>
                      <a:pt x="2400" y="468"/>
                    </a:lnTo>
                    <a:lnTo>
                      <a:pt x="2400" y="474"/>
                    </a:lnTo>
                    <a:lnTo>
                      <a:pt x="2400" y="474"/>
                    </a:lnTo>
                    <a:lnTo>
                      <a:pt x="2400" y="474"/>
                    </a:lnTo>
                    <a:lnTo>
                      <a:pt x="2400" y="474"/>
                    </a:lnTo>
                    <a:lnTo>
                      <a:pt x="2400" y="474"/>
                    </a:lnTo>
                    <a:lnTo>
                      <a:pt x="2406" y="474"/>
                    </a:lnTo>
                    <a:lnTo>
                      <a:pt x="2406" y="474"/>
                    </a:lnTo>
                    <a:lnTo>
                      <a:pt x="2406" y="474"/>
                    </a:lnTo>
                    <a:lnTo>
                      <a:pt x="2406" y="474"/>
                    </a:lnTo>
                    <a:lnTo>
                      <a:pt x="2406" y="474"/>
                    </a:lnTo>
                    <a:lnTo>
                      <a:pt x="2406" y="474"/>
                    </a:lnTo>
                    <a:lnTo>
                      <a:pt x="2412" y="474"/>
                    </a:lnTo>
                    <a:lnTo>
                      <a:pt x="2412" y="474"/>
                    </a:lnTo>
                    <a:lnTo>
                      <a:pt x="2412" y="474"/>
                    </a:lnTo>
                    <a:lnTo>
                      <a:pt x="2412" y="474"/>
                    </a:lnTo>
                    <a:lnTo>
                      <a:pt x="2412" y="474"/>
                    </a:lnTo>
                    <a:lnTo>
                      <a:pt x="2418" y="474"/>
                    </a:lnTo>
                    <a:lnTo>
                      <a:pt x="2418" y="474"/>
                    </a:lnTo>
                    <a:lnTo>
                      <a:pt x="2418" y="474"/>
                    </a:lnTo>
                    <a:lnTo>
                      <a:pt x="2418" y="474"/>
                    </a:lnTo>
                    <a:lnTo>
                      <a:pt x="2418" y="474"/>
                    </a:lnTo>
                    <a:lnTo>
                      <a:pt x="2418" y="474"/>
                    </a:lnTo>
                    <a:lnTo>
                      <a:pt x="2424" y="474"/>
                    </a:lnTo>
                    <a:lnTo>
                      <a:pt x="2424" y="474"/>
                    </a:lnTo>
                    <a:lnTo>
                      <a:pt x="2424" y="474"/>
                    </a:lnTo>
                    <a:lnTo>
                      <a:pt x="2424" y="474"/>
                    </a:lnTo>
                    <a:lnTo>
                      <a:pt x="2424" y="474"/>
                    </a:lnTo>
                    <a:lnTo>
                      <a:pt x="2430" y="474"/>
                    </a:lnTo>
                    <a:lnTo>
                      <a:pt x="2430" y="474"/>
                    </a:lnTo>
                    <a:lnTo>
                      <a:pt x="2430" y="474"/>
                    </a:lnTo>
                    <a:lnTo>
                      <a:pt x="2430" y="474"/>
                    </a:lnTo>
                    <a:lnTo>
                      <a:pt x="2430" y="474"/>
                    </a:lnTo>
                    <a:lnTo>
                      <a:pt x="2430" y="474"/>
                    </a:lnTo>
                    <a:lnTo>
                      <a:pt x="2436" y="474"/>
                    </a:lnTo>
                    <a:lnTo>
                      <a:pt x="2436" y="474"/>
                    </a:lnTo>
                    <a:lnTo>
                      <a:pt x="2436" y="474"/>
                    </a:lnTo>
                    <a:lnTo>
                      <a:pt x="2436" y="474"/>
                    </a:lnTo>
                    <a:lnTo>
                      <a:pt x="2436" y="474"/>
                    </a:lnTo>
                    <a:lnTo>
                      <a:pt x="2436" y="474"/>
                    </a:lnTo>
                    <a:lnTo>
                      <a:pt x="2442" y="474"/>
                    </a:lnTo>
                    <a:lnTo>
                      <a:pt x="2442" y="474"/>
                    </a:lnTo>
                    <a:lnTo>
                      <a:pt x="2442" y="474"/>
                    </a:lnTo>
                    <a:lnTo>
                      <a:pt x="2442" y="474"/>
                    </a:lnTo>
                    <a:lnTo>
                      <a:pt x="2442" y="474"/>
                    </a:lnTo>
                    <a:lnTo>
                      <a:pt x="2442" y="474"/>
                    </a:lnTo>
                    <a:lnTo>
                      <a:pt x="2448" y="474"/>
                    </a:lnTo>
                    <a:lnTo>
                      <a:pt x="2448" y="468"/>
                    </a:lnTo>
                    <a:lnTo>
                      <a:pt x="2448" y="468"/>
                    </a:lnTo>
                    <a:lnTo>
                      <a:pt x="2448" y="468"/>
                    </a:lnTo>
                    <a:lnTo>
                      <a:pt x="2448" y="468"/>
                    </a:lnTo>
                    <a:lnTo>
                      <a:pt x="2448" y="468"/>
                    </a:lnTo>
                    <a:lnTo>
                      <a:pt x="2454" y="468"/>
                    </a:lnTo>
                    <a:lnTo>
                      <a:pt x="2454" y="468"/>
                    </a:lnTo>
                    <a:lnTo>
                      <a:pt x="2454" y="468"/>
                    </a:lnTo>
                    <a:lnTo>
                      <a:pt x="2454" y="468"/>
                    </a:lnTo>
                    <a:lnTo>
                      <a:pt x="2454" y="468"/>
                    </a:lnTo>
                    <a:lnTo>
                      <a:pt x="2460" y="468"/>
                    </a:lnTo>
                    <a:lnTo>
                      <a:pt x="2460" y="468"/>
                    </a:lnTo>
                    <a:lnTo>
                      <a:pt x="2460" y="462"/>
                    </a:lnTo>
                    <a:lnTo>
                      <a:pt x="2460" y="462"/>
                    </a:lnTo>
                    <a:lnTo>
                      <a:pt x="2460" y="462"/>
                    </a:lnTo>
                    <a:lnTo>
                      <a:pt x="2460" y="462"/>
                    </a:lnTo>
                    <a:lnTo>
                      <a:pt x="2466" y="462"/>
                    </a:lnTo>
                    <a:lnTo>
                      <a:pt x="2466" y="462"/>
                    </a:lnTo>
                    <a:lnTo>
                      <a:pt x="2466" y="462"/>
                    </a:lnTo>
                    <a:lnTo>
                      <a:pt x="2466" y="462"/>
                    </a:lnTo>
                    <a:lnTo>
                      <a:pt x="2466" y="462"/>
                    </a:lnTo>
                    <a:lnTo>
                      <a:pt x="2466" y="456"/>
                    </a:lnTo>
                    <a:lnTo>
                      <a:pt x="2472" y="456"/>
                    </a:lnTo>
                    <a:lnTo>
                      <a:pt x="2472" y="456"/>
                    </a:lnTo>
                    <a:lnTo>
                      <a:pt x="2472" y="456"/>
                    </a:lnTo>
                    <a:lnTo>
                      <a:pt x="2472" y="450"/>
                    </a:lnTo>
                    <a:lnTo>
                      <a:pt x="2472" y="450"/>
                    </a:lnTo>
                    <a:lnTo>
                      <a:pt x="2472" y="444"/>
                    </a:lnTo>
                    <a:lnTo>
                      <a:pt x="2478" y="426"/>
                    </a:lnTo>
                    <a:lnTo>
                      <a:pt x="2478" y="420"/>
                    </a:lnTo>
                    <a:lnTo>
                      <a:pt x="2478" y="408"/>
                    </a:lnTo>
                    <a:lnTo>
                      <a:pt x="2478" y="402"/>
                    </a:lnTo>
                    <a:lnTo>
                      <a:pt x="2478" y="390"/>
                    </a:lnTo>
                    <a:lnTo>
                      <a:pt x="2478" y="384"/>
                    </a:lnTo>
                    <a:lnTo>
                      <a:pt x="2484" y="372"/>
                    </a:lnTo>
                    <a:lnTo>
                      <a:pt x="2484" y="360"/>
                    </a:lnTo>
                    <a:lnTo>
                      <a:pt x="2484" y="354"/>
                    </a:lnTo>
                    <a:lnTo>
                      <a:pt x="2484" y="336"/>
                    </a:lnTo>
                    <a:lnTo>
                      <a:pt x="2484" y="324"/>
                    </a:lnTo>
                    <a:lnTo>
                      <a:pt x="2490" y="312"/>
                    </a:lnTo>
                    <a:lnTo>
                      <a:pt x="2490" y="306"/>
                    </a:lnTo>
                    <a:lnTo>
                      <a:pt x="2490" y="306"/>
                    </a:lnTo>
                    <a:lnTo>
                      <a:pt x="2490" y="300"/>
                    </a:lnTo>
                    <a:lnTo>
                      <a:pt x="2490" y="306"/>
                    </a:lnTo>
                    <a:lnTo>
                      <a:pt x="2490" y="306"/>
                    </a:lnTo>
                    <a:lnTo>
                      <a:pt x="2496" y="312"/>
                    </a:lnTo>
                    <a:lnTo>
                      <a:pt x="2496" y="324"/>
                    </a:lnTo>
                    <a:lnTo>
                      <a:pt x="2496" y="342"/>
                    </a:lnTo>
                    <a:lnTo>
                      <a:pt x="2496" y="354"/>
                    </a:lnTo>
                    <a:lnTo>
                      <a:pt x="2496" y="360"/>
                    </a:lnTo>
                    <a:lnTo>
                      <a:pt x="2496" y="372"/>
                    </a:lnTo>
                    <a:lnTo>
                      <a:pt x="2502" y="384"/>
                    </a:lnTo>
                    <a:lnTo>
                      <a:pt x="2502" y="390"/>
                    </a:lnTo>
                    <a:lnTo>
                      <a:pt x="2502" y="402"/>
                    </a:lnTo>
                    <a:lnTo>
                      <a:pt x="2502" y="408"/>
                    </a:lnTo>
                    <a:lnTo>
                      <a:pt x="2502" y="420"/>
                    </a:lnTo>
                    <a:lnTo>
                      <a:pt x="2502" y="426"/>
                    </a:lnTo>
                    <a:lnTo>
                      <a:pt x="2508" y="444"/>
                    </a:lnTo>
                    <a:lnTo>
                      <a:pt x="2508" y="450"/>
                    </a:lnTo>
                    <a:lnTo>
                      <a:pt x="2508" y="450"/>
                    </a:lnTo>
                    <a:lnTo>
                      <a:pt x="2508" y="456"/>
                    </a:lnTo>
                    <a:lnTo>
                      <a:pt x="2508" y="456"/>
                    </a:lnTo>
                    <a:lnTo>
                      <a:pt x="2508" y="456"/>
                    </a:lnTo>
                    <a:lnTo>
                      <a:pt x="2514" y="456"/>
                    </a:lnTo>
                    <a:lnTo>
                      <a:pt x="2514" y="462"/>
                    </a:lnTo>
                    <a:lnTo>
                      <a:pt x="2514" y="462"/>
                    </a:lnTo>
                    <a:lnTo>
                      <a:pt x="2514" y="462"/>
                    </a:lnTo>
                    <a:lnTo>
                      <a:pt x="2514" y="462"/>
                    </a:lnTo>
                    <a:lnTo>
                      <a:pt x="2520" y="462"/>
                    </a:lnTo>
                    <a:lnTo>
                      <a:pt x="2520" y="462"/>
                    </a:lnTo>
                    <a:lnTo>
                      <a:pt x="2520" y="462"/>
                    </a:lnTo>
                    <a:lnTo>
                      <a:pt x="2520" y="462"/>
                    </a:lnTo>
                    <a:lnTo>
                      <a:pt x="2520" y="462"/>
                    </a:lnTo>
                    <a:lnTo>
                      <a:pt x="2520" y="468"/>
                    </a:lnTo>
                    <a:lnTo>
                      <a:pt x="2526" y="468"/>
                    </a:lnTo>
                    <a:lnTo>
                      <a:pt x="2526" y="468"/>
                    </a:lnTo>
                    <a:lnTo>
                      <a:pt x="2526" y="468"/>
                    </a:lnTo>
                    <a:lnTo>
                      <a:pt x="2526" y="468"/>
                    </a:lnTo>
                    <a:lnTo>
                      <a:pt x="2526" y="468"/>
                    </a:lnTo>
                    <a:lnTo>
                      <a:pt x="2526" y="468"/>
                    </a:lnTo>
                    <a:lnTo>
                      <a:pt x="2532" y="468"/>
                    </a:lnTo>
                    <a:lnTo>
                      <a:pt x="2532" y="468"/>
                    </a:lnTo>
                    <a:lnTo>
                      <a:pt x="2532" y="468"/>
                    </a:lnTo>
                    <a:lnTo>
                      <a:pt x="2532" y="468"/>
                    </a:lnTo>
                    <a:lnTo>
                      <a:pt x="2532" y="468"/>
                    </a:lnTo>
                    <a:lnTo>
                      <a:pt x="2532" y="474"/>
                    </a:lnTo>
                    <a:lnTo>
                      <a:pt x="2538" y="474"/>
                    </a:lnTo>
                    <a:lnTo>
                      <a:pt x="2538" y="474"/>
                    </a:lnTo>
                    <a:lnTo>
                      <a:pt x="2538" y="474"/>
                    </a:lnTo>
                    <a:lnTo>
                      <a:pt x="2538" y="474"/>
                    </a:lnTo>
                    <a:lnTo>
                      <a:pt x="2538" y="474"/>
                    </a:lnTo>
                    <a:lnTo>
                      <a:pt x="2538" y="474"/>
                    </a:lnTo>
                    <a:lnTo>
                      <a:pt x="2544" y="474"/>
                    </a:lnTo>
                    <a:lnTo>
                      <a:pt x="2544" y="474"/>
                    </a:lnTo>
                    <a:lnTo>
                      <a:pt x="2544" y="474"/>
                    </a:lnTo>
                    <a:lnTo>
                      <a:pt x="2544" y="474"/>
                    </a:lnTo>
                    <a:lnTo>
                      <a:pt x="2544" y="474"/>
                    </a:lnTo>
                    <a:lnTo>
                      <a:pt x="2544" y="474"/>
                    </a:lnTo>
                    <a:lnTo>
                      <a:pt x="2550" y="474"/>
                    </a:lnTo>
                    <a:lnTo>
                      <a:pt x="2550" y="474"/>
                    </a:lnTo>
                    <a:lnTo>
                      <a:pt x="2550" y="474"/>
                    </a:lnTo>
                    <a:lnTo>
                      <a:pt x="2550" y="474"/>
                    </a:lnTo>
                    <a:lnTo>
                      <a:pt x="2550" y="474"/>
                    </a:lnTo>
                    <a:lnTo>
                      <a:pt x="2556" y="474"/>
                    </a:lnTo>
                    <a:lnTo>
                      <a:pt x="2556" y="474"/>
                    </a:lnTo>
                    <a:lnTo>
                      <a:pt x="2556" y="474"/>
                    </a:lnTo>
                    <a:lnTo>
                      <a:pt x="2556" y="474"/>
                    </a:lnTo>
                    <a:lnTo>
                      <a:pt x="2556" y="474"/>
                    </a:lnTo>
                    <a:lnTo>
                      <a:pt x="2562" y="474"/>
                    </a:lnTo>
                    <a:lnTo>
                      <a:pt x="2562" y="474"/>
                    </a:lnTo>
                    <a:lnTo>
                      <a:pt x="2562" y="474"/>
                    </a:lnTo>
                    <a:lnTo>
                      <a:pt x="2562" y="474"/>
                    </a:lnTo>
                    <a:lnTo>
                      <a:pt x="2562" y="474"/>
                    </a:lnTo>
                    <a:lnTo>
                      <a:pt x="2562" y="474"/>
                    </a:lnTo>
                    <a:lnTo>
                      <a:pt x="2568" y="474"/>
                    </a:lnTo>
                    <a:lnTo>
                      <a:pt x="2568" y="474"/>
                    </a:lnTo>
                    <a:lnTo>
                      <a:pt x="2568" y="474"/>
                    </a:lnTo>
                    <a:lnTo>
                      <a:pt x="2568" y="474"/>
                    </a:lnTo>
                    <a:lnTo>
                      <a:pt x="2568" y="474"/>
                    </a:lnTo>
                    <a:lnTo>
                      <a:pt x="2568" y="474"/>
                    </a:lnTo>
                    <a:lnTo>
                      <a:pt x="2574" y="474"/>
                    </a:lnTo>
                    <a:lnTo>
                      <a:pt x="2574" y="474"/>
                    </a:lnTo>
                    <a:lnTo>
                      <a:pt x="2574" y="474"/>
                    </a:lnTo>
                    <a:lnTo>
                      <a:pt x="2574" y="474"/>
                    </a:lnTo>
                    <a:lnTo>
                      <a:pt x="2574" y="474"/>
                    </a:lnTo>
                    <a:lnTo>
                      <a:pt x="2574" y="474"/>
                    </a:lnTo>
                    <a:lnTo>
                      <a:pt x="2580" y="474"/>
                    </a:lnTo>
                    <a:lnTo>
                      <a:pt x="2580" y="474"/>
                    </a:lnTo>
                    <a:lnTo>
                      <a:pt x="2580" y="474"/>
                    </a:lnTo>
                    <a:lnTo>
                      <a:pt x="2580" y="474"/>
                    </a:lnTo>
                    <a:lnTo>
                      <a:pt x="2580" y="474"/>
                    </a:lnTo>
                    <a:lnTo>
                      <a:pt x="2580" y="468"/>
                    </a:lnTo>
                    <a:lnTo>
                      <a:pt x="2586" y="468"/>
                    </a:lnTo>
                    <a:lnTo>
                      <a:pt x="2586" y="468"/>
                    </a:lnTo>
                    <a:lnTo>
                      <a:pt x="2586" y="468"/>
                    </a:lnTo>
                    <a:lnTo>
                      <a:pt x="2586" y="468"/>
                    </a:lnTo>
                    <a:lnTo>
                      <a:pt x="2586" y="468"/>
                    </a:lnTo>
                    <a:lnTo>
                      <a:pt x="2586" y="468"/>
                    </a:lnTo>
                    <a:lnTo>
                      <a:pt x="2592" y="468"/>
                    </a:lnTo>
                    <a:lnTo>
                      <a:pt x="2592" y="468"/>
                    </a:lnTo>
                    <a:lnTo>
                      <a:pt x="2592" y="468"/>
                    </a:lnTo>
                    <a:lnTo>
                      <a:pt x="2592" y="468"/>
                    </a:lnTo>
                    <a:lnTo>
                      <a:pt x="2592" y="468"/>
                    </a:lnTo>
                    <a:lnTo>
                      <a:pt x="2598" y="462"/>
                    </a:lnTo>
                    <a:lnTo>
                      <a:pt x="2598" y="462"/>
                    </a:lnTo>
                    <a:lnTo>
                      <a:pt x="2598" y="462"/>
                    </a:lnTo>
                    <a:lnTo>
                      <a:pt x="2598" y="462"/>
                    </a:lnTo>
                    <a:lnTo>
                      <a:pt x="2598" y="462"/>
                    </a:lnTo>
                    <a:lnTo>
                      <a:pt x="2598" y="462"/>
                    </a:lnTo>
                    <a:lnTo>
                      <a:pt x="2604" y="462"/>
                    </a:lnTo>
                    <a:lnTo>
                      <a:pt x="2604" y="462"/>
                    </a:lnTo>
                    <a:lnTo>
                      <a:pt x="2604" y="462"/>
                    </a:lnTo>
                    <a:lnTo>
                      <a:pt x="2604" y="456"/>
                    </a:lnTo>
                    <a:lnTo>
                      <a:pt x="2604" y="456"/>
                    </a:lnTo>
                    <a:lnTo>
                      <a:pt x="2604" y="456"/>
                    </a:lnTo>
                    <a:lnTo>
                      <a:pt x="2610" y="456"/>
                    </a:lnTo>
                    <a:lnTo>
                      <a:pt x="2610" y="456"/>
                    </a:lnTo>
                    <a:lnTo>
                      <a:pt x="2610" y="444"/>
                    </a:lnTo>
                    <a:lnTo>
                      <a:pt x="2610" y="444"/>
                    </a:lnTo>
                    <a:lnTo>
                      <a:pt x="2610" y="438"/>
                    </a:lnTo>
                    <a:lnTo>
                      <a:pt x="2610" y="432"/>
                    </a:lnTo>
                    <a:lnTo>
                      <a:pt x="2616" y="426"/>
                    </a:lnTo>
                    <a:lnTo>
                      <a:pt x="2616" y="420"/>
                    </a:lnTo>
                    <a:lnTo>
                      <a:pt x="2616" y="414"/>
                    </a:lnTo>
                    <a:lnTo>
                      <a:pt x="2616" y="408"/>
                    </a:lnTo>
                    <a:lnTo>
                      <a:pt x="2616" y="402"/>
                    </a:lnTo>
                    <a:lnTo>
                      <a:pt x="2616" y="396"/>
                    </a:lnTo>
                    <a:lnTo>
                      <a:pt x="2622" y="384"/>
                    </a:lnTo>
                    <a:lnTo>
                      <a:pt x="2622" y="378"/>
                    </a:lnTo>
                    <a:lnTo>
                      <a:pt x="2622" y="372"/>
                    </a:lnTo>
                    <a:lnTo>
                      <a:pt x="2622" y="366"/>
                    </a:lnTo>
                    <a:lnTo>
                      <a:pt x="2622" y="360"/>
                    </a:lnTo>
                    <a:lnTo>
                      <a:pt x="2628" y="360"/>
                    </a:lnTo>
                    <a:lnTo>
                      <a:pt x="2628" y="366"/>
                    </a:lnTo>
                    <a:lnTo>
                      <a:pt x="2628" y="372"/>
                    </a:lnTo>
                    <a:lnTo>
                      <a:pt x="2628" y="378"/>
                    </a:lnTo>
                    <a:lnTo>
                      <a:pt x="2628" y="390"/>
                    </a:lnTo>
                    <a:lnTo>
                      <a:pt x="2628" y="414"/>
                    </a:lnTo>
                    <a:lnTo>
                      <a:pt x="2634" y="426"/>
                    </a:lnTo>
                    <a:lnTo>
                      <a:pt x="2634" y="438"/>
                    </a:lnTo>
                    <a:lnTo>
                      <a:pt x="2634" y="450"/>
                    </a:lnTo>
                    <a:lnTo>
                      <a:pt x="2634" y="462"/>
                    </a:lnTo>
                    <a:lnTo>
                      <a:pt x="2634" y="480"/>
                    </a:lnTo>
                    <a:lnTo>
                      <a:pt x="2634" y="492"/>
                    </a:lnTo>
                    <a:lnTo>
                      <a:pt x="2640" y="504"/>
                    </a:lnTo>
                    <a:lnTo>
                      <a:pt x="2640" y="510"/>
                    </a:lnTo>
                    <a:lnTo>
                      <a:pt x="2640" y="522"/>
                    </a:lnTo>
                    <a:lnTo>
                      <a:pt x="2640" y="546"/>
                    </a:lnTo>
                    <a:lnTo>
                      <a:pt x="2640" y="552"/>
                    </a:lnTo>
                    <a:lnTo>
                      <a:pt x="2646" y="558"/>
                    </a:lnTo>
                    <a:lnTo>
                      <a:pt x="2646" y="558"/>
                    </a:lnTo>
                    <a:lnTo>
                      <a:pt x="2646" y="564"/>
                    </a:lnTo>
                    <a:lnTo>
                      <a:pt x="2646" y="564"/>
                    </a:lnTo>
                    <a:lnTo>
                      <a:pt x="2646" y="558"/>
                    </a:lnTo>
                    <a:lnTo>
                      <a:pt x="2646" y="558"/>
                    </a:lnTo>
                    <a:lnTo>
                      <a:pt x="2646" y="558"/>
                    </a:lnTo>
                    <a:lnTo>
                      <a:pt x="2652" y="552"/>
                    </a:lnTo>
                    <a:lnTo>
                      <a:pt x="2652" y="552"/>
                    </a:lnTo>
                    <a:lnTo>
                      <a:pt x="2652" y="552"/>
                    </a:lnTo>
                    <a:lnTo>
                      <a:pt x="2652" y="546"/>
                    </a:lnTo>
                    <a:lnTo>
                      <a:pt x="2652" y="546"/>
                    </a:lnTo>
                    <a:lnTo>
                      <a:pt x="2658" y="546"/>
                    </a:lnTo>
                    <a:lnTo>
                      <a:pt x="2658" y="540"/>
                    </a:lnTo>
                    <a:lnTo>
                      <a:pt x="2658" y="540"/>
                    </a:lnTo>
                    <a:lnTo>
                      <a:pt x="2658" y="534"/>
                    </a:lnTo>
                    <a:lnTo>
                      <a:pt x="2658" y="534"/>
                    </a:lnTo>
                    <a:lnTo>
                      <a:pt x="2658" y="534"/>
                    </a:lnTo>
                    <a:lnTo>
                      <a:pt x="2664" y="528"/>
                    </a:lnTo>
                    <a:lnTo>
                      <a:pt x="2664" y="528"/>
                    </a:lnTo>
                    <a:lnTo>
                      <a:pt x="2664" y="522"/>
                    </a:lnTo>
                    <a:lnTo>
                      <a:pt x="2664" y="522"/>
                    </a:lnTo>
                    <a:lnTo>
                      <a:pt x="2664" y="516"/>
                    </a:lnTo>
                    <a:lnTo>
                      <a:pt x="2664" y="516"/>
                    </a:lnTo>
                    <a:lnTo>
                      <a:pt x="2670" y="516"/>
                    </a:lnTo>
                    <a:lnTo>
                      <a:pt x="2670" y="510"/>
                    </a:lnTo>
                    <a:lnTo>
                      <a:pt x="2670" y="510"/>
                    </a:lnTo>
                    <a:lnTo>
                      <a:pt x="2670" y="504"/>
                    </a:lnTo>
                    <a:lnTo>
                      <a:pt x="2670" y="504"/>
                    </a:lnTo>
                    <a:lnTo>
                      <a:pt x="2670" y="498"/>
                    </a:lnTo>
                    <a:lnTo>
                      <a:pt x="2676" y="498"/>
                    </a:lnTo>
                    <a:lnTo>
                      <a:pt x="2676" y="492"/>
                    </a:lnTo>
                    <a:lnTo>
                      <a:pt x="2676" y="492"/>
                    </a:lnTo>
                    <a:lnTo>
                      <a:pt x="2676" y="486"/>
                    </a:lnTo>
                    <a:lnTo>
                      <a:pt x="2676" y="486"/>
                    </a:lnTo>
                    <a:lnTo>
                      <a:pt x="2676" y="480"/>
                    </a:lnTo>
                    <a:lnTo>
                      <a:pt x="2682" y="480"/>
                    </a:lnTo>
                    <a:lnTo>
                      <a:pt x="2682" y="474"/>
                    </a:lnTo>
                    <a:lnTo>
                      <a:pt x="2682" y="474"/>
                    </a:lnTo>
                    <a:lnTo>
                      <a:pt x="2682" y="468"/>
                    </a:lnTo>
                    <a:lnTo>
                      <a:pt x="2682" y="468"/>
                    </a:lnTo>
                    <a:lnTo>
                      <a:pt x="2682" y="462"/>
                    </a:lnTo>
                    <a:lnTo>
                      <a:pt x="2688" y="462"/>
                    </a:lnTo>
                    <a:lnTo>
                      <a:pt x="2688" y="456"/>
                    </a:lnTo>
                    <a:lnTo>
                      <a:pt x="2688" y="456"/>
                    </a:lnTo>
                    <a:lnTo>
                      <a:pt x="2688" y="450"/>
                    </a:lnTo>
                    <a:lnTo>
                      <a:pt x="2688" y="450"/>
                    </a:lnTo>
                    <a:lnTo>
                      <a:pt x="2694" y="438"/>
                    </a:lnTo>
                    <a:lnTo>
                      <a:pt x="2694" y="438"/>
                    </a:lnTo>
                    <a:lnTo>
                      <a:pt x="2694" y="432"/>
                    </a:lnTo>
                    <a:lnTo>
                      <a:pt x="2694" y="432"/>
                    </a:lnTo>
                    <a:lnTo>
                      <a:pt x="2694" y="426"/>
                    </a:lnTo>
                    <a:lnTo>
                      <a:pt x="2700" y="426"/>
                    </a:lnTo>
                    <a:lnTo>
                      <a:pt x="2700" y="420"/>
                    </a:lnTo>
                    <a:lnTo>
                      <a:pt x="2700" y="414"/>
                    </a:lnTo>
                    <a:lnTo>
                      <a:pt x="2700" y="414"/>
                    </a:lnTo>
                    <a:lnTo>
                      <a:pt x="2700" y="408"/>
                    </a:lnTo>
                    <a:lnTo>
                      <a:pt x="2700" y="408"/>
                    </a:lnTo>
                    <a:lnTo>
                      <a:pt x="2706" y="402"/>
                    </a:lnTo>
                    <a:lnTo>
                      <a:pt x="2706" y="396"/>
                    </a:lnTo>
                    <a:lnTo>
                      <a:pt x="2706" y="396"/>
                    </a:lnTo>
                    <a:lnTo>
                      <a:pt x="2706" y="390"/>
                    </a:lnTo>
                    <a:lnTo>
                      <a:pt x="2706" y="390"/>
                    </a:lnTo>
                    <a:lnTo>
                      <a:pt x="2706" y="384"/>
                    </a:lnTo>
                    <a:lnTo>
                      <a:pt x="2712" y="378"/>
                    </a:lnTo>
                    <a:lnTo>
                      <a:pt x="2712" y="378"/>
                    </a:lnTo>
                    <a:lnTo>
                      <a:pt x="2712" y="372"/>
                    </a:lnTo>
                    <a:lnTo>
                      <a:pt x="2712" y="366"/>
                    </a:lnTo>
                    <a:lnTo>
                      <a:pt x="2712" y="366"/>
                    </a:lnTo>
                    <a:lnTo>
                      <a:pt x="2712" y="360"/>
                    </a:lnTo>
                    <a:lnTo>
                      <a:pt x="2718" y="354"/>
                    </a:lnTo>
                    <a:lnTo>
                      <a:pt x="2718" y="354"/>
                    </a:lnTo>
                    <a:lnTo>
                      <a:pt x="2718" y="348"/>
                    </a:lnTo>
                    <a:lnTo>
                      <a:pt x="2718" y="342"/>
                    </a:lnTo>
                    <a:lnTo>
                      <a:pt x="2718" y="342"/>
                    </a:lnTo>
                    <a:lnTo>
                      <a:pt x="2724" y="336"/>
                    </a:lnTo>
                    <a:lnTo>
                      <a:pt x="2724" y="330"/>
                    </a:lnTo>
                    <a:lnTo>
                      <a:pt x="2724" y="330"/>
                    </a:lnTo>
                    <a:lnTo>
                      <a:pt x="2724" y="324"/>
                    </a:lnTo>
                    <a:lnTo>
                      <a:pt x="2724" y="318"/>
                    </a:lnTo>
                    <a:lnTo>
                      <a:pt x="2724" y="312"/>
                    </a:lnTo>
                    <a:lnTo>
                      <a:pt x="2730" y="312"/>
                    </a:lnTo>
                    <a:lnTo>
                      <a:pt x="2730" y="306"/>
                    </a:lnTo>
                    <a:lnTo>
                      <a:pt x="2730" y="300"/>
                    </a:lnTo>
                    <a:lnTo>
                      <a:pt x="2730" y="300"/>
                    </a:lnTo>
                    <a:lnTo>
                      <a:pt x="2730" y="294"/>
                    </a:lnTo>
                    <a:lnTo>
                      <a:pt x="2730" y="288"/>
                    </a:lnTo>
                    <a:lnTo>
                      <a:pt x="2736" y="282"/>
                    </a:lnTo>
                    <a:lnTo>
                      <a:pt x="2736" y="282"/>
                    </a:lnTo>
                    <a:lnTo>
                      <a:pt x="2736" y="276"/>
                    </a:lnTo>
                    <a:lnTo>
                      <a:pt x="2736" y="270"/>
                    </a:lnTo>
                    <a:lnTo>
                      <a:pt x="2736" y="264"/>
                    </a:lnTo>
                    <a:lnTo>
                      <a:pt x="2736" y="264"/>
                    </a:lnTo>
                    <a:lnTo>
                      <a:pt x="2742" y="258"/>
                    </a:lnTo>
                    <a:lnTo>
                      <a:pt x="2742" y="252"/>
                    </a:lnTo>
                    <a:lnTo>
                      <a:pt x="2742" y="246"/>
                    </a:lnTo>
                    <a:lnTo>
                      <a:pt x="2742" y="240"/>
                    </a:lnTo>
                    <a:lnTo>
                      <a:pt x="2742" y="240"/>
                    </a:lnTo>
                    <a:lnTo>
                      <a:pt x="2742" y="234"/>
                    </a:lnTo>
                    <a:lnTo>
                      <a:pt x="2748" y="228"/>
                    </a:lnTo>
                    <a:lnTo>
                      <a:pt x="2748" y="222"/>
                    </a:lnTo>
                    <a:lnTo>
                      <a:pt x="2748" y="216"/>
                    </a:lnTo>
                    <a:lnTo>
                      <a:pt x="2748" y="216"/>
                    </a:lnTo>
                    <a:lnTo>
                      <a:pt x="2748" y="210"/>
                    </a:lnTo>
                    <a:lnTo>
                      <a:pt x="2748" y="204"/>
                    </a:lnTo>
                    <a:lnTo>
                      <a:pt x="2754" y="198"/>
                    </a:lnTo>
                    <a:lnTo>
                      <a:pt x="2754" y="192"/>
                    </a:lnTo>
                    <a:lnTo>
                      <a:pt x="2754" y="192"/>
                    </a:lnTo>
                    <a:lnTo>
                      <a:pt x="2754" y="192"/>
                    </a:lnTo>
                    <a:lnTo>
                      <a:pt x="2754" y="192"/>
                    </a:lnTo>
                    <a:lnTo>
                      <a:pt x="2754" y="198"/>
                    </a:lnTo>
                    <a:lnTo>
                      <a:pt x="2760" y="198"/>
                    </a:lnTo>
                    <a:lnTo>
                      <a:pt x="2760" y="210"/>
                    </a:lnTo>
                    <a:lnTo>
                      <a:pt x="2760" y="222"/>
                    </a:lnTo>
                    <a:lnTo>
                      <a:pt x="2760" y="228"/>
                    </a:lnTo>
                    <a:lnTo>
                      <a:pt x="2760" y="234"/>
                    </a:lnTo>
                    <a:lnTo>
                      <a:pt x="2766" y="240"/>
                    </a:lnTo>
                    <a:lnTo>
                      <a:pt x="2766" y="252"/>
                    </a:lnTo>
                    <a:lnTo>
                      <a:pt x="2766" y="258"/>
                    </a:lnTo>
                    <a:lnTo>
                      <a:pt x="2766" y="270"/>
                    </a:lnTo>
                    <a:lnTo>
                      <a:pt x="2766" y="276"/>
                    </a:lnTo>
                    <a:lnTo>
                      <a:pt x="2766" y="282"/>
                    </a:lnTo>
                    <a:lnTo>
                      <a:pt x="2772" y="294"/>
                    </a:lnTo>
                    <a:lnTo>
                      <a:pt x="2772" y="300"/>
                    </a:lnTo>
                    <a:lnTo>
                      <a:pt x="2772" y="306"/>
                    </a:lnTo>
                    <a:lnTo>
                      <a:pt x="2772" y="318"/>
                    </a:lnTo>
                    <a:lnTo>
                      <a:pt x="2772" y="324"/>
                    </a:lnTo>
                    <a:lnTo>
                      <a:pt x="2772" y="330"/>
                    </a:lnTo>
                    <a:lnTo>
                      <a:pt x="2778" y="342"/>
                    </a:lnTo>
                    <a:lnTo>
                      <a:pt x="2778" y="348"/>
                    </a:lnTo>
                    <a:lnTo>
                      <a:pt x="2778" y="354"/>
                    </a:lnTo>
                    <a:lnTo>
                      <a:pt x="2778" y="366"/>
                    </a:lnTo>
                    <a:lnTo>
                      <a:pt x="2778" y="372"/>
                    </a:lnTo>
                    <a:lnTo>
                      <a:pt x="2778" y="378"/>
                    </a:lnTo>
                    <a:lnTo>
                      <a:pt x="2784" y="390"/>
                    </a:lnTo>
                    <a:lnTo>
                      <a:pt x="2784" y="396"/>
                    </a:lnTo>
                    <a:lnTo>
                      <a:pt x="2784" y="402"/>
                    </a:lnTo>
                    <a:lnTo>
                      <a:pt x="2784" y="408"/>
                    </a:lnTo>
                    <a:lnTo>
                      <a:pt x="2784" y="414"/>
                    </a:lnTo>
                    <a:lnTo>
                      <a:pt x="2790" y="426"/>
                    </a:lnTo>
                    <a:lnTo>
                      <a:pt x="2790" y="432"/>
                    </a:lnTo>
                    <a:lnTo>
                      <a:pt x="2790" y="438"/>
                    </a:lnTo>
                    <a:lnTo>
                      <a:pt x="2790" y="444"/>
                    </a:lnTo>
                    <a:lnTo>
                      <a:pt x="2790" y="450"/>
                    </a:lnTo>
                    <a:lnTo>
                      <a:pt x="2790" y="462"/>
                    </a:lnTo>
                    <a:lnTo>
                      <a:pt x="2796" y="468"/>
                    </a:lnTo>
                    <a:lnTo>
                      <a:pt x="2796" y="474"/>
                    </a:lnTo>
                    <a:lnTo>
                      <a:pt x="2796" y="480"/>
                    </a:lnTo>
                    <a:lnTo>
                      <a:pt x="2796" y="486"/>
                    </a:lnTo>
                    <a:lnTo>
                      <a:pt x="2796" y="492"/>
                    </a:lnTo>
                    <a:lnTo>
                      <a:pt x="2796" y="498"/>
                    </a:lnTo>
                    <a:lnTo>
                      <a:pt x="2802" y="504"/>
                    </a:lnTo>
                    <a:lnTo>
                      <a:pt x="2802" y="510"/>
                    </a:lnTo>
                    <a:lnTo>
                      <a:pt x="2802" y="522"/>
                    </a:lnTo>
                    <a:lnTo>
                      <a:pt x="2802" y="528"/>
                    </a:lnTo>
                    <a:lnTo>
                      <a:pt x="2802" y="534"/>
                    </a:lnTo>
                    <a:lnTo>
                      <a:pt x="2802" y="540"/>
                    </a:lnTo>
                    <a:lnTo>
                      <a:pt x="2808" y="546"/>
                    </a:lnTo>
                    <a:lnTo>
                      <a:pt x="2808" y="552"/>
                    </a:lnTo>
                    <a:lnTo>
                      <a:pt x="2808" y="558"/>
                    </a:lnTo>
                    <a:lnTo>
                      <a:pt x="2808" y="564"/>
                    </a:lnTo>
                    <a:lnTo>
                      <a:pt x="2808" y="570"/>
                    </a:lnTo>
                    <a:lnTo>
                      <a:pt x="2808" y="576"/>
                    </a:lnTo>
                    <a:lnTo>
                      <a:pt x="2814" y="582"/>
                    </a:lnTo>
                    <a:lnTo>
                      <a:pt x="2814" y="588"/>
                    </a:lnTo>
                    <a:lnTo>
                      <a:pt x="2814" y="594"/>
                    </a:lnTo>
                    <a:lnTo>
                      <a:pt x="2814" y="600"/>
                    </a:lnTo>
                    <a:lnTo>
                      <a:pt x="2814" y="606"/>
                    </a:lnTo>
                    <a:lnTo>
                      <a:pt x="2814" y="612"/>
                    </a:lnTo>
                    <a:lnTo>
                      <a:pt x="2820" y="618"/>
                    </a:lnTo>
                    <a:lnTo>
                      <a:pt x="2820" y="630"/>
                    </a:lnTo>
                    <a:lnTo>
                      <a:pt x="2820" y="630"/>
                    </a:lnTo>
                    <a:lnTo>
                      <a:pt x="2820" y="636"/>
                    </a:lnTo>
                    <a:lnTo>
                      <a:pt x="2820" y="642"/>
                    </a:lnTo>
                    <a:lnTo>
                      <a:pt x="2826" y="648"/>
                    </a:lnTo>
                    <a:lnTo>
                      <a:pt x="2826" y="654"/>
                    </a:lnTo>
                    <a:lnTo>
                      <a:pt x="2826" y="660"/>
                    </a:lnTo>
                    <a:lnTo>
                      <a:pt x="2826" y="660"/>
                    </a:lnTo>
                    <a:lnTo>
                      <a:pt x="2826" y="666"/>
                    </a:lnTo>
                    <a:lnTo>
                      <a:pt x="2832" y="672"/>
                    </a:lnTo>
                    <a:lnTo>
                      <a:pt x="2832" y="678"/>
                    </a:lnTo>
                    <a:lnTo>
                      <a:pt x="2832" y="678"/>
                    </a:lnTo>
                    <a:lnTo>
                      <a:pt x="2832" y="684"/>
                    </a:lnTo>
                    <a:lnTo>
                      <a:pt x="2832" y="690"/>
                    </a:lnTo>
                    <a:lnTo>
                      <a:pt x="2832" y="690"/>
                    </a:lnTo>
                    <a:lnTo>
                      <a:pt x="2832" y="696"/>
                    </a:lnTo>
                    <a:lnTo>
                      <a:pt x="2838" y="696"/>
                    </a:lnTo>
                    <a:lnTo>
                      <a:pt x="2838" y="696"/>
                    </a:lnTo>
                    <a:lnTo>
                      <a:pt x="2838" y="696"/>
                    </a:lnTo>
                    <a:lnTo>
                      <a:pt x="2838" y="696"/>
                    </a:lnTo>
                    <a:lnTo>
                      <a:pt x="2838" y="690"/>
                    </a:lnTo>
                    <a:lnTo>
                      <a:pt x="2844" y="690"/>
                    </a:lnTo>
                    <a:lnTo>
                      <a:pt x="2844" y="684"/>
                    </a:lnTo>
                    <a:lnTo>
                      <a:pt x="2844" y="684"/>
                    </a:lnTo>
                    <a:lnTo>
                      <a:pt x="2844" y="678"/>
                    </a:lnTo>
                    <a:lnTo>
                      <a:pt x="2844" y="672"/>
                    </a:lnTo>
                    <a:lnTo>
                      <a:pt x="2844" y="672"/>
                    </a:lnTo>
                    <a:lnTo>
                      <a:pt x="2850" y="666"/>
                    </a:lnTo>
                    <a:lnTo>
                      <a:pt x="2850" y="666"/>
                    </a:lnTo>
                    <a:lnTo>
                      <a:pt x="2850" y="660"/>
                    </a:lnTo>
                    <a:lnTo>
                      <a:pt x="2850" y="654"/>
                    </a:lnTo>
                    <a:lnTo>
                      <a:pt x="2850" y="654"/>
                    </a:lnTo>
                    <a:lnTo>
                      <a:pt x="2850" y="648"/>
                    </a:lnTo>
                    <a:lnTo>
                      <a:pt x="2856" y="642"/>
                    </a:lnTo>
                    <a:lnTo>
                      <a:pt x="2856" y="642"/>
                    </a:lnTo>
                    <a:lnTo>
                      <a:pt x="2856" y="636"/>
                    </a:lnTo>
                    <a:lnTo>
                      <a:pt x="2856" y="630"/>
                    </a:lnTo>
                    <a:lnTo>
                      <a:pt x="2856" y="624"/>
                    </a:lnTo>
                    <a:lnTo>
                      <a:pt x="2856" y="624"/>
                    </a:lnTo>
                    <a:lnTo>
                      <a:pt x="2862" y="618"/>
                    </a:lnTo>
                    <a:lnTo>
                      <a:pt x="2862" y="612"/>
                    </a:lnTo>
                    <a:lnTo>
                      <a:pt x="2862" y="606"/>
                    </a:lnTo>
                    <a:lnTo>
                      <a:pt x="2862" y="606"/>
                    </a:lnTo>
                    <a:lnTo>
                      <a:pt x="2862" y="600"/>
                    </a:lnTo>
                    <a:lnTo>
                      <a:pt x="2862" y="594"/>
                    </a:lnTo>
                    <a:lnTo>
                      <a:pt x="2868" y="588"/>
                    </a:lnTo>
                    <a:lnTo>
                      <a:pt x="2868" y="582"/>
                    </a:lnTo>
                    <a:lnTo>
                      <a:pt x="2868" y="576"/>
                    </a:lnTo>
                    <a:lnTo>
                      <a:pt x="2868" y="570"/>
                    </a:lnTo>
                    <a:lnTo>
                      <a:pt x="2868" y="564"/>
                    </a:lnTo>
                    <a:lnTo>
                      <a:pt x="2874" y="558"/>
                    </a:lnTo>
                    <a:lnTo>
                      <a:pt x="2874" y="552"/>
                    </a:lnTo>
                    <a:lnTo>
                      <a:pt x="2874" y="546"/>
                    </a:lnTo>
                    <a:lnTo>
                      <a:pt x="2874" y="540"/>
                    </a:lnTo>
                    <a:lnTo>
                      <a:pt x="2874" y="534"/>
                    </a:lnTo>
                    <a:lnTo>
                      <a:pt x="2874" y="534"/>
                    </a:lnTo>
                    <a:lnTo>
                      <a:pt x="2880" y="528"/>
                    </a:lnTo>
                    <a:lnTo>
                      <a:pt x="2880" y="522"/>
                    </a:lnTo>
                    <a:lnTo>
                      <a:pt x="2880" y="516"/>
                    </a:lnTo>
                    <a:lnTo>
                      <a:pt x="2880" y="510"/>
                    </a:lnTo>
                    <a:lnTo>
                      <a:pt x="2880" y="504"/>
                    </a:lnTo>
                    <a:lnTo>
                      <a:pt x="2880" y="498"/>
                    </a:lnTo>
                    <a:lnTo>
                      <a:pt x="2886" y="492"/>
                    </a:lnTo>
                    <a:lnTo>
                      <a:pt x="2886" y="486"/>
                    </a:lnTo>
                    <a:lnTo>
                      <a:pt x="2886" y="480"/>
                    </a:lnTo>
                    <a:lnTo>
                      <a:pt x="2886" y="474"/>
                    </a:lnTo>
                    <a:lnTo>
                      <a:pt x="2886" y="474"/>
                    </a:lnTo>
                    <a:lnTo>
                      <a:pt x="2892" y="468"/>
                    </a:lnTo>
                    <a:lnTo>
                      <a:pt x="2892" y="462"/>
                    </a:lnTo>
                    <a:lnTo>
                      <a:pt x="2892" y="456"/>
                    </a:lnTo>
                    <a:lnTo>
                      <a:pt x="2892" y="450"/>
                    </a:lnTo>
                    <a:lnTo>
                      <a:pt x="2892" y="444"/>
                    </a:lnTo>
                    <a:lnTo>
                      <a:pt x="2892" y="438"/>
                    </a:lnTo>
                    <a:lnTo>
                      <a:pt x="2898" y="432"/>
                    </a:lnTo>
                    <a:lnTo>
                      <a:pt x="2898" y="426"/>
                    </a:lnTo>
                    <a:lnTo>
                      <a:pt x="2898" y="420"/>
                    </a:lnTo>
                    <a:lnTo>
                      <a:pt x="2898" y="414"/>
                    </a:lnTo>
                    <a:lnTo>
                      <a:pt x="2898" y="408"/>
                    </a:lnTo>
                    <a:lnTo>
                      <a:pt x="2898" y="396"/>
                    </a:lnTo>
                    <a:lnTo>
                      <a:pt x="2904" y="390"/>
                    </a:lnTo>
                    <a:lnTo>
                      <a:pt x="2904" y="384"/>
                    </a:lnTo>
                    <a:lnTo>
                      <a:pt x="2904" y="378"/>
                    </a:lnTo>
                    <a:lnTo>
                      <a:pt x="2904" y="372"/>
                    </a:lnTo>
                    <a:lnTo>
                      <a:pt x="2904" y="366"/>
                    </a:lnTo>
                    <a:lnTo>
                      <a:pt x="2904" y="360"/>
                    </a:lnTo>
                    <a:lnTo>
                      <a:pt x="2910" y="354"/>
                    </a:lnTo>
                    <a:lnTo>
                      <a:pt x="2910" y="348"/>
                    </a:lnTo>
                    <a:lnTo>
                      <a:pt x="2910" y="342"/>
                    </a:lnTo>
                    <a:lnTo>
                      <a:pt x="2910" y="336"/>
                    </a:lnTo>
                    <a:lnTo>
                      <a:pt x="2910" y="330"/>
                    </a:lnTo>
                    <a:lnTo>
                      <a:pt x="2910" y="324"/>
                    </a:lnTo>
                    <a:lnTo>
                      <a:pt x="2916" y="318"/>
                    </a:lnTo>
                    <a:lnTo>
                      <a:pt x="2916" y="312"/>
                    </a:lnTo>
                    <a:lnTo>
                      <a:pt x="2916" y="306"/>
                    </a:lnTo>
                    <a:lnTo>
                      <a:pt x="2916" y="294"/>
                    </a:lnTo>
                    <a:lnTo>
                      <a:pt x="2916" y="294"/>
                    </a:lnTo>
                    <a:lnTo>
                      <a:pt x="2922" y="300"/>
                    </a:lnTo>
                    <a:lnTo>
                      <a:pt x="2922" y="300"/>
                    </a:lnTo>
                    <a:lnTo>
                      <a:pt x="2922" y="306"/>
                    </a:lnTo>
                    <a:lnTo>
                      <a:pt x="2922" y="318"/>
                    </a:lnTo>
                    <a:lnTo>
                      <a:pt x="2922" y="324"/>
                    </a:lnTo>
                    <a:lnTo>
                      <a:pt x="2922" y="336"/>
                    </a:lnTo>
                    <a:lnTo>
                      <a:pt x="2928" y="348"/>
                    </a:lnTo>
                    <a:lnTo>
                      <a:pt x="2928" y="360"/>
                    </a:lnTo>
                    <a:lnTo>
                      <a:pt x="2928" y="372"/>
                    </a:lnTo>
                    <a:lnTo>
                      <a:pt x="2928" y="384"/>
                    </a:lnTo>
                    <a:lnTo>
                      <a:pt x="2928" y="396"/>
                    </a:lnTo>
                    <a:lnTo>
                      <a:pt x="2928" y="408"/>
                    </a:lnTo>
                    <a:lnTo>
                      <a:pt x="2934" y="420"/>
                    </a:lnTo>
                    <a:lnTo>
                      <a:pt x="2934" y="432"/>
                    </a:lnTo>
                    <a:lnTo>
                      <a:pt x="2934" y="444"/>
                    </a:lnTo>
                    <a:lnTo>
                      <a:pt x="2934" y="450"/>
                    </a:lnTo>
                    <a:lnTo>
                      <a:pt x="2934" y="474"/>
                    </a:lnTo>
                    <a:lnTo>
                      <a:pt x="2940" y="480"/>
                    </a:lnTo>
                    <a:lnTo>
                      <a:pt x="2940" y="492"/>
                    </a:lnTo>
                    <a:lnTo>
                      <a:pt x="2940" y="504"/>
                    </a:lnTo>
                    <a:lnTo>
                      <a:pt x="2940" y="510"/>
                    </a:lnTo>
                    <a:lnTo>
                      <a:pt x="2940" y="522"/>
                    </a:lnTo>
                    <a:lnTo>
                      <a:pt x="2940" y="534"/>
                    </a:lnTo>
                    <a:lnTo>
                      <a:pt x="2946" y="540"/>
                    </a:lnTo>
                    <a:lnTo>
                      <a:pt x="2946" y="552"/>
                    </a:lnTo>
                    <a:lnTo>
                      <a:pt x="2946" y="558"/>
                    </a:lnTo>
                    <a:lnTo>
                      <a:pt x="2946" y="570"/>
                    </a:lnTo>
                    <a:lnTo>
                      <a:pt x="2946" y="576"/>
                    </a:lnTo>
                    <a:lnTo>
                      <a:pt x="2946" y="588"/>
                    </a:lnTo>
                    <a:lnTo>
                      <a:pt x="2952" y="594"/>
                    </a:lnTo>
                    <a:lnTo>
                      <a:pt x="2952" y="600"/>
                    </a:lnTo>
                    <a:lnTo>
                      <a:pt x="2952" y="612"/>
                    </a:lnTo>
                    <a:lnTo>
                      <a:pt x="2952" y="618"/>
                    </a:lnTo>
                    <a:lnTo>
                      <a:pt x="2952" y="624"/>
                    </a:lnTo>
                    <a:lnTo>
                      <a:pt x="2952" y="636"/>
                    </a:lnTo>
                    <a:lnTo>
                      <a:pt x="2958" y="642"/>
                    </a:lnTo>
                    <a:lnTo>
                      <a:pt x="2958" y="648"/>
                    </a:lnTo>
                    <a:lnTo>
                      <a:pt x="2958" y="654"/>
                    </a:lnTo>
                    <a:lnTo>
                      <a:pt x="2958" y="666"/>
                    </a:lnTo>
                    <a:lnTo>
                      <a:pt x="2958" y="672"/>
                    </a:lnTo>
                    <a:lnTo>
                      <a:pt x="2958" y="678"/>
                    </a:lnTo>
                    <a:lnTo>
                      <a:pt x="2964" y="684"/>
                    </a:lnTo>
                    <a:lnTo>
                      <a:pt x="2964" y="690"/>
                    </a:lnTo>
                    <a:lnTo>
                      <a:pt x="2964" y="696"/>
                    </a:lnTo>
                    <a:lnTo>
                      <a:pt x="2964" y="702"/>
                    </a:lnTo>
                    <a:lnTo>
                      <a:pt x="2964" y="708"/>
                    </a:lnTo>
                    <a:lnTo>
                      <a:pt x="2964" y="714"/>
                    </a:lnTo>
                    <a:lnTo>
                      <a:pt x="2970" y="720"/>
                    </a:lnTo>
                    <a:lnTo>
                      <a:pt x="2970" y="726"/>
                    </a:lnTo>
                    <a:lnTo>
                      <a:pt x="2970" y="732"/>
                    </a:lnTo>
                    <a:lnTo>
                      <a:pt x="2970" y="738"/>
                    </a:lnTo>
                    <a:lnTo>
                      <a:pt x="2970" y="744"/>
                    </a:lnTo>
                    <a:lnTo>
                      <a:pt x="2976" y="750"/>
                    </a:lnTo>
                    <a:lnTo>
                      <a:pt x="2976" y="756"/>
                    </a:lnTo>
                    <a:lnTo>
                      <a:pt x="2976" y="762"/>
                    </a:lnTo>
                    <a:lnTo>
                      <a:pt x="2976" y="768"/>
                    </a:lnTo>
                    <a:lnTo>
                      <a:pt x="2976" y="768"/>
                    </a:lnTo>
                    <a:lnTo>
                      <a:pt x="2976" y="774"/>
                    </a:lnTo>
                    <a:lnTo>
                      <a:pt x="2982" y="780"/>
                    </a:lnTo>
                    <a:lnTo>
                      <a:pt x="2982" y="780"/>
                    </a:lnTo>
                    <a:lnTo>
                      <a:pt x="2982" y="786"/>
                    </a:lnTo>
                    <a:lnTo>
                      <a:pt x="2982" y="792"/>
                    </a:lnTo>
                    <a:lnTo>
                      <a:pt x="2982" y="792"/>
                    </a:lnTo>
                    <a:lnTo>
                      <a:pt x="2982" y="798"/>
                    </a:lnTo>
                    <a:lnTo>
                      <a:pt x="2988" y="798"/>
                    </a:lnTo>
                    <a:lnTo>
                      <a:pt x="2988" y="804"/>
                    </a:lnTo>
                    <a:lnTo>
                      <a:pt x="2988" y="804"/>
                    </a:lnTo>
                    <a:lnTo>
                      <a:pt x="2988" y="804"/>
                    </a:lnTo>
                    <a:lnTo>
                      <a:pt x="2988" y="804"/>
                    </a:lnTo>
                    <a:lnTo>
                      <a:pt x="2988" y="804"/>
                    </a:lnTo>
                    <a:lnTo>
                      <a:pt x="2994" y="810"/>
                    </a:lnTo>
                    <a:lnTo>
                      <a:pt x="2994" y="804"/>
                    </a:lnTo>
                    <a:lnTo>
                      <a:pt x="2994" y="804"/>
                    </a:lnTo>
                    <a:lnTo>
                      <a:pt x="2994" y="804"/>
                    </a:lnTo>
                    <a:lnTo>
                      <a:pt x="2994" y="804"/>
                    </a:lnTo>
                    <a:lnTo>
                      <a:pt x="2994" y="804"/>
                    </a:lnTo>
                    <a:lnTo>
                      <a:pt x="3000" y="798"/>
                    </a:lnTo>
                    <a:lnTo>
                      <a:pt x="3000" y="798"/>
                    </a:lnTo>
                    <a:lnTo>
                      <a:pt x="3000" y="798"/>
                    </a:lnTo>
                    <a:lnTo>
                      <a:pt x="3000" y="798"/>
                    </a:lnTo>
                    <a:lnTo>
                      <a:pt x="3000" y="792"/>
                    </a:lnTo>
                    <a:lnTo>
                      <a:pt x="3000" y="792"/>
                    </a:lnTo>
                    <a:lnTo>
                      <a:pt x="3006" y="792"/>
                    </a:lnTo>
                    <a:lnTo>
                      <a:pt x="3006" y="786"/>
                    </a:lnTo>
                    <a:lnTo>
                      <a:pt x="3006" y="786"/>
                    </a:lnTo>
                    <a:lnTo>
                      <a:pt x="3006" y="786"/>
                    </a:lnTo>
                    <a:lnTo>
                      <a:pt x="3006" y="780"/>
                    </a:lnTo>
                    <a:lnTo>
                      <a:pt x="3012" y="780"/>
                    </a:lnTo>
                    <a:lnTo>
                      <a:pt x="3012" y="774"/>
                    </a:lnTo>
                    <a:lnTo>
                      <a:pt x="3012" y="774"/>
                    </a:lnTo>
                    <a:lnTo>
                      <a:pt x="3012" y="768"/>
                    </a:lnTo>
                    <a:lnTo>
                      <a:pt x="3012" y="768"/>
                    </a:lnTo>
                    <a:lnTo>
                      <a:pt x="3012" y="762"/>
                    </a:lnTo>
                    <a:lnTo>
                      <a:pt x="3018" y="762"/>
                    </a:lnTo>
                    <a:lnTo>
                      <a:pt x="3018" y="756"/>
                    </a:lnTo>
                    <a:lnTo>
                      <a:pt x="3018" y="756"/>
                    </a:lnTo>
                    <a:lnTo>
                      <a:pt x="3018" y="750"/>
                    </a:lnTo>
                    <a:lnTo>
                      <a:pt x="3018" y="750"/>
                    </a:lnTo>
                    <a:lnTo>
                      <a:pt x="3018" y="744"/>
                    </a:lnTo>
                    <a:lnTo>
                      <a:pt x="3024" y="738"/>
                    </a:lnTo>
                    <a:lnTo>
                      <a:pt x="3024" y="738"/>
                    </a:lnTo>
                    <a:lnTo>
                      <a:pt x="3024" y="732"/>
                    </a:lnTo>
                    <a:lnTo>
                      <a:pt x="3024" y="726"/>
                    </a:lnTo>
                    <a:lnTo>
                      <a:pt x="3024" y="726"/>
                    </a:lnTo>
                    <a:lnTo>
                      <a:pt x="3024" y="720"/>
                    </a:lnTo>
                    <a:lnTo>
                      <a:pt x="3030" y="714"/>
                    </a:lnTo>
                    <a:lnTo>
                      <a:pt x="3030" y="708"/>
                    </a:lnTo>
                    <a:lnTo>
                      <a:pt x="3030" y="708"/>
                    </a:lnTo>
                    <a:lnTo>
                      <a:pt x="3030" y="702"/>
                    </a:lnTo>
                    <a:lnTo>
                      <a:pt x="3030" y="696"/>
                    </a:lnTo>
                    <a:lnTo>
                      <a:pt x="3030" y="690"/>
                    </a:lnTo>
                    <a:lnTo>
                      <a:pt x="3036" y="690"/>
                    </a:lnTo>
                    <a:lnTo>
                      <a:pt x="3036" y="684"/>
                    </a:lnTo>
                    <a:lnTo>
                      <a:pt x="3036" y="678"/>
                    </a:lnTo>
                    <a:lnTo>
                      <a:pt x="3036" y="666"/>
                    </a:lnTo>
                    <a:lnTo>
                      <a:pt x="3036" y="660"/>
                    </a:lnTo>
                    <a:lnTo>
                      <a:pt x="3042" y="660"/>
                    </a:lnTo>
                    <a:lnTo>
                      <a:pt x="3042" y="654"/>
                    </a:lnTo>
                    <a:lnTo>
                      <a:pt x="3042" y="648"/>
                    </a:lnTo>
                    <a:lnTo>
                      <a:pt x="3042" y="642"/>
                    </a:lnTo>
                    <a:lnTo>
                      <a:pt x="3042" y="636"/>
                    </a:lnTo>
                    <a:lnTo>
                      <a:pt x="3048" y="630"/>
                    </a:lnTo>
                    <a:lnTo>
                      <a:pt x="3048" y="624"/>
                    </a:lnTo>
                    <a:lnTo>
                      <a:pt x="3048" y="618"/>
                    </a:lnTo>
                    <a:lnTo>
                      <a:pt x="3048" y="612"/>
                    </a:lnTo>
                    <a:lnTo>
                      <a:pt x="3048" y="606"/>
                    </a:lnTo>
                    <a:lnTo>
                      <a:pt x="3048" y="600"/>
                    </a:lnTo>
                    <a:lnTo>
                      <a:pt x="3054" y="594"/>
                    </a:lnTo>
                    <a:lnTo>
                      <a:pt x="3054" y="588"/>
                    </a:lnTo>
                    <a:lnTo>
                      <a:pt x="3054" y="576"/>
                    </a:lnTo>
                    <a:lnTo>
                      <a:pt x="3054" y="570"/>
                    </a:lnTo>
                    <a:lnTo>
                      <a:pt x="3054" y="564"/>
                    </a:lnTo>
                    <a:lnTo>
                      <a:pt x="3054" y="558"/>
                    </a:lnTo>
                    <a:lnTo>
                      <a:pt x="3060" y="552"/>
                    </a:lnTo>
                    <a:lnTo>
                      <a:pt x="3060" y="546"/>
                    </a:lnTo>
                    <a:lnTo>
                      <a:pt x="3060" y="540"/>
                    </a:lnTo>
                    <a:lnTo>
                      <a:pt x="3060" y="528"/>
                    </a:lnTo>
                    <a:lnTo>
                      <a:pt x="3060" y="522"/>
                    </a:lnTo>
                    <a:lnTo>
                      <a:pt x="3060" y="516"/>
                    </a:lnTo>
                    <a:lnTo>
                      <a:pt x="3066" y="510"/>
                    </a:lnTo>
                    <a:lnTo>
                      <a:pt x="3066" y="504"/>
                    </a:lnTo>
                    <a:lnTo>
                      <a:pt x="3066" y="498"/>
                    </a:lnTo>
                    <a:lnTo>
                      <a:pt x="3066" y="486"/>
                    </a:lnTo>
                    <a:lnTo>
                      <a:pt x="3066" y="480"/>
                    </a:lnTo>
                    <a:lnTo>
                      <a:pt x="3066" y="474"/>
                    </a:lnTo>
                    <a:lnTo>
                      <a:pt x="3072" y="468"/>
                    </a:lnTo>
                    <a:lnTo>
                      <a:pt x="3072" y="462"/>
                    </a:lnTo>
                    <a:lnTo>
                      <a:pt x="3072" y="462"/>
                    </a:lnTo>
                    <a:lnTo>
                      <a:pt x="3072" y="456"/>
                    </a:lnTo>
                    <a:lnTo>
                      <a:pt x="3072" y="456"/>
                    </a:lnTo>
                    <a:lnTo>
                      <a:pt x="3072" y="462"/>
                    </a:lnTo>
                    <a:lnTo>
                      <a:pt x="3078" y="462"/>
                    </a:lnTo>
                    <a:lnTo>
                      <a:pt x="3078" y="468"/>
                    </a:lnTo>
                    <a:lnTo>
                      <a:pt x="3078" y="468"/>
                    </a:lnTo>
                    <a:lnTo>
                      <a:pt x="3078" y="474"/>
                    </a:lnTo>
                    <a:lnTo>
                      <a:pt x="3078" y="480"/>
                    </a:lnTo>
                    <a:lnTo>
                      <a:pt x="3078" y="480"/>
                    </a:lnTo>
                    <a:lnTo>
                      <a:pt x="3084" y="486"/>
                    </a:lnTo>
                    <a:lnTo>
                      <a:pt x="3084" y="492"/>
                    </a:lnTo>
                    <a:lnTo>
                      <a:pt x="3084" y="492"/>
                    </a:lnTo>
                    <a:lnTo>
                      <a:pt x="3084" y="498"/>
                    </a:lnTo>
                    <a:lnTo>
                      <a:pt x="3084" y="504"/>
                    </a:lnTo>
                    <a:lnTo>
                      <a:pt x="3090" y="510"/>
                    </a:lnTo>
                    <a:lnTo>
                      <a:pt x="3090" y="516"/>
                    </a:lnTo>
                    <a:lnTo>
                      <a:pt x="3090" y="522"/>
                    </a:lnTo>
                    <a:lnTo>
                      <a:pt x="3090" y="522"/>
                    </a:lnTo>
                    <a:lnTo>
                      <a:pt x="3090" y="528"/>
                    </a:lnTo>
                    <a:lnTo>
                      <a:pt x="3090" y="534"/>
                    </a:lnTo>
                    <a:lnTo>
                      <a:pt x="3096" y="534"/>
                    </a:lnTo>
                    <a:lnTo>
                      <a:pt x="3096" y="540"/>
                    </a:lnTo>
                    <a:lnTo>
                      <a:pt x="3096" y="546"/>
                    </a:lnTo>
                    <a:lnTo>
                      <a:pt x="3096" y="546"/>
                    </a:lnTo>
                    <a:lnTo>
                      <a:pt x="3096" y="552"/>
                    </a:lnTo>
                    <a:lnTo>
                      <a:pt x="3102" y="558"/>
                    </a:lnTo>
                    <a:lnTo>
                      <a:pt x="3102" y="558"/>
                    </a:lnTo>
                    <a:lnTo>
                      <a:pt x="3102" y="564"/>
                    </a:lnTo>
                    <a:lnTo>
                      <a:pt x="3102" y="570"/>
                    </a:lnTo>
                    <a:lnTo>
                      <a:pt x="3102" y="570"/>
                    </a:lnTo>
                    <a:lnTo>
                      <a:pt x="3102" y="576"/>
                    </a:lnTo>
                    <a:lnTo>
                      <a:pt x="3108" y="576"/>
                    </a:lnTo>
                    <a:lnTo>
                      <a:pt x="3108" y="582"/>
                    </a:lnTo>
                    <a:lnTo>
                      <a:pt x="3108" y="588"/>
                    </a:lnTo>
                    <a:lnTo>
                      <a:pt x="3108" y="588"/>
                    </a:lnTo>
                    <a:lnTo>
                      <a:pt x="3108" y="594"/>
                    </a:lnTo>
                    <a:lnTo>
                      <a:pt x="3108" y="594"/>
                    </a:lnTo>
                    <a:lnTo>
                      <a:pt x="3114" y="600"/>
                    </a:lnTo>
                    <a:lnTo>
                      <a:pt x="3114" y="606"/>
                    </a:lnTo>
                    <a:lnTo>
                      <a:pt x="3114" y="606"/>
                    </a:lnTo>
                    <a:lnTo>
                      <a:pt x="3114" y="612"/>
                    </a:lnTo>
                    <a:lnTo>
                      <a:pt x="3114" y="612"/>
                    </a:lnTo>
                    <a:lnTo>
                      <a:pt x="3114" y="618"/>
                    </a:lnTo>
                    <a:lnTo>
                      <a:pt x="3120" y="618"/>
                    </a:lnTo>
                    <a:lnTo>
                      <a:pt x="3120" y="624"/>
                    </a:lnTo>
                    <a:lnTo>
                      <a:pt x="3120" y="624"/>
                    </a:lnTo>
                    <a:lnTo>
                      <a:pt x="3120" y="630"/>
                    </a:lnTo>
                    <a:lnTo>
                      <a:pt x="3120" y="636"/>
                    </a:lnTo>
                    <a:lnTo>
                      <a:pt x="3120" y="636"/>
                    </a:lnTo>
                    <a:lnTo>
                      <a:pt x="3126" y="642"/>
                    </a:lnTo>
                    <a:lnTo>
                      <a:pt x="3126" y="642"/>
                    </a:lnTo>
                    <a:lnTo>
                      <a:pt x="3126" y="648"/>
                    </a:lnTo>
                    <a:lnTo>
                      <a:pt x="3126" y="648"/>
                    </a:lnTo>
                    <a:lnTo>
                      <a:pt x="3126" y="654"/>
                    </a:lnTo>
                    <a:lnTo>
                      <a:pt x="3126" y="654"/>
                    </a:lnTo>
                    <a:lnTo>
                      <a:pt x="3132" y="660"/>
                    </a:lnTo>
                    <a:lnTo>
                      <a:pt x="3132" y="660"/>
                    </a:lnTo>
                    <a:lnTo>
                      <a:pt x="3132" y="666"/>
                    </a:lnTo>
                    <a:lnTo>
                      <a:pt x="3132" y="666"/>
                    </a:lnTo>
                    <a:lnTo>
                      <a:pt x="3132" y="666"/>
                    </a:lnTo>
                    <a:lnTo>
                      <a:pt x="3132" y="672"/>
                    </a:lnTo>
                    <a:lnTo>
                      <a:pt x="3138" y="672"/>
                    </a:lnTo>
                    <a:lnTo>
                      <a:pt x="3138" y="678"/>
                    </a:lnTo>
                    <a:lnTo>
                      <a:pt x="3138" y="678"/>
                    </a:lnTo>
                    <a:lnTo>
                      <a:pt x="3138" y="684"/>
                    </a:lnTo>
                    <a:lnTo>
                      <a:pt x="3138" y="684"/>
                    </a:lnTo>
                    <a:lnTo>
                      <a:pt x="3144" y="684"/>
                    </a:lnTo>
                    <a:lnTo>
                      <a:pt x="3144" y="690"/>
                    </a:lnTo>
                    <a:lnTo>
                      <a:pt x="3144" y="690"/>
                    </a:lnTo>
                    <a:lnTo>
                      <a:pt x="3144" y="696"/>
                    </a:lnTo>
                    <a:lnTo>
                      <a:pt x="3144" y="696"/>
                    </a:lnTo>
                    <a:lnTo>
                      <a:pt x="3144" y="696"/>
                    </a:lnTo>
                    <a:lnTo>
                      <a:pt x="3150" y="702"/>
                    </a:lnTo>
                    <a:lnTo>
                      <a:pt x="3150" y="702"/>
                    </a:lnTo>
                    <a:lnTo>
                      <a:pt x="3150" y="702"/>
                    </a:lnTo>
                    <a:lnTo>
                      <a:pt x="3150" y="708"/>
                    </a:lnTo>
                    <a:lnTo>
                      <a:pt x="3150" y="708"/>
                    </a:lnTo>
                    <a:lnTo>
                      <a:pt x="3150" y="708"/>
                    </a:lnTo>
                    <a:lnTo>
                      <a:pt x="3156" y="708"/>
                    </a:lnTo>
                    <a:lnTo>
                      <a:pt x="3156" y="708"/>
                    </a:lnTo>
                    <a:lnTo>
                      <a:pt x="3156" y="708"/>
                    </a:lnTo>
                    <a:lnTo>
                      <a:pt x="3156" y="708"/>
                    </a:lnTo>
                    <a:lnTo>
                      <a:pt x="3156" y="702"/>
                    </a:lnTo>
                    <a:lnTo>
                      <a:pt x="3156" y="702"/>
                    </a:lnTo>
                    <a:lnTo>
                      <a:pt x="3162" y="696"/>
                    </a:lnTo>
                    <a:lnTo>
                      <a:pt x="3162" y="690"/>
                    </a:lnTo>
                    <a:lnTo>
                      <a:pt x="3162" y="684"/>
                    </a:lnTo>
                    <a:lnTo>
                      <a:pt x="3162" y="684"/>
                    </a:lnTo>
                    <a:lnTo>
                      <a:pt x="3162" y="678"/>
                    </a:lnTo>
                    <a:lnTo>
                      <a:pt x="3168" y="672"/>
                    </a:lnTo>
                    <a:lnTo>
                      <a:pt x="3168" y="666"/>
                    </a:lnTo>
                    <a:lnTo>
                      <a:pt x="3168" y="666"/>
                    </a:lnTo>
                    <a:lnTo>
                      <a:pt x="3168" y="660"/>
                    </a:lnTo>
                    <a:lnTo>
                      <a:pt x="3168" y="654"/>
                    </a:lnTo>
                    <a:lnTo>
                      <a:pt x="3168" y="648"/>
                    </a:lnTo>
                    <a:lnTo>
                      <a:pt x="3174" y="642"/>
                    </a:lnTo>
                    <a:lnTo>
                      <a:pt x="3174" y="642"/>
                    </a:lnTo>
                    <a:lnTo>
                      <a:pt x="3174" y="636"/>
                    </a:lnTo>
                    <a:lnTo>
                      <a:pt x="3174" y="630"/>
                    </a:lnTo>
                    <a:lnTo>
                      <a:pt x="3174" y="624"/>
                    </a:lnTo>
                    <a:lnTo>
                      <a:pt x="3174" y="618"/>
                    </a:lnTo>
                    <a:lnTo>
                      <a:pt x="3180" y="612"/>
                    </a:lnTo>
                    <a:lnTo>
                      <a:pt x="3180" y="612"/>
                    </a:lnTo>
                    <a:lnTo>
                      <a:pt x="3180" y="606"/>
                    </a:lnTo>
                    <a:lnTo>
                      <a:pt x="3180" y="600"/>
                    </a:lnTo>
                    <a:lnTo>
                      <a:pt x="3180" y="594"/>
                    </a:lnTo>
                    <a:lnTo>
                      <a:pt x="3180" y="588"/>
                    </a:lnTo>
                    <a:lnTo>
                      <a:pt x="3186" y="582"/>
                    </a:lnTo>
                    <a:lnTo>
                      <a:pt x="3186" y="576"/>
                    </a:lnTo>
                    <a:lnTo>
                      <a:pt x="3186" y="570"/>
                    </a:lnTo>
                    <a:lnTo>
                      <a:pt x="3186" y="564"/>
                    </a:lnTo>
                    <a:lnTo>
                      <a:pt x="3186" y="558"/>
                    </a:lnTo>
                    <a:lnTo>
                      <a:pt x="3186" y="552"/>
                    </a:lnTo>
                    <a:lnTo>
                      <a:pt x="3192" y="546"/>
                    </a:lnTo>
                    <a:lnTo>
                      <a:pt x="3192" y="540"/>
                    </a:lnTo>
                    <a:lnTo>
                      <a:pt x="3192" y="534"/>
                    </a:lnTo>
                    <a:lnTo>
                      <a:pt x="3192" y="528"/>
                    </a:lnTo>
                    <a:lnTo>
                      <a:pt x="3192" y="522"/>
                    </a:lnTo>
                    <a:lnTo>
                      <a:pt x="3198" y="516"/>
                    </a:lnTo>
                    <a:lnTo>
                      <a:pt x="3198" y="510"/>
                    </a:lnTo>
                    <a:lnTo>
                      <a:pt x="3198" y="504"/>
                    </a:lnTo>
                    <a:lnTo>
                      <a:pt x="3198" y="498"/>
                    </a:lnTo>
                    <a:lnTo>
                      <a:pt x="3198" y="492"/>
                    </a:lnTo>
                    <a:lnTo>
                      <a:pt x="3198" y="480"/>
                    </a:lnTo>
                    <a:lnTo>
                      <a:pt x="3204" y="474"/>
                    </a:lnTo>
                    <a:lnTo>
                      <a:pt x="3204" y="468"/>
                    </a:lnTo>
                    <a:lnTo>
                      <a:pt x="3204" y="462"/>
                    </a:lnTo>
                    <a:lnTo>
                      <a:pt x="3204" y="456"/>
                    </a:lnTo>
                    <a:lnTo>
                      <a:pt x="3204" y="450"/>
                    </a:lnTo>
                    <a:lnTo>
                      <a:pt x="3204" y="444"/>
                    </a:lnTo>
                    <a:lnTo>
                      <a:pt x="3210" y="438"/>
                    </a:lnTo>
                    <a:lnTo>
                      <a:pt x="3210" y="432"/>
                    </a:lnTo>
                    <a:lnTo>
                      <a:pt x="3210" y="420"/>
                    </a:lnTo>
                    <a:lnTo>
                      <a:pt x="3210" y="414"/>
                    </a:lnTo>
                    <a:lnTo>
                      <a:pt x="3210" y="408"/>
                    </a:lnTo>
                    <a:lnTo>
                      <a:pt x="3210" y="402"/>
                    </a:lnTo>
                    <a:lnTo>
                      <a:pt x="3216" y="396"/>
                    </a:lnTo>
                    <a:lnTo>
                      <a:pt x="3216" y="384"/>
                    </a:lnTo>
                    <a:lnTo>
                      <a:pt x="3216" y="378"/>
                    </a:lnTo>
                    <a:lnTo>
                      <a:pt x="3216" y="372"/>
                    </a:lnTo>
                    <a:lnTo>
                      <a:pt x="3216" y="366"/>
                    </a:lnTo>
                    <a:lnTo>
                      <a:pt x="3216" y="354"/>
                    </a:lnTo>
                    <a:lnTo>
                      <a:pt x="3222" y="348"/>
                    </a:lnTo>
                    <a:lnTo>
                      <a:pt x="3222" y="342"/>
                    </a:lnTo>
                    <a:lnTo>
                      <a:pt x="3222" y="336"/>
                    </a:lnTo>
                    <a:lnTo>
                      <a:pt x="3222" y="324"/>
                    </a:lnTo>
                    <a:lnTo>
                      <a:pt x="3222" y="318"/>
                    </a:lnTo>
                    <a:lnTo>
                      <a:pt x="3222" y="312"/>
                    </a:lnTo>
                    <a:lnTo>
                      <a:pt x="3228" y="300"/>
                    </a:lnTo>
                    <a:lnTo>
                      <a:pt x="3228" y="294"/>
                    </a:lnTo>
                    <a:lnTo>
                      <a:pt x="3228" y="288"/>
                    </a:lnTo>
                    <a:lnTo>
                      <a:pt x="3228" y="282"/>
                    </a:lnTo>
                    <a:lnTo>
                      <a:pt x="3228" y="264"/>
                    </a:lnTo>
                    <a:lnTo>
                      <a:pt x="3234" y="258"/>
                    </a:lnTo>
                    <a:lnTo>
                      <a:pt x="3234" y="252"/>
                    </a:lnTo>
                    <a:lnTo>
                      <a:pt x="3234" y="246"/>
                    </a:lnTo>
                    <a:lnTo>
                      <a:pt x="3234" y="240"/>
                    </a:lnTo>
                    <a:lnTo>
                      <a:pt x="3234" y="234"/>
                    </a:lnTo>
                    <a:lnTo>
                      <a:pt x="3234" y="228"/>
                    </a:lnTo>
                    <a:lnTo>
                      <a:pt x="3240" y="228"/>
                    </a:lnTo>
                    <a:lnTo>
                      <a:pt x="3240" y="228"/>
                    </a:lnTo>
                    <a:lnTo>
                      <a:pt x="3240" y="234"/>
                    </a:lnTo>
                    <a:lnTo>
                      <a:pt x="3240" y="240"/>
                    </a:lnTo>
                    <a:lnTo>
                      <a:pt x="3240" y="252"/>
                    </a:lnTo>
                    <a:lnTo>
                      <a:pt x="3246" y="258"/>
                    </a:lnTo>
                    <a:lnTo>
                      <a:pt x="3246" y="264"/>
                    </a:lnTo>
                    <a:lnTo>
                      <a:pt x="3246" y="270"/>
                    </a:lnTo>
                    <a:lnTo>
                      <a:pt x="3246" y="276"/>
                    </a:lnTo>
                    <a:lnTo>
                      <a:pt x="3246" y="282"/>
                    </a:lnTo>
                    <a:lnTo>
                      <a:pt x="3246" y="294"/>
                    </a:lnTo>
                    <a:lnTo>
                      <a:pt x="3246" y="300"/>
                    </a:lnTo>
                    <a:lnTo>
                      <a:pt x="3252" y="306"/>
                    </a:lnTo>
                    <a:lnTo>
                      <a:pt x="3252" y="312"/>
                    </a:lnTo>
                    <a:lnTo>
                      <a:pt x="3252" y="318"/>
                    </a:lnTo>
                    <a:lnTo>
                      <a:pt x="3252" y="330"/>
                    </a:lnTo>
                    <a:lnTo>
                      <a:pt x="3252" y="336"/>
                    </a:lnTo>
                    <a:lnTo>
                      <a:pt x="3258" y="342"/>
                    </a:lnTo>
                    <a:lnTo>
                      <a:pt x="3258" y="348"/>
                    </a:lnTo>
                    <a:lnTo>
                      <a:pt x="3258" y="360"/>
                    </a:lnTo>
                    <a:lnTo>
                      <a:pt x="3258" y="366"/>
                    </a:lnTo>
                    <a:lnTo>
                      <a:pt x="3258" y="372"/>
                    </a:lnTo>
                    <a:lnTo>
                      <a:pt x="3258" y="378"/>
                    </a:lnTo>
                    <a:lnTo>
                      <a:pt x="3264" y="384"/>
                    </a:lnTo>
                    <a:lnTo>
                      <a:pt x="3264" y="390"/>
                    </a:lnTo>
                    <a:lnTo>
                      <a:pt x="3264" y="402"/>
                    </a:lnTo>
                    <a:lnTo>
                      <a:pt x="3264" y="408"/>
                    </a:lnTo>
                    <a:lnTo>
                      <a:pt x="3264" y="414"/>
                    </a:lnTo>
                    <a:lnTo>
                      <a:pt x="3264" y="420"/>
                    </a:lnTo>
                    <a:lnTo>
                      <a:pt x="3270" y="426"/>
                    </a:lnTo>
                    <a:lnTo>
                      <a:pt x="3270" y="432"/>
                    </a:lnTo>
                    <a:lnTo>
                      <a:pt x="3270" y="438"/>
                    </a:lnTo>
                    <a:lnTo>
                      <a:pt x="3270" y="444"/>
                    </a:lnTo>
                    <a:lnTo>
                      <a:pt x="3270" y="450"/>
                    </a:lnTo>
                    <a:lnTo>
                      <a:pt x="3270" y="456"/>
                    </a:lnTo>
                    <a:lnTo>
                      <a:pt x="3276" y="468"/>
                    </a:lnTo>
                    <a:lnTo>
                      <a:pt x="3276" y="474"/>
                    </a:lnTo>
                    <a:lnTo>
                      <a:pt x="3276" y="480"/>
                    </a:lnTo>
                    <a:lnTo>
                      <a:pt x="3276" y="486"/>
                    </a:lnTo>
                    <a:lnTo>
                      <a:pt x="3276" y="492"/>
                    </a:lnTo>
                    <a:lnTo>
                      <a:pt x="3282" y="504"/>
                    </a:lnTo>
                    <a:lnTo>
                      <a:pt x="3282" y="510"/>
                    </a:lnTo>
                    <a:lnTo>
                      <a:pt x="3282" y="516"/>
                    </a:lnTo>
                    <a:lnTo>
                      <a:pt x="3282" y="522"/>
                    </a:lnTo>
                    <a:lnTo>
                      <a:pt x="3282" y="528"/>
                    </a:lnTo>
                    <a:lnTo>
                      <a:pt x="3282" y="534"/>
                    </a:lnTo>
                    <a:lnTo>
                      <a:pt x="3288" y="540"/>
                    </a:lnTo>
                    <a:lnTo>
                      <a:pt x="3288" y="546"/>
                    </a:lnTo>
                    <a:lnTo>
                      <a:pt x="3288" y="552"/>
                    </a:lnTo>
                    <a:lnTo>
                      <a:pt x="3288" y="558"/>
                    </a:lnTo>
                    <a:lnTo>
                      <a:pt x="3288" y="564"/>
                    </a:lnTo>
                    <a:lnTo>
                      <a:pt x="3294" y="570"/>
                    </a:lnTo>
                    <a:lnTo>
                      <a:pt x="3294" y="576"/>
                    </a:lnTo>
                    <a:lnTo>
                      <a:pt x="3294" y="582"/>
                    </a:lnTo>
                    <a:lnTo>
                      <a:pt x="3294" y="582"/>
                    </a:lnTo>
                    <a:lnTo>
                      <a:pt x="3294" y="588"/>
                    </a:lnTo>
                    <a:lnTo>
                      <a:pt x="3294" y="594"/>
                    </a:lnTo>
                    <a:lnTo>
                      <a:pt x="3300" y="600"/>
                    </a:lnTo>
                    <a:lnTo>
                      <a:pt x="3300" y="606"/>
                    </a:lnTo>
                    <a:lnTo>
                      <a:pt x="3300" y="612"/>
                    </a:lnTo>
                    <a:lnTo>
                      <a:pt x="3300" y="618"/>
                    </a:lnTo>
                    <a:lnTo>
                      <a:pt x="3300" y="618"/>
                    </a:lnTo>
                    <a:lnTo>
                      <a:pt x="3300" y="624"/>
                    </a:lnTo>
                    <a:lnTo>
                      <a:pt x="3306" y="630"/>
                    </a:lnTo>
                    <a:lnTo>
                      <a:pt x="3306" y="636"/>
                    </a:lnTo>
                    <a:lnTo>
                      <a:pt x="3306" y="642"/>
                    </a:lnTo>
                    <a:lnTo>
                      <a:pt x="3306" y="642"/>
                    </a:lnTo>
                    <a:lnTo>
                      <a:pt x="3306" y="648"/>
                    </a:lnTo>
                    <a:lnTo>
                      <a:pt x="3306" y="654"/>
                    </a:lnTo>
                    <a:lnTo>
                      <a:pt x="3312" y="660"/>
                    </a:lnTo>
                    <a:lnTo>
                      <a:pt x="3312" y="660"/>
                    </a:lnTo>
                    <a:lnTo>
                      <a:pt x="3312" y="666"/>
                    </a:lnTo>
                    <a:lnTo>
                      <a:pt x="3312" y="672"/>
                    </a:lnTo>
                    <a:lnTo>
                      <a:pt x="3312" y="672"/>
                    </a:lnTo>
                    <a:lnTo>
                      <a:pt x="3312" y="678"/>
                    </a:lnTo>
                    <a:lnTo>
                      <a:pt x="3318" y="684"/>
                    </a:lnTo>
                    <a:lnTo>
                      <a:pt x="3318" y="684"/>
                    </a:lnTo>
                    <a:lnTo>
                      <a:pt x="3318" y="690"/>
                    </a:lnTo>
                    <a:lnTo>
                      <a:pt x="3318" y="690"/>
                    </a:lnTo>
                    <a:lnTo>
                      <a:pt x="3318" y="690"/>
                    </a:lnTo>
                    <a:lnTo>
                      <a:pt x="3324" y="684"/>
                    </a:lnTo>
                    <a:lnTo>
                      <a:pt x="3324" y="684"/>
                    </a:lnTo>
                    <a:lnTo>
                      <a:pt x="3324" y="678"/>
                    </a:lnTo>
                    <a:lnTo>
                      <a:pt x="3324" y="672"/>
                    </a:lnTo>
                    <a:lnTo>
                      <a:pt x="3324" y="660"/>
                    </a:lnTo>
                    <a:lnTo>
                      <a:pt x="3324" y="654"/>
                    </a:lnTo>
                    <a:lnTo>
                      <a:pt x="3324" y="642"/>
                    </a:lnTo>
                    <a:lnTo>
                      <a:pt x="3330" y="636"/>
                    </a:lnTo>
                    <a:lnTo>
                      <a:pt x="3330" y="624"/>
                    </a:lnTo>
                    <a:lnTo>
                      <a:pt x="3330" y="618"/>
                    </a:lnTo>
                    <a:lnTo>
                      <a:pt x="3330" y="606"/>
                    </a:lnTo>
                    <a:lnTo>
                      <a:pt x="3330" y="600"/>
                    </a:lnTo>
                    <a:lnTo>
                      <a:pt x="3336" y="588"/>
                    </a:lnTo>
                    <a:lnTo>
                      <a:pt x="3336" y="576"/>
                    </a:lnTo>
                    <a:lnTo>
                      <a:pt x="3336" y="564"/>
                    </a:lnTo>
                    <a:lnTo>
                      <a:pt x="3336" y="558"/>
                    </a:lnTo>
                    <a:lnTo>
                      <a:pt x="3336" y="546"/>
                    </a:lnTo>
                    <a:lnTo>
                      <a:pt x="3336" y="534"/>
                    </a:lnTo>
                    <a:lnTo>
                      <a:pt x="3342" y="522"/>
                    </a:lnTo>
                    <a:lnTo>
                      <a:pt x="3342" y="510"/>
                    </a:lnTo>
                    <a:lnTo>
                      <a:pt x="3342" y="498"/>
                    </a:lnTo>
                    <a:lnTo>
                      <a:pt x="3342" y="486"/>
                    </a:lnTo>
                    <a:lnTo>
                      <a:pt x="3342" y="474"/>
                    </a:lnTo>
                    <a:lnTo>
                      <a:pt x="3342" y="462"/>
                    </a:lnTo>
                    <a:lnTo>
                      <a:pt x="3348" y="450"/>
                    </a:lnTo>
                    <a:lnTo>
                      <a:pt x="3348" y="438"/>
                    </a:lnTo>
                    <a:lnTo>
                      <a:pt x="3348" y="426"/>
                    </a:lnTo>
                    <a:lnTo>
                      <a:pt x="3348" y="414"/>
                    </a:lnTo>
                    <a:lnTo>
                      <a:pt x="3348" y="396"/>
                    </a:lnTo>
                    <a:lnTo>
                      <a:pt x="3348" y="384"/>
                    </a:lnTo>
                    <a:lnTo>
                      <a:pt x="3354" y="372"/>
                    </a:lnTo>
                    <a:lnTo>
                      <a:pt x="3354" y="354"/>
                    </a:lnTo>
                    <a:lnTo>
                      <a:pt x="3354" y="342"/>
                    </a:lnTo>
                    <a:lnTo>
                      <a:pt x="3354" y="330"/>
                    </a:lnTo>
                    <a:lnTo>
                      <a:pt x="3354" y="312"/>
                    </a:lnTo>
                    <a:lnTo>
                      <a:pt x="3354" y="300"/>
                    </a:lnTo>
                    <a:lnTo>
                      <a:pt x="3360" y="276"/>
                    </a:lnTo>
                    <a:lnTo>
                      <a:pt x="3360" y="270"/>
                    </a:lnTo>
                    <a:lnTo>
                      <a:pt x="3360" y="270"/>
                    </a:lnTo>
                    <a:lnTo>
                      <a:pt x="3360" y="270"/>
                    </a:lnTo>
                    <a:lnTo>
                      <a:pt x="3360" y="276"/>
                    </a:lnTo>
                    <a:lnTo>
                      <a:pt x="3366" y="288"/>
                    </a:lnTo>
                    <a:lnTo>
                      <a:pt x="3366" y="300"/>
                    </a:lnTo>
                    <a:lnTo>
                      <a:pt x="3366" y="312"/>
                    </a:lnTo>
                    <a:lnTo>
                      <a:pt x="3366" y="330"/>
                    </a:lnTo>
                    <a:lnTo>
                      <a:pt x="3366" y="342"/>
                    </a:lnTo>
                    <a:lnTo>
                      <a:pt x="3366" y="354"/>
                    </a:lnTo>
                    <a:lnTo>
                      <a:pt x="3372" y="372"/>
                    </a:lnTo>
                    <a:lnTo>
                      <a:pt x="3372" y="384"/>
                    </a:lnTo>
                    <a:lnTo>
                      <a:pt x="3372" y="396"/>
                    </a:lnTo>
                    <a:lnTo>
                      <a:pt x="3372" y="414"/>
                    </a:lnTo>
                    <a:lnTo>
                      <a:pt x="3372" y="426"/>
                    </a:lnTo>
                    <a:lnTo>
                      <a:pt x="3372" y="438"/>
                    </a:lnTo>
                    <a:lnTo>
                      <a:pt x="3378" y="450"/>
                    </a:lnTo>
                    <a:lnTo>
                      <a:pt x="3378" y="462"/>
                    </a:lnTo>
                    <a:lnTo>
                      <a:pt x="3378" y="474"/>
                    </a:lnTo>
                    <a:lnTo>
                      <a:pt x="3378" y="486"/>
                    </a:lnTo>
                    <a:lnTo>
                      <a:pt x="3378" y="498"/>
                    </a:lnTo>
                    <a:lnTo>
                      <a:pt x="3378" y="510"/>
                    </a:lnTo>
                    <a:lnTo>
                      <a:pt x="3384" y="522"/>
                    </a:lnTo>
                    <a:lnTo>
                      <a:pt x="3384" y="534"/>
                    </a:lnTo>
                    <a:lnTo>
                      <a:pt x="3384" y="546"/>
                    </a:lnTo>
                    <a:lnTo>
                      <a:pt x="3384" y="558"/>
                    </a:lnTo>
                    <a:lnTo>
                      <a:pt x="3384" y="564"/>
                    </a:lnTo>
                    <a:lnTo>
                      <a:pt x="3384" y="576"/>
                    </a:lnTo>
                    <a:lnTo>
                      <a:pt x="3390" y="588"/>
                    </a:lnTo>
                    <a:lnTo>
                      <a:pt x="3390" y="600"/>
                    </a:lnTo>
                    <a:lnTo>
                      <a:pt x="3390" y="606"/>
                    </a:lnTo>
                    <a:lnTo>
                      <a:pt x="3390" y="618"/>
                    </a:lnTo>
                    <a:lnTo>
                      <a:pt x="3390" y="624"/>
                    </a:lnTo>
                    <a:lnTo>
                      <a:pt x="3390" y="636"/>
                    </a:lnTo>
                    <a:lnTo>
                      <a:pt x="3396" y="654"/>
                    </a:lnTo>
                    <a:lnTo>
                      <a:pt x="3396" y="660"/>
                    </a:lnTo>
                    <a:lnTo>
                      <a:pt x="3396" y="672"/>
                    </a:lnTo>
                    <a:lnTo>
                      <a:pt x="3396" y="678"/>
                    </a:lnTo>
                    <a:lnTo>
                      <a:pt x="3396" y="684"/>
                    </a:lnTo>
                    <a:lnTo>
                      <a:pt x="3402" y="690"/>
                    </a:lnTo>
                    <a:lnTo>
                      <a:pt x="3402" y="690"/>
                    </a:lnTo>
                    <a:lnTo>
                      <a:pt x="3402" y="690"/>
                    </a:lnTo>
                    <a:lnTo>
                      <a:pt x="3402" y="690"/>
                    </a:lnTo>
                    <a:lnTo>
                      <a:pt x="3402" y="690"/>
                    </a:lnTo>
                    <a:lnTo>
                      <a:pt x="3402" y="690"/>
                    </a:lnTo>
                    <a:lnTo>
                      <a:pt x="3408" y="684"/>
                    </a:lnTo>
                    <a:lnTo>
                      <a:pt x="3408" y="678"/>
                    </a:lnTo>
                    <a:lnTo>
                      <a:pt x="3408" y="672"/>
                    </a:lnTo>
                    <a:lnTo>
                      <a:pt x="3408" y="672"/>
                    </a:lnTo>
                    <a:lnTo>
                      <a:pt x="3408" y="666"/>
                    </a:lnTo>
                    <a:lnTo>
                      <a:pt x="3414" y="660"/>
                    </a:lnTo>
                    <a:lnTo>
                      <a:pt x="3414" y="660"/>
                    </a:lnTo>
                    <a:lnTo>
                      <a:pt x="3414" y="654"/>
                    </a:lnTo>
                    <a:lnTo>
                      <a:pt x="3414" y="648"/>
                    </a:lnTo>
                    <a:lnTo>
                      <a:pt x="3414" y="648"/>
                    </a:lnTo>
                    <a:lnTo>
                      <a:pt x="3414" y="642"/>
                    </a:lnTo>
                    <a:lnTo>
                      <a:pt x="3420" y="636"/>
                    </a:lnTo>
                    <a:lnTo>
                      <a:pt x="3420" y="630"/>
                    </a:lnTo>
                    <a:lnTo>
                      <a:pt x="3420" y="630"/>
                    </a:lnTo>
                    <a:lnTo>
                      <a:pt x="3420" y="624"/>
                    </a:lnTo>
                    <a:lnTo>
                      <a:pt x="3420" y="618"/>
                    </a:lnTo>
                    <a:lnTo>
                      <a:pt x="3420" y="612"/>
                    </a:lnTo>
                    <a:lnTo>
                      <a:pt x="3426" y="612"/>
                    </a:lnTo>
                    <a:lnTo>
                      <a:pt x="3426" y="606"/>
                    </a:lnTo>
                    <a:lnTo>
                      <a:pt x="3426" y="600"/>
                    </a:lnTo>
                    <a:lnTo>
                      <a:pt x="3426" y="594"/>
                    </a:lnTo>
                    <a:lnTo>
                      <a:pt x="3426" y="588"/>
                    </a:lnTo>
                    <a:lnTo>
                      <a:pt x="3426" y="588"/>
                    </a:lnTo>
                    <a:lnTo>
                      <a:pt x="3432" y="582"/>
                    </a:lnTo>
                    <a:lnTo>
                      <a:pt x="3432" y="576"/>
                    </a:lnTo>
                    <a:lnTo>
                      <a:pt x="3432" y="570"/>
                    </a:lnTo>
                    <a:lnTo>
                      <a:pt x="3432" y="564"/>
                    </a:lnTo>
                    <a:lnTo>
                      <a:pt x="3432" y="558"/>
                    </a:lnTo>
                    <a:lnTo>
                      <a:pt x="3438" y="552"/>
                    </a:lnTo>
                    <a:lnTo>
                      <a:pt x="3438" y="546"/>
                    </a:lnTo>
                    <a:lnTo>
                      <a:pt x="3438" y="546"/>
                    </a:lnTo>
                    <a:lnTo>
                      <a:pt x="3438" y="540"/>
                    </a:lnTo>
                    <a:lnTo>
                      <a:pt x="3438" y="534"/>
                    </a:lnTo>
                    <a:lnTo>
                      <a:pt x="3438" y="528"/>
                    </a:lnTo>
                    <a:lnTo>
                      <a:pt x="3444" y="522"/>
                    </a:lnTo>
                    <a:lnTo>
                      <a:pt x="3444" y="516"/>
                    </a:lnTo>
                    <a:lnTo>
                      <a:pt x="3444" y="510"/>
                    </a:lnTo>
                    <a:lnTo>
                      <a:pt x="3444" y="504"/>
                    </a:lnTo>
                    <a:lnTo>
                      <a:pt x="3444" y="498"/>
                    </a:lnTo>
                    <a:lnTo>
                      <a:pt x="3444" y="492"/>
                    </a:lnTo>
                    <a:lnTo>
                      <a:pt x="3450" y="486"/>
                    </a:lnTo>
                    <a:lnTo>
                      <a:pt x="3450" y="480"/>
                    </a:lnTo>
                    <a:lnTo>
                      <a:pt x="3450" y="474"/>
                    </a:lnTo>
                    <a:lnTo>
                      <a:pt x="3450" y="468"/>
                    </a:lnTo>
                    <a:lnTo>
                      <a:pt x="3450" y="462"/>
                    </a:lnTo>
                    <a:lnTo>
                      <a:pt x="3450" y="462"/>
                    </a:lnTo>
                    <a:lnTo>
                      <a:pt x="3456" y="456"/>
                    </a:lnTo>
                    <a:lnTo>
                      <a:pt x="3456" y="450"/>
                    </a:lnTo>
                    <a:lnTo>
                      <a:pt x="3456" y="444"/>
                    </a:lnTo>
                    <a:lnTo>
                      <a:pt x="3456" y="438"/>
                    </a:lnTo>
                    <a:lnTo>
                      <a:pt x="3456" y="426"/>
                    </a:lnTo>
                    <a:lnTo>
                      <a:pt x="3456" y="420"/>
                    </a:lnTo>
                    <a:lnTo>
                      <a:pt x="3462" y="414"/>
                    </a:lnTo>
                    <a:lnTo>
                      <a:pt x="3462" y="408"/>
                    </a:lnTo>
                    <a:lnTo>
                      <a:pt x="3462" y="402"/>
                    </a:lnTo>
                    <a:lnTo>
                      <a:pt x="3462" y="396"/>
                    </a:lnTo>
                    <a:lnTo>
                      <a:pt x="3462" y="390"/>
                    </a:lnTo>
                    <a:lnTo>
                      <a:pt x="3462" y="384"/>
                    </a:lnTo>
                    <a:lnTo>
                      <a:pt x="3468" y="378"/>
                    </a:lnTo>
                    <a:lnTo>
                      <a:pt x="3468" y="372"/>
                    </a:lnTo>
                    <a:lnTo>
                      <a:pt x="3468" y="366"/>
                    </a:lnTo>
                    <a:lnTo>
                      <a:pt x="3468" y="360"/>
                    </a:lnTo>
                    <a:lnTo>
                      <a:pt x="3468" y="348"/>
                    </a:lnTo>
                    <a:lnTo>
                      <a:pt x="3468" y="342"/>
                    </a:lnTo>
                    <a:lnTo>
                      <a:pt x="3474" y="336"/>
                    </a:lnTo>
                    <a:lnTo>
                      <a:pt x="3474" y="330"/>
                    </a:lnTo>
                    <a:lnTo>
                      <a:pt x="3474" y="324"/>
                    </a:lnTo>
                    <a:lnTo>
                      <a:pt x="3474" y="318"/>
                    </a:lnTo>
                    <a:lnTo>
                      <a:pt x="3474" y="306"/>
                    </a:lnTo>
                    <a:lnTo>
                      <a:pt x="3480" y="300"/>
                    </a:lnTo>
                    <a:lnTo>
                      <a:pt x="3480" y="294"/>
                    </a:lnTo>
                    <a:lnTo>
                      <a:pt x="3480" y="288"/>
                    </a:lnTo>
                    <a:lnTo>
                      <a:pt x="3480" y="282"/>
                    </a:lnTo>
                    <a:lnTo>
                      <a:pt x="3480" y="276"/>
                    </a:lnTo>
                    <a:lnTo>
                      <a:pt x="3480" y="276"/>
                    </a:lnTo>
                    <a:lnTo>
                      <a:pt x="3486" y="270"/>
                    </a:lnTo>
                    <a:lnTo>
                      <a:pt x="3486" y="270"/>
                    </a:lnTo>
                    <a:lnTo>
                      <a:pt x="3486" y="270"/>
                    </a:lnTo>
                    <a:lnTo>
                      <a:pt x="3486" y="276"/>
                    </a:lnTo>
                    <a:lnTo>
                      <a:pt x="3486" y="276"/>
                    </a:lnTo>
                    <a:lnTo>
                      <a:pt x="3492" y="282"/>
                    </a:lnTo>
                    <a:lnTo>
                      <a:pt x="3492" y="282"/>
                    </a:lnTo>
                    <a:lnTo>
                      <a:pt x="3492" y="288"/>
                    </a:lnTo>
                    <a:lnTo>
                      <a:pt x="3492" y="288"/>
                    </a:lnTo>
                    <a:lnTo>
                      <a:pt x="3492" y="294"/>
                    </a:lnTo>
                    <a:lnTo>
                      <a:pt x="3492" y="294"/>
                    </a:lnTo>
                    <a:lnTo>
                      <a:pt x="3498" y="300"/>
                    </a:lnTo>
                    <a:lnTo>
                      <a:pt x="3498" y="300"/>
                    </a:lnTo>
                    <a:lnTo>
                      <a:pt x="3498" y="306"/>
                    </a:lnTo>
                    <a:lnTo>
                      <a:pt x="3498" y="312"/>
                    </a:lnTo>
                    <a:lnTo>
                      <a:pt x="3498" y="312"/>
                    </a:lnTo>
                    <a:lnTo>
                      <a:pt x="3498" y="318"/>
                    </a:lnTo>
                    <a:lnTo>
                      <a:pt x="3504" y="318"/>
                    </a:lnTo>
                    <a:lnTo>
                      <a:pt x="3504" y="324"/>
                    </a:lnTo>
                    <a:lnTo>
                      <a:pt x="3504" y="330"/>
                    </a:lnTo>
                    <a:lnTo>
                      <a:pt x="3504" y="330"/>
                    </a:lnTo>
                    <a:lnTo>
                      <a:pt x="3504" y="336"/>
                    </a:lnTo>
                    <a:lnTo>
                      <a:pt x="3504" y="336"/>
                    </a:lnTo>
                    <a:lnTo>
                      <a:pt x="3510" y="342"/>
                    </a:lnTo>
                    <a:lnTo>
                      <a:pt x="3510" y="348"/>
                    </a:lnTo>
                    <a:lnTo>
                      <a:pt x="3510" y="348"/>
                    </a:lnTo>
                    <a:lnTo>
                      <a:pt x="3510" y="354"/>
                    </a:lnTo>
                    <a:lnTo>
                      <a:pt x="3510" y="354"/>
                    </a:lnTo>
                    <a:lnTo>
                      <a:pt x="3510" y="360"/>
                    </a:lnTo>
                    <a:lnTo>
                      <a:pt x="3516" y="360"/>
                    </a:lnTo>
                    <a:lnTo>
                      <a:pt x="3516" y="366"/>
                    </a:lnTo>
                    <a:lnTo>
                      <a:pt x="3516" y="366"/>
                    </a:lnTo>
                    <a:lnTo>
                      <a:pt x="3516" y="372"/>
                    </a:lnTo>
                    <a:lnTo>
                      <a:pt x="3516" y="378"/>
                    </a:lnTo>
                    <a:lnTo>
                      <a:pt x="3516" y="378"/>
                    </a:lnTo>
                    <a:lnTo>
                      <a:pt x="3522" y="384"/>
                    </a:lnTo>
                    <a:lnTo>
                      <a:pt x="3522" y="384"/>
                    </a:lnTo>
                    <a:lnTo>
                      <a:pt x="3522" y="390"/>
                    </a:lnTo>
                    <a:lnTo>
                      <a:pt x="3522" y="390"/>
                    </a:lnTo>
                    <a:lnTo>
                      <a:pt x="3522" y="396"/>
                    </a:lnTo>
                    <a:lnTo>
                      <a:pt x="3522" y="402"/>
                    </a:lnTo>
                    <a:lnTo>
                      <a:pt x="3528" y="408"/>
                    </a:lnTo>
                    <a:lnTo>
                      <a:pt x="3528" y="408"/>
                    </a:lnTo>
                    <a:lnTo>
                      <a:pt x="3528" y="414"/>
                    </a:lnTo>
                    <a:lnTo>
                      <a:pt x="3528" y="414"/>
                    </a:lnTo>
                    <a:lnTo>
                      <a:pt x="3528" y="420"/>
                    </a:lnTo>
                    <a:lnTo>
                      <a:pt x="3534" y="426"/>
                    </a:lnTo>
                    <a:lnTo>
                      <a:pt x="3534" y="426"/>
                    </a:lnTo>
                    <a:lnTo>
                      <a:pt x="3534" y="432"/>
                    </a:lnTo>
                    <a:lnTo>
                      <a:pt x="3534" y="432"/>
                    </a:lnTo>
                    <a:lnTo>
                      <a:pt x="3534" y="438"/>
                    </a:lnTo>
                    <a:lnTo>
                      <a:pt x="3540" y="444"/>
                    </a:lnTo>
                    <a:lnTo>
                      <a:pt x="3540" y="444"/>
                    </a:lnTo>
                    <a:lnTo>
                      <a:pt x="3540" y="450"/>
                    </a:lnTo>
                    <a:lnTo>
                      <a:pt x="3540" y="450"/>
                    </a:lnTo>
                    <a:lnTo>
                      <a:pt x="3540" y="456"/>
                    </a:lnTo>
                    <a:lnTo>
                      <a:pt x="3540" y="456"/>
                    </a:lnTo>
                    <a:lnTo>
                      <a:pt x="3546" y="462"/>
                    </a:lnTo>
                    <a:lnTo>
                      <a:pt x="3546" y="468"/>
                    </a:lnTo>
                    <a:lnTo>
                      <a:pt x="3546" y="468"/>
                    </a:lnTo>
                    <a:lnTo>
                      <a:pt x="3546" y="474"/>
                    </a:lnTo>
                    <a:lnTo>
                      <a:pt x="3546" y="474"/>
                    </a:lnTo>
                    <a:lnTo>
                      <a:pt x="3546" y="480"/>
                    </a:lnTo>
                    <a:lnTo>
                      <a:pt x="3552" y="480"/>
                    </a:lnTo>
                    <a:lnTo>
                      <a:pt x="3552" y="486"/>
                    </a:lnTo>
                    <a:lnTo>
                      <a:pt x="3552" y="486"/>
                    </a:lnTo>
                    <a:lnTo>
                      <a:pt x="3552" y="492"/>
                    </a:lnTo>
                    <a:lnTo>
                      <a:pt x="3552" y="492"/>
                    </a:lnTo>
                    <a:lnTo>
                      <a:pt x="3552" y="498"/>
                    </a:lnTo>
                    <a:lnTo>
                      <a:pt x="3558" y="498"/>
                    </a:lnTo>
                    <a:lnTo>
                      <a:pt x="3558" y="504"/>
                    </a:lnTo>
                    <a:lnTo>
                      <a:pt x="3558" y="510"/>
                    </a:lnTo>
                    <a:lnTo>
                      <a:pt x="3558" y="510"/>
                    </a:lnTo>
                    <a:lnTo>
                      <a:pt x="3558" y="516"/>
                    </a:lnTo>
                    <a:lnTo>
                      <a:pt x="3558" y="516"/>
                    </a:lnTo>
                    <a:lnTo>
                      <a:pt x="3564" y="516"/>
                    </a:lnTo>
                    <a:lnTo>
                      <a:pt x="3564" y="522"/>
                    </a:lnTo>
                    <a:lnTo>
                      <a:pt x="3564" y="522"/>
                    </a:lnTo>
                    <a:lnTo>
                      <a:pt x="3564" y="528"/>
                    </a:lnTo>
                    <a:lnTo>
                      <a:pt x="3564" y="528"/>
                    </a:lnTo>
                    <a:lnTo>
                      <a:pt x="3570" y="528"/>
                    </a:lnTo>
                    <a:lnTo>
                      <a:pt x="3570" y="528"/>
                    </a:lnTo>
                    <a:lnTo>
                      <a:pt x="3570" y="522"/>
                    </a:lnTo>
                    <a:lnTo>
                      <a:pt x="3570" y="522"/>
                    </a:lnTo>
                    <a:lnTo>
                      <a:pt x="3570" y="516"/>
                    </a:lnTo>
                    <a:lnTo>
                      <a:pt x="3570" y="516"/>
                    </a:lnTo>
                    <a:lnTo>
                      <a:pt x="3570" y="516"/>
                    </a:lnTo>
                    <a:lnTo>
                      <a:pt x="3576" y="510"/>
                    </a:lnTo>
                    <a:lnTo>
                      <a:pt x="3576" y="510"/>
                    </a:lnTo>
                    <a:lnTo>
                      <a:pt x="3576" y="498"/>
                    </a:lnTo>
                    <a:lnTo>
                      <a:pt x="3576" y="498"/>
                    </a:lnTo>
                    <a:lnTo>
                      <a:pt x="3576" y="492"/>
                    </a:lnTo>
                    <a:lnTo>
                      <a:pt x="3582" y="492"/>
                    </a:lnTo>
                    <a:lnTo>
                      <a:pt x="3582" y="486"/>
                    </a:lnTo>
                    <a:lnTo>
                      <a:pt x="3582" y="486"/>
                    </a:lnTo>
                    <a:lnTo>
                      <a:pt x="3582" y="480"/>
                    </a:lnTo>
                    <a:lnTo>
                      <a:pt x="3582" y="480"/>
                    </a:lnTo>
                    <a:lnTo>
                      <a:pt x="3582" y="474"/>
                    </a:lnTo>
                    <a:lnTo>
                      <a:pt x="3588" y="474"/>
                    </a:lnTo>
                    <a:lnTo>
                      <a:pt x="3588" y="468"/>
                    </a:lnTo>
                    <a:lnTo>
                      <a:pt x="3588" y="468"/>
                    </a:lnTo>
                    <a:lnTo>
                      <a:pt x="3588" y="462"/>
                    </a:lnTo>
                    <a:lnTo>
                      <a:pt x="3588" y="456"/>
                    </a:lnTo>
                    <a:lnTo>
                      <a:pt x="3594" y="456"/>
                    </a:lnTo>
                    <a:lnTo>
                      <a:pt x="3594" y="450"/>
                    </a:lnTo>
                    <a:lnTo>
                      <a:pt x="3594" y="450"/>
                    </a:lnTo>
                    <a:lnTo>
                      <a:pt x="3594" y="444"/>
                    </a:lnTo>
                    <a:lnTo>
                      <a:pt x="3594" y="444"/>
                    </a:lnTo>
                    <a:lnTo>
                      <a:pt x="3594" y="438"/>
                    </a:lnTo>
                    <a:lnTo>
                      <a:pt x="3600" y="432"/>
                    </a:lnTo>
                    <a:lnTo>
                      <a:pt x="3600" y="432"/>
                    </a:lnTo>
                    <a:lnTo>
                      <a:pt x="3600" y="426"/>
                    </a:lnTo>
                    <a:lnTo>
                      <a:pt x="3600" y="426"/>
                    </a:lnTo>
                    <a:lnTo>
                      <a:pt x="3600" y="420"/>
                    </a:lnTo>
                    <a:lnTo>
                      <a:pt x="3600" y="414"/>
                    </a:lnTo>
                    <a:lnTo>
                      <a:pt x="3606" y="414"/>
                    </a:lnTo>
                    <a:lnTo>
                      <a:pt x="3606" y="408"/>
                    </a:lnTo>
                    <a:lnTo>
                      <a:pt x="3606" y="408"/>
                    </a:lnTo>
                    <a:lnTo>
                      <a:pt x="3606" y="402"/>
                    </a:lnTo>
                    <a:lnTo>
                      <a:pt x="3606" y="402"/>
                    </a:lnTo>
                    <a:lnTo>
                      <a:pt x="3606" y="396"/>
                    </a:lnTo>
                    <a:lnTo>
                      <a:pt x="3612" y="390"/>
                    </a:lnTo>
                    <a:lnTo>
                      <a:pt x="3612" y="390"/>
                    </a:lnTo>
                    <a:lnTo>
                      <a:pt x="3612" y="384"/>
                    </a:lnTo>
                    <a:lnTo>
                      <a:pt x="3612" y="384"/>
                    </a:lnTo>
                    <a:lnTo>
                      <a:pt x="3612" y="378"/>
                    </a:lnTo>
                    <a:lnTo>
                      <a:pt x="3612" y="378"/>
                    </a:lnTo>
                    <a:lnTo>
                      <a:pt x="3618" y="372"/>
                    </a:lnTo>
                    <a:lnTo>
                      <a:pt x="3618" y="366"/>
                    </a:lnTo>
                    <a:lnTo>
                      <a:pt x="3618" y="366"/>
                    </a:lnTo>
                    <a:lnTo>
                      <a:pt x="3618" y="360"/>
                    </a:lnTo>
                    <a:lnTo>
                      <a:pt x="3618" y="360"/>
                    </a:lnTo>
                    <a:lnTo>
                      <a:pt x="3618" y="354"/>
                    </a:lnTo>
                    <a:lnTo>
                      <a:pt x="3624" y="354"/>
                    </a:lnTo>
                    <a:lnTo>
                      <a:pt x="3624" y="348"/>
                    </a:lnTo>
                    <a:lnTo>
                      <a:pt x="3624" y="348"/>
                    </a:lnTo>
                    <a:lnTo>
                      <a:pt x="3624" y="342"/>
                    </a:lnTo>
                    <a:lnTo>
                      <a:pt x="3624" y="336"/>
                    </a:lnTo>
                    <a:lnTo>
                      <a:pt x="3630" y="336"/>
                    </a:lnTo>
                    <a:lnTo>
                      <a:pt x="3630" y="330"/>
                    </a:lnTo>
                    <a:lnTo>
                      <a:pt x="3630" y="330"/>
                    </a:lnTo>
                    <a:lnTo>
                      <a:pt x="3630" y="324"/>
                    </a:lnTo>
                    <a:lnTo>
                      <a:pt x="3630" y="318"/>
                    </a:lnTo>
                    <a:lnTo>
                      <a:pt x="3630" y="318"/>
                    </a:lnTo>
                    <a:lnTo>
                      <a:pt x="3636" y="312"/>
                    </a:lnTo>
                    <a:lnTo>
                      <a:pt x="3636" y="312"/>
                    </a:lnTo>
                    <a:lnTo>
                      <a:pt x="3636" y="306"/>
                    </a:lnTo>
                    <a:lnTo>
                      <a:pt x="3636" y="300"/>
                    </a:lnTo>
                    <a:lnTo>
                      <a:pt x="3636" y="300"/>
                    </a:lnTo>
                    <a:lnTo>
                      <a:pt x="3636" y="294"/>
                    </a:lnTo>
                    <a:lnTo>
                      <a:pt x="3642" y="294"/>
                    </a:lnTo>
                    <a:lnTo>
                      <a:pt x="3642" y="288"/>
                    </a:lnTo>
                    <a:lnTo>
                      <a:pt x="3642" y="288"/>
                    </a:lnTo>
                    <a:lnTo>
                      <a:pt x="3642" y="282"/>
                    </a:lnTo>
                    <a:lnTo>
                      <a:pt x="3642" y="282"/>
                    </a:lnTo>
                    <a:lnTo>
                      <a:pt x="3648" y="276"/>
                    </a:lnTo>
                    <a:lnTo>
                      <a:pt x="3648" y="270"/>
                    </a:lnTo>
                    <a:lnTo>
                      <a:pt x="3648" y="270"/>
                    </a:lnTo>
                    <a:lnTo>
                      <a:pt x="3648" y="270"/>
                    </a:lnTo>
                    <a:lnTo>
                      <a:pt x="3648" y="270"/>
                    </a:lnTo>
                    <a:lnTo>
                      <a:pt x="3648" y="276"/>
                    </a:lnTo>
                    <a:lnTo>
                      <a:pt x="3648" y="276"/>
                    </a:lnTo>
                    <a:lnTo>
                      <a:pt x="3654" y="282"/>
                    </a:lnTo>
                    <a:lnTo>
                      <a:pt x="3654" y="288"/>
                    </a:lnTo>
                    <a:lnTo>
                      <a:pt x="3654" y="294"/>
                    </a:lnTo>
                    <a:lnTo>
                      <a:pt x="3654" y="306"/>
                    </a:lnTo>
                    <a:lnTo>
                      <a:pt x="3654" y="312"/>
                    </a:lnTo>
                    <a:lnTo>
                      <a:pt x="3660" y="318"/>
                    </a:lnTo>
                    <a:lnTo>
                      <a:pt x="3660" y="324"/>
                    </a:lnTo>
                    <a:lnTo>
                      <a:pt x="3660" y="330"/>
                    </a:lnTo>
                    <a:lnTo>
                      <a:pt x="3660" y="336"/>
                    </a:lnTo>
                    <a:lnTo>
                      <a:pt x="3660" y="342"/>
                    </a:lnTo>
                    <a:lnTo>
                      <a:pt x="3660" y="348"/>
                    </a:lnTo>
                    <a:lnTo>
                      <a:pt x="3666" y="360"/>
                    </a:lnTo>
                    <a:lnTo>
                      <a:pt x="3666" y="366"/>
                    </a:lnTo>
                    <a:lnTo>
                      <a:pt x="3666" y="372"/>
                    </a:lnTo>
                    <a:lnTo>
                      <a:pt x="3666" y="378"/>
                    </a:lnTo>
                    <a:lnTo>
                      <a:pt x="3666" y="384"/>
                    </a:lnTo>
                    <a:lnTo>
                      <a:pt x="3666" y="390"/>
                    </a:lnTo>
                    <a:lnTo>
                      <a:pt x="3672" y="396"/>
                    </a:lnTo>
                    <a:lnTo>
                      <a:pt x="3672" y="402"/>
                    </a:lnTo>
                    <a:lnTo>
                      <a:pt x="3672" y="408"/>
                    </a:lnTo>
                    <a:lnTo>
                      <a:pt x="3672" y="414"/>
                    </a:lnTo>
                    <a:lnTo>
                      <a:pt x="3672" y="420"/>
                    </a:lnTo>
                    <a:lnTo>
                      <a:pt x="3672" y="426"/>
                    </a:lnTo>
                    <a:lnTo>
                      <a:pt x="3678" y="438"/>
                    </a:lnTo>
                    <a:lnTo>
                      <a:pt x="3678" y="444"/>
                    </a:lnTo>
                    <a:lnTo>
                      <a:pt x="3678" y="450"/>
                    </a:lnTo>
                    <a:lnTo>
                      <a:pt x="3678" y="456"/>
                    </a:lnTo>
                    <a:lnTo>
                      <a:pt x="3678" y="462"/>
                    </a:lnTo>
                    <a:lnTo>
                      <a:pt x="3684" y="462"/>
                    </a:lnTo>
                    <a:lnTo>
                      <a:pt x="3684" y="468"/>
                    </a:lnTo>
                    <a:lnTo>
                      <a:pt x="3684" y="474"/>
                    </a:lnTo>
                    <a:lnTo>
                      <a:pt x="3684" y="480"/>
                    </a:lnTo>
                    <a:lnTo>
                      <a:pt x="3684" y="486"/>
                    </a:lnTo>
                    <a:lnTo>
                      <a:pt x="3684" y="492"/>
                    </a:lnTo>
                    <a:lnTo>
                      <a:pt x="3690" y="498"/>
                    </a:lnTo>
                    <a:lnTo>
                      <a:pt x="3690" y="504"/>
                    </a:lnTo>
                    <a:lnTo>
                      <a:pt x="3690" y="510"/>
                    </a:lnTo>
                    <a:lnTo>
                      <a:pt x="3690" y="516"/>
                    </a:lnTo>
                    <a:lnTo>
                      <a:pt x="3690" y="522"/>
                    </a:lnTo>
                    <a:lnTo>
                      <a:pt x="3690" y="528"/>
                    </a:lnTo>
                    <a:lnTo>
                      <a:pt x="3696" y="534"/>
                    </a:lnTo>
                    <a:lnTo>
                      <a:pt x="3696" y="540"/>
                    </a:lnTo>
                    <a:lnTo>
                      <a:pt x="3696" y="546"/>
                    </a:lnTo>
                    <a:lnTo>
                      <a:pt x="3696" y="546"/>
                    </a:lnTo>
                    <a:lnTo>
                      <a:pt x="3696" y="552"/>
                    </a:lnTo>
                    <a:lnTo>
                      <a:pt x="3696" y="558"/>
                    </a:lnTo>
                    <a:lnTo>
                      <a:pt x="3702" y="564"/>
                    </a:lnTo>
                    <a:lnTo>
                      <a:pt x="3702" y="570"/>
                    </a:lnTo>
                    <a:lnTo>
                      <a:pt x="3702" y="576"/>
                    </a:lnTo>
                    <a:lnTo>
                      <a:pt x="3702" y="582"/>
                    </a:lnTo>
                    <a:lnTo>
                      <a:pt x="3702" y="588"/>
                    </a:lnTo>
                    <a:lnTo>
                      <a:pt x="3702" y="588"/>
                    </a:lnTo>
                    <a:lnTo>
                      <a:pt x="3708" y="594"/>
                    </a:lnTo>
                    <a:lnTo>
                      <a:pt x="3708" y="600"/>
                    </a:lnTo>
                    <a:lnTo>
                      <a:pt x="3708" y="606"/>
                    </a:lnTo>
                    <a:lnTo>
                      <a:pt x="3708" y="612"/>
                    </a:lnTo>
                    <a:lnTo>
                      <a:pt x="3708" y="612"/>
                    </a:lnTo>
                    <a:lnTo>
                      <a:pt x="3708" y="618"/>
                    </a:lnTo>
                    <a:lnTo>
                      <a:pt x="3714" y="624"/>
                    </a:lnTo>
                    <a:lnTo>
                      <a:pt x="3714" y="630"/>
                    </a:lnTo>
                    <a:lnTo>
                      <a:pt x="3714" y="630"/>
                    </a:lnTo>
                    <a:lnTo>
                      <a:pt x="3714" y="636"/>
                    </a:lnTo>
                    <a:lnTo>
                      <a:pt x="3714" y="642"/>
                    </a:lnTo>
                    <a:lnTo>
                      <a:pt x="3714" y="648"/>
                    </a:lnTo>
                    <a:lnTo>
                      <a:pt x="3720" y="648"/>
                    </a:lnTo>
                    <a:lnTo>
                      <a:pt x="3720" y="654"/>
                    </a:lnTo>
                    <a:lnTo>
                      <a:pt x="3720" y="660"/>
                    </a:lnTo>
                    <a:lnTo>
                      <a:pt x="3720" y="660"/>
                    </a:lnTo>
                    <a:lnTo>
                      <a:pt x="3720" y="666"/>
                    </a:lnTo>
                    <a:lnTo>
                      <a:pt x="3726" y="672"/>
                    </a:lnTo>
                    <a:lnTo>
                      <a:pt x="3726" y="678"/>
                    </a:lnTo>
                    <a:lnTo>
                      <a:pt x="3726" y="678"/>
                    </a:lnTo>
                    <a:lnTo>
                      <a:pt x="3726" y="684"/>
                    </a:lnTo>
                    <a:lnTo>
                      <a:pt x="3726" y="690"/>
                    </a:lnTo>
                    <a:lnTo>
                      <a:pt x="3726" y="690"/>
                    </a:lnTo>
                    <a:lnTo>
                      <a:pt x="3732" y="690"/>
                    </a:lnTo>
                    <a:lnTo>
                      <a:pt x="3732" y="690"/>
                    </a:lnTo>
                    <a:lnTo>
                      <a:pt x="3732" y="690"/>
                    </a:lnTo>
                    <a:lnTo>
                      <a:pt x="3732" y="690"/>
                    </a:lnTo>
                    <a:lnTo>
                      <a:pt x="3732" y="678"/>
                    </a:lnTo>
                    <a:lnTo>
                      <a:pt x="3738" y="672"/>
                    </a:lnTo>
                    <a:lnTo>
                      <a:pt x="3738" y="660"/>
                    </a:lnTo>
                    <a:lnTo>
                      <a:pt x="3738" y="654"/>
                    </a:lnTo>
                    <a:lnTo>
                      <a:pt x="3738" y="642"/>
                    </a:lnTo>
                    <a:lnTo>
                      <a:pt x="3738" y="636"/>
                    </a:lnTo>
                    <a:lnTo>
                      <a:pt x="3738" y="624"/>
                    </a:lnTo>
                    <a:lnTo>
                      <a:pt x="3744" y="618"/>
                    </a:lnTo>
                    <a:lnTo>
                      <a:pt x="3744" y="606"/>
                    </a:lnTo>
                    <a:lnTo>
                      <a:pt x="3744" y="600"/>
                    </a:lnTo>
                    <a:lnTo>
                      <a:pt x="3744" y="588"/>
                    </a:lnTo>
                    <a:lnTo>
                      <a:pt x="3744" y="576"/>
                    </a:lnTo>
                    <a:lnTo>
                      <a:pt x="3744" y="564"/>
                    </a:lnTo>
                    <a:lnTo>
                      <a:pt x="3750" y="558"/>
                    </a:lnTo>
                    <a:lnTo>
                      <a:pt x="3750" y="546"/>
                    </a:lnTo>
                    <a:lnTo>
                      <a:pt x="3750" y="534"/>
                    </a:lnTo>
                    <a:lnTo>
                      <a:pt x="3750" y="522"/>
                    </a:lnTo>
                    <a:lnTo>
                      <a:pt x="3750" y="510"/>
                    </a:lnTo>
                    <a:lnTo>
                      <a:pt x="3750" y="498"/>
                    </a:lnTo>
                    <a:lnTo>
                      <a:pt x="3756" y="486"/>
                    </a:lnTo>
                    <a:lnTo>
                      <a:pt x="3756" y="474"/>
                    </a:lnTo>
                    <a:lnTo>
                      <a:pt x="3756" y="462"/>
                    </a:lnTo>
                    <a:lnTo>
                      <a:pt x="3756" y="450"/>
                    </a:lnTo>
                    <a:lnTo>
                      <a:pt x="3756" y="438"/>
                    </a:lnTo>
                    <a:lnTo>
                      <a:pt x="3756" y="426"/>
                    </a:lnTo>
                    <a:lnTo>
                      <a:pt x="3762" y="414"/>
                    </a:lnTo>
                    <a:lnTo>
                      <a:pt x="3762" y="396"/>
                    </a:lnTo>
                    <a:lnTo>
                      <a:pt x="3762" y="384"/>
                    </a:lnTo>
                    <a:lnTo>
                      <a:pt x="3762" y="372"/>
                    </a:lnTo>
                    <a:lnTo>
                      <a:pt x="3762" y="354"/>
                    </a:lnTo>
                    <a:lnTo>
                      <a:pt x="3768" y="342"/>
                    </a:lnTo>
                    <a:lnTo>
                      <a:pt x="3768" y="330"/>
                    </a:lnTo>
                    <a:lnTo>
                      <a:pt x="3768" y="312"/>
                    </a:lnTo>
                    <a:lnTo>
                      <a:pt x="3768" y="300"/>
                    </a:lnTo>
                    <a:lnTo>
                      <a:pt x="3768" y="288"/>
                    </a:lnTo>
                    <a:lnTo>
                      <a:pt x="3768" y="276"/>
                    </a:lnTo>
                    <a:lnTo>
                      <a:pt x="3768" y="270"/>
                    </a:lnTo>
                    <a:lnTo>
                      <a:pt x="3774" y="270"/>
                    </a:lnTo>
                    <a:lnTo>
                      <a:pt x="3774" y="276"/>
                    </a:lnTo>
                    <a:lnTo>
                      <a:pt x="3774" y="288"/>
                    </a:lnTo>
                    <a:lnTo>
                      <a:pt x="3774" y="300"/>
                    </a:lnTo>
                    <a:lnTo>
                      <a:pt x="3774" y="312"/>
                    </a:lnTo>
                    <a:lnTo>
                      <a:pt x="3780" y="330"/>
                    </a:lnTo>
                    <a:lnTo>
                      <a:pt x="3780" y="342"/>
                    </a:lnTo>
                    <a:lnTo>
                      <a:pt x="3780" y="354"/>
                    </a:lnTo>
                    <a:lnTo>
                      <a:pt x="3780" y="372"/>
                    </a:lnTo>
                    <a:lnTo>
                      <a:pt x="3780" y="384"/>
                    </a:lnTo>
                    <a:lnTo>
                      <a:pt x="3780" y="396"/>
                    </a:lnTo>
                    <a:lnTo>
                      <a:pt x="3786" y="414"/>
                    </a:lnTo>
                    <a:lnTo>
                      <a:pt x="3786" y="426"/>
                    </a:lnTo>
                    <a:lnTo>
                      <a:pt x="3786" y="438"/>
                    </a:lnTo>
                    <a:lnTo>
                      <a:pt x="3786" y="450"/>
                    </a:lnTo>
                    <a:lnTo>
                      <a:pt x="3786" y="462"/>
                    </a:lnTo>
                    <a:lnTo>
                      <a:pt x="3792" y="474"/>
                    </a:lnTo>
                    <a:lnTo>
                      <a:pt x="3792" y="486"/>
                    </a:lnTo>
                    <a:lnTo>
                      <a:pt x="3792" y="498"/>
                    </a:lnTo>
                    <a:lnTo>
                      <a:pt x="3792" y="510"/>
                    </a:lnTo>
                    <a:lnTo>
                      <a:pt x="3792" y="522"/>
                    </a:lnTo>
                    <a:lnTo>
                      <a:pt x="3792" y="534"/>
                    </a:lnTo>
                    <a:lnTo>
                      <a:pt x="3798" y="546"/>
                    </a:lnTo>
                    <a:lnTo>
                      <a:pt x="3798" y="558"/>
                    </a:lnTo>
                    <a:lnTo>
                      <a:pt x="3798" y="564"/>
                    </a:lnTo>
                    <a:lnTo>
                      <a:pt x="3798" y="576"/>
                    </a:lnTo>
                    <a:lnTo>
                      <a:pt x="3798" y="588"/>
                    </a:lnTo>
                    <a:lnTo>
                      <a:pt x="3798" y="600"/>
                    </a:lnTo>
                    <a:lnTo>
                      <a:pt x="3804" y="606"/>
                    </a:lnTo>
                    <a:lnTo>
                      <a:pt x="3804" y="618"/>
                    </a:lnTo>
                    <a:lnTo>
                      <a:pt x="3804" y="624"/>
                    </a:lnTo>
                    <a:lnTo>
                      <a:pt x="3804" y="636"/>
                    </a:lnTo>
                    <a:lnTo>
                      <a:pt x="3804" y="642"/>
                    </a:lnTo>
                    <a:lnTo>
                      <a:pt x="3804" y="654"/>
                    </a:lnTo>
                    <a:lnTo>
                      <a:pt x="3810" y="660"/>
                    </a:lnTo>
                    <a:lnTo>
                      <a:pt x="3810" y="672"/>
                    </a:lnTo>
                    <a:lnTo>
                      <a:pt x="3810" y="678"/>
                    </a:lnTo>
                    <a:lnTo>
                      <a:pt x="3810" y="684"/>
                    </a:lnTo>
                    <a:lnTo>
                      <a:pt x="3810" y="690"/>
                    </a:lnTo>
                    <a:lnTo>
                      <a:pt x="3816" y="690"/>
                    </a:lnTo>
                    <a:lnTo>
                      <a:pt x="3816" y="690"/>
                    </a:lnTo>
                    <a:lnTo>
                      <a:pt x="3816" y="690"/>
                    </a:lnTo>
                    <a:lnTo>
                      <a:pt x="3816" y="684"/>
                    </a:lnTo>
                    <a:lnTo>
                      <a:pt x="3816" y="684"/>
                    </a:lnTo>
                    <a:lnTo>
                      <a:pt x="3816" y="678"/>
                    </a:lnTo>
                    <a:lnTo>
                      <a:pt x="3816" y="672"/>
                    </a:lnTo>
                    <a:lnTo>
                      <a:pt x="3822" y="672"/>
                    </a:lnTo>
                    <a:lnTo>
                      <a:pt x="3822" y="666"/>
                    </a:lnTo>
                    <a:lnTo>
                      <a:pt x="3822" y="660"/>
                    </a:lnTo>
                    <a:lnTo>
                      <a:pt x="3822" y="654"/>
                    </a:lnTo>
                    <a:lnTo>
                      <a:pt x="3822" y="648"/>
                    </a:lnTo>
                    <a:lnTo>
                      <a:pt x="3828" y="642"/>
                    </a:lnTo>
                    <a:lnTo>
                      <a:pt x="3828" y="642"/>
                    </a:lnTo>
                    <a:lnTo>
                      <a:pt x="3828" y="636"/>
                    </a:lnTo>
                    <a:lnTo>
                      <a:pt x="3828" y="630"/>
                    </a:lnTo>
                    <a:lnTo>
                      <a:pt x="3828" y="624"/>
                    </a:lnTo>
                    <a:lnTo>
                      <a:pt x="3834" y="618"/>
                    </a:lnTo>
                    <a:lnTo>
                      <a:pt x="3834" y="618"/>
                    </a:lnTo>
                    <a:lnTo>
                      <a:pt x="3834" y="612"/>
                    </a:lnTo>
                    <a:lnTo>
                      <a:pt x="3834" y="606"/>
                    </a:lnTo>
                    <a:lnTo>
                      <a:pt x="3834" y="600"/>
                    </a:lnTo>
                    <a:lnTo>
                      <a:pt x="3834" y="594"/>
                    </a:lnTo>
                    <a:lnTo>
                      <a:pt x="3840" y="588"/>
                    </a:lnTo>
                    <a:lnTo>
                      <a:pt x="3840" y="582"/>
                    </a:lnTo>
                    <a:lnTo>
                      <a:pt x="3840" y="582"/>
                    </a:lnTo>
                    <a:lnTo>
                      <a:pt x="3840" y="576"/>
                    </a:lnTo>
                    <a:lnTo>
                      <a:pt x="3840" y="570"/>
                    </a:lnTo>
                    <a:lnTo>
                      <a:pt x="3840" y="564"/>
                    </a:lnTo>
                    <a:lnTo>
                      <a:pt x="3846" y="558"/>
                    </a:lnTo>
                    <a:lnTo>
                      <a:pt x="3846" y="552"/>
                    </a:lnTo>
                    <a:lnTo>
                      <a:pt x="3846" y="546"/>
                    </a:lnTo>
                    <a:lnTo>
                      <a:pt x="3846" y="540"/>
                    </a:lnTo>
                    <a:lnTo>
                      <a:pt x="3846" y="534"/>
                    </a:lnTo>
                    <a:lnTo>
                      <a:pt x="3846" y="528"/>
                    </a:lnTo>
                    <a:lnTo>
                      <a:pt x="3852" y="522"/>
                    </a:lnTo>
                    <a:lnTo>
                      <a:pt x="3852" y="516"/>
                    </a:lnTo>
                    <a:lnTo>
                      <a:pt x="3852" y="510"/>
                    </a:lnTo>
                    <a:lnTo>
                      <a:pt x="3852" y="504"/>
                    </a:lnTo>
                    <a:lnTo>
                      <a:pt x="3852" y="498"/>
                    </a:lnTo>
                    <a:lnTo>
                      <a:pt x="3852" y="492"/>
                    </a:lnTo>
                    <a:lnTo>
                      <a:pt x="3858" y="486"/>
                    </a:lnTo>
                    <a:lnTo>
                      <a:pt x="3858" y="480"/>
                    </a:lnTo>
                    <a:lnTo>
                      <a:pt x="3858" y="474"/>
                    </a:lnTo>
                    <a:lnTo>
                      <a:pt x="3858" y="468"/>
                    </a:lnTo>
                    <a:lnTo>
                      <a:pt x="3858" y="456"/>
                    </a:lnTo>
                    <a:lnTo>
                      <a:pt x="3858" y="450"/>
                    </a:lnTo>
                    <a:lnTo>
                      <a:pt x="3864" y="444"/>
                    </a:lnTo>
                    <a:lnTo>
                      <a:pt x="3864" y="438"/>
                    </a:lnTo>
                    <a:lnTo>
                      <a:pt x="3864" y="432"/>
                    </a:lnTo>
                    <a:lnTo>
                      <a:pt x="3864" y="426"/>
                    </a:lnTo>
                    <a:lnTo>
                      <a:pt x="3864" y="420"/>
                    </a:lnTo>
                    <a:lnTo>
                      <a:pt x="3864" y="414"/>
                    </a:lnTo>
                    <a:lnTo>
                      <a:pt x="3870" y="408"/>
                    </a:lnTo>
                    <a:lnTo>
                      <a:pt x="3870" y="402"/>
                    </a:lnTo>
                    <a:lnTo>
                      <a:pt x="3870" y="390"/>
                    </a:lnTo>
                    <a:lnTo>
                      <a:pt x="3870" y="384"/>
                    </a:lnTo>
                    <a:lnTo>
                      <a:pt x="3870" y="378"/>
                    </a:lnTo>
                    <a:lnTo>
                      <a:pt x="3876" y="372"/>
                    </a:lnTo>
                    <a:lnTo>
                      <a:pt x="3876" y="366"/>
                    </a:lnTo>
                    <a:lnTo>
                      <a:pt x="3876" y="360"/>
                    </a:lnTo>
                    <a:lnTo>
                      <a:pt x="3876" y="348"/>
                    </a:lnTo>
                    <a:lnTo>
                      <a:pt x="3876" y="342"/>
                    </a:lnTo>
                    <a:lnTo>
                      <a:pt x="3876" y="336"/>
                    </a:lnTo>
                    <a:lnTo>
                      <a:pt x="3882" y="330"/>
                    </a:lnTo>
                    <a:lnTo>
                      <a:pt x="3882" y="318"/>
                    </a:lnTo>
                    <a:lnTo>
                      <a:pt x="3882" y="312"/>
                    </a:lnTo>
                    <a:lnTo>
                      <a:pt x="3882" y="306"/>
                    </a:lnTo>
                    <a:lnTo>
                      <a:pt x="3882" y="300"/>
                    </a:lnTo>
                    <a:lnTo>
                      <a:pt x="3882" y="294"/>
                    </a:lnTo>
                    <a:lnTo>
                      <a:pt x="3888" y="282"/>
                    </a:lnTo>
                    <a:lnTo>
                      <a:pt x="3888" y="276"/>
                    </a:lnTo>
                    <a:lnTo>
                      <a:pt x="3888" y="270"/>
                    </a:lnTo>
                    <a:lnTo>
                      <a:pt x="3888" y="264"/>
                    </a:lnTo>
                    <a:lnTo>
                      <a:pt x="3888" y="258"/>
                    </a:lnTo>
                    <a:lnTo>
                      <a:pt x="3894" y="240"/>
                    </a:lnTo>
                    <a:lnTo>
                      <a:pt x="3894" y="234"/>
                    </a:lnTo>
                    <a:lnTo>
                      <a:pt x="3894" y="234"/>
                    </a:lnTo>
                    <a:lnTo>
                      <a:pt x="3894" y="228"/>
                    </a:lnTo>
                    <a:lnTo>
                      <a:pt x="3894" y="228"/>
                    </a:lnTo>
                    <a:lnTo>
                      <a:pt x="3894" y="228"/>
                    </a:lnTo>
                    <a:lnTo>
                      <a:pt x="3894" y="234"/>
                    </a:lnTo>
                    <a:lnTo>
                      <a:pt x="3900" y="240"/>
                    </a:lnTo>
                    <a:lnTo>
                      <a:pt x="3900" y="246"/>
                    </a:lnTo>
                    <a:lnTo>
                      <a:pt x="3900" y="252"/>
                    </a:lnTo>
                    <a:lnTo>
                      <a:pt x="3900" y="264"/>
                    </a:lnTo>
                    <a:lnTo>
                      <a:pt x="3900" y="270"/>
                    </a:lnTo>
                    <a:lnTo>
                      <a:pt x="3906" y="282"/>
                    </a:lnTo>
                    <a:lnTo>
                      <a:pt x="3906" y="288"/>
                    </a:lnTo>
                    <a:lnTo>
                      <a:pt x="3906" y="294"/>
                    </a:lnTo>
                    <a:lnTo>
                      <a:pt x="3906" y="300"/>
                    </a:lnTo>
                    <a:lnTo>
                      <a:pt x="3906" y="312"/>
                    </a:lnTo>
                    <a:lnTo>
                      <a:pt x="3906" y="318"/>
                    </a:lnTo>
                    <a:lnTo>
                      <a:pt x="3912" y="324"/>
                    </a:lnTo>
                    <a:lnTo>
                      <a:pt x="3912" y="336"/>
                    </a:lnTo>
                    <a:lnTo>
                      <a:pt x="3912" y="342"/>
                    </a:lnTo>
                    <a:lnTo>
                      <a:pt x="3912" y="348"/>
                    </a:lnTo>
                    <a:lnTo>
                      <a:pt x="3912" y="354"/>
                    </a:lnTo>
                    <a:lnTo>
                      <a:pt x="3912" y="366"/>
                    </a:lnTo>
                    <a:lnTo>
                      <a:pt x="3918" y="372"/>
                    </a:lnTo>
                    <a:lnTo>
                      <a:pt x="3918" y="378"/>
                    </a:lnTo>
                    <a:lnTo>
                      <a:pt x="3918" y="384"/>
                    </a:lnTo>
                    <a:lnTo>
                      <a:pt x="3918" y="396"/>
                    </a:lnTo>
                    <a:lnTo>
                      <a:pt x="3918" y="402"/>
                    </a:lnTo>
                    <a:lnTo>
                      <a:pt x="3918" y="408"/>
                    </a:lnTo>
                    <a:lnTo>
                      <a:pt x="3924" y="414"/>
                    </a:lnTo>
                    <a:lnTo>
                      <a:pt x="3924" y="420"/>
                    </a:lnTo>
                    <a:lnTo>
                      <a:pt x="3924" y="432"/>
                    </a:lnTo>
                    <a:lnTo>
                      <a:pt x="3924" y="438"/>
                    </a:lnTo>
                    <a:lnTo>
                      <a:pt x="3924" y="444"/>
                    </a:lnTo>
                    <a:lnTo>
                      <a:pt x="3930" y="450"/>
                    </a:lnTo>
                    <a:lnTo>
                      <a:pt x="3930" y="456"/>
                    </a:lnTo>
                    <a:lnTo>
                      <a:pt x="3930" y="462"/>
                    </a:lnTo>
                    <a:lnTo>
                      <a:pt x="3930" y="468"/>
                    </a:lnTo>
                    <a:lnTo>
                      <a:pt x="3930" y="474"/>
                    </a:lnTo>
                    <a:lnTo>
                      <a:pt x="3930" y="480"/>
                    </a:lnTo>
                    <a:lnTo>
                      <a:pt x="3936" y="492"/>
                    </a:lnTo>
                    <a:lnTo>
                      <a:pt x="3936" y="498"/>
                    </a:lnTo>
                    <a:lnTo>
                      <a:pt x="3936" y="504"/>
                    </a:lnTo>
                    <a:lnTo>
                      <a:pt x="3936" y="510"/>
                    </a:lnTo>
                    <a:lnTo>
                      <a:pt x="3936" y="516"/>
                    </a:lnTo>
                    <a:lnTo>
                      <a:pt x="3936" y="522"/>
                    </a:lnTo>
                    <a:lnTo>
                      <a:pt x="3942" y="528"/>
                    </a:lnTo>
                    <a:lnTo>
                      <a:pt x="3942" y="534"/>
                    </a:lnTo>
                    <a:lnTo>
                      <a:pt x="3942" y="540"/>
                    </a:lnTo>
                    <a:lnTo>
                      <a:pt x="3942" y="546"/>
                    </a:lnTo>
                    <a:lnTo>
                      <a:pt x="3942" y="552"/>
                    </a:lnTo>
                    <a:lnTo>
                      <a:pt x="3942" y="558"/>
                    </a:lnTo>
                    <a:lnTo>
                      <a:pt x="3948" y="564"/>
                    </a:lnTo>
                    <a:lnTo>
                      <a:pt x="3948" y="570"/>
                    </a:lnTo>
                    <a:lnTo>
                      <a:pt x="3948" y="576"/>
                    </a:lnTo>
                    <a:lnTo>
                      <a:pt x="3948" y="582"/>
                    </a:lnTo>
                    <a:lnTo>
                      <a:pt x="3948" y="588"/>
                    </a:lnTo>
                    <a:lnTo>
                      <a:pt x="3948" y="594"/>
                    </a:lnTo>
                    <a:lnTo>
                      <a:pt x="3954" y="600"/>
                    </a:lnTo>
                    <a:lnTo>
                      <a:pt x="3954" y="606"/>
                    </a:lnTo>
                    <a:lnTo>
                      <a:pt x="3954" y="612"/>
                    </a:lnTo>
                    <a:lnTo>
                      <a:pt x="3954" y="612"/>
                    </a:lnTo>
                    <a:lnTo>
                      <a:pt x="3954" y="618"/>
                    </a:lnTo>
                    <a:lnTo>
                      <a:pt x="3954" y="624"/>
                    </a:lnTo>
                    <a:lnTo>
                      <a:pt x="3960" y="630"/>
                    </a:lnTo>
                    <a:lnTo>
                      <a:pt x="3960" y="636"/>
                    </a:lnTo>
                    <a:lnTo>
                      <a:pt x="3960" y="642"/>
                    </a:lnTo>
                    <a:lnTo>
                      <a:pt x="3960" y="642"/>
                    </a:lnTo>
                    <a:lnTo>
                      <a:pt x="3960" y="648"/>
                    </a:lnTo>
                    <a:lnTo>
                      <a:pt x="3966" y="654"/>
                    </a:lnTo>
                    <a:lnTo>
                      <a:pt x="3966" y="660"/>
                    </a:lnTo>
                    <a:lnTo>
                      <a:pt x="3966" y="666"/>
                    </a:lnTo>
                    <a:lnTo>
                      <a:pt x="3966" y="666"/>
                    </a:lnTo>
                    <a:lnTo>
                      <a:pt x="3966" y="672"/>
                    </a:lnTo>
                    <a:lnTo>
                      <a:pt x="3966" y="678"/>
                    </a:lnTo>
                    <a:lnTo>
                      <a:pt x="3972" y="684"/>
                    </a:lnTo>
                    <a:lnTo>
                      <a:pt x="3972" y="690"/>
                    </a:lnTo>
                    <a:lnTo>
                      <a:pt x="3972" y="690"/>
                    </a:lnTo>
                    <a:lnTo>
                      <a:pt x="3972" y="696"/>
                    </a:lnTo>
                    <a:lnTo>
                      <a:pt x="3972" y="702"/>
                    </a:lnTo>
                    <a:lnTo>
                      <a:pt x="3972" y="702"/>
                    </a:lnTo>
                    <a:lnTo>
                      <a:pt x="3978" y="708"/>
                    </a:lnTo>
                    <a:lnTo>
                      <a:pt x="3978" y="708"/>
                    </a:lnTo>
                    <a:lnTo>
                      <a:pt x="3978" y="708"/>
                    </a:lnTo>
                    <a:lnTo>
                      <a:pt x="3978" y="708"/>
                    </a:lnTo>
                    <a:lnTo>
                      <a:pt x="3978" y="708"/>
                    </a:lnTo>
                    <a:lnTo>
                      <a:pt x="3984" y="708"/>
                    </a:lnTo>
                    <a:lnTo>
                      <a:pt x="3984" y="708"/>
                    </a:lnTo>
                    <a:lnTo>
                      <a:pt x="3984" y="702"/>
                    </a:lnTo>
                    <a:lnTo>
                      <a:pt x="3984" y="702"/>
                    </a:lnTo>
                    <a:lnTo>
                      <a:pt x="3984" y="702"/>
                    </a:lnTo>
                    <a:lnTo>
                      <a:pt x="3984" y="696"/>
                    </a:lnTo>
                    <a:lnTo>
                      <a:pt x="3990" y="696"/>
                    </a:lnTo>
                    <a:lnTo>
                      <a:pt x="3990" y="696"/>
                    </a:lnTo>
                    <a:lnTo>
                      <a:pt x="3990" y="690"/>
                    </a:lnTo>
                    <a:lnTo>
                      <a:pt x="3990" y="690"/>
                    </a:lnTo>
                    <a:lnTo>
                      <a:pt x="3990" y="684"/>
                    </a:lnTo>
                    <a:lnTo>
                      <a:pt x="3990" y="684"/>
                    </a:lnTo>
                    <a:lnTo>
                      <a:pt x="3996" y="684"/>
                    </a:lnTo>
                    <a:lnTo>
                      <a:pt x="3996" y="678"/>
                    </a:lnTo>
                    <a:lnTo>
                      <a:pt x="3996" y="678"/>
                    </a:lnTo>
                    <a:lnTo>
                      <a:pt x="3996" y="672"/>
                    </a:lnTo>
                    <a:lnTo>
                      <a:pt x="3996" y="672"/>
                    </a:lnTo>
                    <a:lnTo>
                      <a:pt x="3996" y="666"/>
                    </a:lnTo>
                    <a:lnTo>
                      <a:pt x="4002" y="666"/>
                    </a:lnTo>
                    <a:lnTo>
                      <a:pt x="4002" y="666"/>
                    </a:lnTo>
                    <a:lnTo>
                      <a:pt x="4002" y="660"/>
                    </a:lnTo>
                    <a:lnTo>
                      <a:pt x="4002" y="660"/>
                    </a:lnTo>
                    <a:lnTo>
                      <a:pt x="4002" y="654"/>
                    </a:lnTo>
                    <a:lnTo>
                      <a:pt x="4002" y="654"/>
                    </a:lnTo>
                    <a:lnTo>
                      <a:pt x="4008" y="648"/>
                    </a:lnTo>
                    <a:lnTo>
                      <a:pt x="4008" y="648"/>
                    </a:lnTo>
                    <a:lnTo>
                      <a:pt x="4008" y="642"/>
                    </a:lnTo>
                    <a:lnTo>
                      <a:pt x="4008" y="642"/>
                    </a:lnTo>
                    <a:lnTo>
                      <a:pt x="4008" y="636"/>
                    </a:lnTo>
                    <a:lnTo>
                      <a:pt x="4008" y="636"/>
                    </a:lnTo>
                    <a:lnTo>
                      <a:pt x="4014" y="630"/>
                    </a:lnTo>
                    <a:lnTo>
                      <a:pt x="4014" y="624"/>
                    </a:lnTo>
                    <a:lnTo>
                      <a:pt x="4014" y="624"/>
                    </a:lnTo>
                    <a:lnTo>
                      <a:pt x="4014" y="618"/>
                    </a:lnTo>
                    <a:lnTo>
                      <a:pt x="4014" y="618"/>
                    </a:lnTo>
                    <a:lnTo>
                      <a:pt x="4020" y="612"/>
                    </a:lnTo>
                    <a:lnTo>
                      <a:pt x="4020" y="612"/>
                    </a:lnTo>
                    <a:lnTo>
                      <a:pt x="4020" y="606"/>
                    </a:lnTo>
                    <a:lnTo>
                      <a:pt x="4020" y="600"/>
                    </a:lnTo>
                    <a:lnTo>
                      <a:pt x="4020" y="594"/>
                    </a:lnTo>
                    <a:lnTo>
                      <a:pt x="4026" y="594"/>
                    </a:lnTo>
                    <a:lnTo>
                      <a:pt x="4026" y="588"/>
                    </a:lnTo>
                    <a:lnTo>
                      <a:pt x="4026" y="588"/>
                    </a:lnTo>
                    <a:lnTo>
                      <a:pt x="4026" y="582"/>
                    </a:lnTo>
                    <a:lnTo>
                      <a:pt x="4026" y="576"/>
                    </a:lnTo>
                    <a:lnTo>
                      <a:pt x="4026" y="576"/>
                    </a:lnTo>
                    <a:lnTo>
                      <a:pt x="4032" y="570"/>
                    </a:lnTo>
                    <a:lnTo>
                      <a:pt x="4032" y="570"/>
                    </a:lnTo>
                    <a:lnTo>
                      <a:pt x="4032" y="564"/>
                    </a:lnTo>
                    <a:lnTo>
                      <a:pt x="4032" y="558"/>
                    </a:lnTo>
                    <a:lnTo>
                      <a:pt x="4032" y="558"/>
                    </a:lnTo>
                    <a:lnTo>
                      <a:pt x="4032" y="552"/>
                    </a:lnTo>
                    <a:lnTo>
                      <a:pt x="4038" y="546"/>
                    </a:lnTo>
                    <a:lnTo>
                      <a:pt x="4038" y="546"/>
                    </a:lnTo>
                    <a:lnTo>
                      <a:pt x="4038" y="540"/>
                    </a:lnTo>
                    <a:lnTo>
                      <a:pt x="4038" y="534"/>
                    </a:lnTo>
                    <a:lnTo>
                      <a:pt x="4038" y="534"/>
                    </a:lnTo>
                    <a:lnTo>
                      <a:pt x="4038" y="528"/>
                    </a:lnTo>
                    <a:lnTo>
                      <a:pt x="4044" y="522"/>
                    </a:lnTo>
                    <a:lnTo>
                      <a:pt x="4044" y="522"/>
                    </a:lnTo>
                    <a:lnTo>
                      <a:pt x="4044" y="516"/>
                    </a:lnTo>
                    <a:lnTo>
                      <a:pt x="4044" y="510"/>
                    </a:lnTo>
                    <a:lnTo>
                      <a:pt x="4044" y="510"/>
                    </a:lnTo>
                    <a:lnTo>
                      <a:pt x="4044" y="504"/>
                    </a:lnTo>
                    <a:lnTo>
                      <a:pt x="4050" y="498"/>
                    </a:lnTo>
                    <a:lnTo>
                      <a:pt x="4050" y="492"/>
                    </a:lnTo>
                    <a:lnTo>
                      <a:pt x="4050" y="492"/>
                    </a:lnTo>
                    <a:lnTo>
                      <a:pt x="4050" y="486"/>
                    </a:lnTo>
                    <a:lnTo>
                      <a:pt x="4050" y="480"/>
                    </a:lnTo>
                    <a:lnTo>
                      <a:pt x="4050" y="480"/>
                    </a:lnTo>
                    <a:lnTo>
                      <a:pt x="4056" y="474"/>
                    </a:lnTo>
                    <a:lnTo>
                      <a:pt x="4056" y="468"/>
                    </a:lnTo>
                    <a:lnTo>
                      <a:pt x="4056" y="468"/>
                    </a:lnTo>
                    <a:lnTo>
                      <a:pt x="4056" y="462"/>
                    </a:lnTo>
                    <a:lnTo>
                      <a:pt x="4056" y="462"/>
                    </a:lnTo>
                    <a:lnTo>
                      <a:pt x="4062" y="456"/>
                    </a:lnTo>
                    <a:lnTo>
                      <a:pt x="4062" y="456"/>
                    </a:lnTo>
                    <a:lnTo>
                      <a:pt x="4062" y="462"/>
                    </a:lnTo>
                    <a:lnTo>
                      <a:pt x="4062" y="462"/>
                    </a:lnTo>
                    <a:lnTo>
                      <a:pt x="4062" y="468"/>
                    </a:lnTo>
                    <a:lnTo>
                      <a:pt x="4062" y="474"/>
                    </a:lnTo>
                    <a:lnTo>
                      <a:pt x="4068" y="480"/>
                    </a:lnTo>
                    <a:lnTo>
                      <a:pt x="4068" y="486"/>
                    </a:lnTo>
                    <a:lnTo>
                      <a:pt x="4068" y="498"/>
                    </a:lnTo>
                    <a:lnTo>
                      <a:pt x="4068" y="504"/>
                    </a:lnTo>
                    <a:lnTo>
                      <a:pt x="4068" y="516"/>
                    </a:lnTo>
                    <a:lnTo>
                      <a:pt x="4068" y="522"/>
                    </a:lnTo>
                    <a:lnTo>
                      <a:pt x="4074" y="528"/>
                    </a:lnTo>
                    <a:lnTo>
                      <a:pt x="4074" y="540"/>
                    </a:lnTo>
                    <a:lnTo>
                      <a:pt x="4074" y="546"/>
                    </a:lnTo>
                    <a:lnTo>
                      <a:pt x="4074" y="552"/>
                    </a:lnTo>
                    <a:lnTo>
                      <a:pt x="4074" y="558"/>
                    </a:lnTo>
                    <a:lnTo>
                      <a:pt x="4080" y="564"/>
                    </a:lnTo>
                    <a:lnTo>
                      <a:pt x="4080" y="570"/>
                    </a:lnTo>
                    <a:lnTo>
                      <a:pt x="4080" y="576"/>
                    </a:lnTo>
                    <a:lnTo>
                      <a:pt x="4080" y="588"/>
                    </a:lnTo>
                    <a:lnTo>
                      <a:pt x="4080" y="594"/>
                    </a:lnTo>
                    <a:lnTo>
                      <a:pt x="4080" y="600"/>
                    </a:lnTo>
                    <a:lnTo>
                      <a:pt x="4086" y="606"/>
                    </a:lnTo>
                    <a:lnTo>
                      <a:pt x="4086" y="612"/>
                    </a:lnTo>
                    <a:lnTo>
                      <a:pt x="4086" y="618"/>
                    </a:lnTo>
                    <a:lnTo>
                      <a:pt x="4086" y="624"/>
                    </a:lnTo>
                    <a:lnTo>
                      <a:pt x="4086" y="630"/>
                    </a:lnTo>
                    <a:lnTo>
                      <a:pt x="4086" y="636"/>
                    </a:lnTo>
                    <a:lnTo>
                      <a:pt x="4092" y="642"/>
                    </a:lnTo>
                    <a:lnTo>
                      <a:pt x="4092" y="648"/>
                    </a:lnTo>
                    <a:lnTo>
                      <a:pt x="4092" y="654"/>
                    </a:lnTo>
                    <a:lnTo>
                      <a:pt x="4092" y="660"/>
                    </a:lnTo>
                    <a:lnTo>
                      <a:pt x="4092" y="660"/>
                    </a:lnTo>
                    <a:lnTo>
                      <a:pt x="4092" y="666"/>
                    </a:lnTo>
                    <a:lnTo>
                      <a:pt x="4098" y="672"/>
                    </a:lnTo>
                    <a:lnTo>
                      <a:pt x="4098" y="678"/>
                    </a:lnTo>
                    <a:lnTo>
                      <a:pt x="4098" y="684"/>
                    </a:lnTo>
                    <a:lnTo>
                      <a:pt x="4098" y="690"/>
                    </a:lnTo>
                    <a:lnTo>
                      <a:pt x="4098" y="690"/>
                    </a:lnTo>
                    <a:lnTo>
                      <a:pt x="4098" y="696"/>
                    </a:lnTo>
                    <a:lnTo>
                      <a:pt x="4104" y="702"/>
                    </a:lnTo>
                    <a:lnTo>
                      <a:pt x="4104" y="708"/>
                    </a:lnTo>
                    <a:lnTo>
                      <a:pt x="4104" y="708"/>
                    </a:lnTo>
                    <a:lnTo>
                      <a:pt x="4104" y="714"/>
                    </a:lnTo>
                    <a:lnTo>
                      <a:pt x="4104" y="720"/>
                    </a:lnTo>
                    <a:lnTo>
                      <a:pt x="4104" y="726"/>
                    </a:lnTo>
                    <a:lnTo>
                      <a:pt x="4110" y="726"/>
                    </a:lnTo>
                    <a:lnTo>
                      <a:pt x="4110" y="732"/>
                    </a:lnTo>
                    <a:lnTo>
                      <a:pt x="4110" y="738"/>
                    </a:lnTo>
                    <a:lnTo>
                      <a:pt x="4110" y="738"/>
                    </a:lnTo>
                    <a:lnTo>
                      <a:pt x="4110" y="744"/>
                    </a:lnTo>
                    <a:lnTo>
                      <a:pt x="4110" y="750"/>
                    </a:lnTo>
                    <a:lnTo>
                      <a:pt x="4116" y="750"/>
                    </a:lnTo>
                    <a:lnTo>
                      <a:pt x="4116" y="756"/>
                    </a:lnTo>
                    <a:lnTo>
                      <a:pt x="4116" y="756"/>
                    </a:lnTo>
                    <a:lnTo>
                      <a:pt x="4116" y="762"/>
                    </a:lnTo>
                    <a:lnTo>
                      <a:pt x="4116" y="762"/>
                    </a:lnTo>
                    <a:lnTo>
                      <a:pt x="4122" y="768"/>
                    </a:lnTo>
                    <a:lnTo>
                      <a:pt x="4122" y="768"/>
                    </a:lnTo>
                    <a:lnTo>
                      <a:pt x="4122" y="774"/>
                    </a:lnTo>
                    <a:lnTo>
                      <a:pt x="4122" y="774"/>
                    </a:lnTo>
                    <a:lnTo>
                      <a:pt x="4122" y="780"/>
                    </a:lnTo>
                    <a:lnTo>
                      <a:pt x="4122" y="780"/>
                    </a:lnTo>
                    <a:lnTo>
                      <a:pt x="4128" y="786"/>
                    </a:lnTo>
                    <a:lnTo>
                      <a:pt x="4128" y="786"/>
                    </a:lnTo>
                    <a:lnTo>
                      <a:pt x="4128" y="786"/>
                    </a:lnTo>
                    <a:lnTo>
                      <a:pt x="4128" y="792"/>
                    </a:lnTo>
                    <a:lnTo>
                      <a:pt x="4128" y="792"/>
                    </a:lnTo>
                    <a:lnTo>
                      <a:pt x="4128" y="792"/>
                    </a:lnTo>
                    <a:lnTo>
                      <a:pt x="4134" y="798"/>
                    </a:lnTo>
                    <a:lnTo>
                      <a:pt x="4134" y="798"/>
                    </a:lnTo>
                    <a:lnTo>
                      <a:pt x="4134" y="798"/>
                    </a:lnTo>
                    <a:lnTo>
                      <a:pt x="4134" y="798"/>
                    </a:lnTo>
                    <a:lnTo>
                      <a:pt x="4134" y="804"/>
                    </a:lnTo>
                    <a:lnTo>
                      <a:pt x="4134" y="804"/>
                    </a:lnTo>
                    <a:lnTo>
                      <a:pt x="4140" y="804"/>
                    </a:lnTo>
                    <a:lnTo>
                      <a:pt x="4140" y="804"/>
                    </a:lnTo>
                    <a:lnTo>
                      <a:pt x="4140" y="804"/>
                    </a:lnTo>
                    <a:lnTo>
                      <a:pt x="4140" y="810"/>
                    </a:lnTo>
                    <a:lnTo>
                      <a:pt x="4140" y="804"/>
                    </a:lnTo>
                    <a:lnTo>
                      <a:pt x="4146" y="804"/>
                    </a:lnTo>
                    <a:lnTo>
                      <a:pt x="4146" y="804"/>
                    </a:lnTo>
                    <a:lnTo>
                      <a:pt x="4146" y="804"/>
                    </a:lnTo>
                    <a:lnTo>
                      <a:pt x="4146" y="804"/>
                    </a:lnTo>
                    <a:lnTo>
                      <a:pt x="4146" y="798"/>
                    </a:lnTo>
                    <a:lnTo>
                      <a:pt x="4146" y="798"/>
                    </a:lnTo>
                    <a:lnTo>
                      <a:pt x="4146" y="792"/>
                    </a:lnTo>
                    <a:lnTo>
                      <a:pt x="4152" y="786"/>
                    </a:lnTo>
                    <a:lnTo>
                      <a:pt x="4152" y="780"/>
                    </a:lnTo>
                    <a:lnTo>
                      <a:pt x="4152" y="780"/>
                    </a:lnTo>
                    <a:lnTo>
                      <a:pt x="4152" y="774"/>
                    </a:lnTo>
                    <a:lnTo>
                      <a:pt x="4152" y="768"/>
                    </a:lnTo>
                    <a:lnTo>
                      <a:pt x="4158" y="768"/>
                    </a:lnTo>
                    <a:lnTo>
                      <a:pt x="4158" y="762"/>
                    </a:lnTo>
                    <a:lnTo>
                      <a:pt x="4158" y="756"/>
                    </a:lnTo>
                    <a:lnTo>
                      <a:pt x="4158" y="750"/>
                    </a:lnTo>
                    <a:lnTo>
                      <a:pt x="4158" y="750"/>
                    </a:lnTo>
                    <a:lnTo>
                      <a:pt x="4158" y="744"/>
                    </a:lnTo>
                    <a:lnTo>
                      <a:pt x="4164" y="738"/>
                    </a:lnTo>
                    <a:lnTo>
                      <a:pt x="4164" y="732"/>
                    </a:lnTo>
                    <a:lnTo>
                      <a:pt x="4164" y="726"/>
                    </a:lnTo>
                    <a:lnTo>
                      <a:pt x="4164" y="720"/>
                    </a:lnTo>
                    <a:lnTo>
                      <a:pt x="4164" y="714"/>
                    </a:lnTo>
                    <a:lnTo>
                      <a:pt x="4164" y="708"/>
                    </a:lnTo>
                    <a:lnTo>
                      <a:pt x="4170" y="702"/>
                    </a:lnTo>
                    <a:lnTo>
                      <a:pt x="4170" y="696"/>
                    </a:lnTo>
                    <a:lnTo>
                      <a:pt x="4170" y="690"/>
                    </a:lnTo>
                    <a:lnTo>
                      <a:pt x="4170" y="684"/>
                    </a:lnTo>
                    <a:lnTo>
                      <a:pt x="4170" y="678"/>
                    </a:lnTo>
                    <a:lnTo>
                      <a:pt x="4176" y="672"/>
                    </a:lnTo>
                    <a:lnTo>
                      <a:pt x="4176" y="666"/>
                    </a:lnTo>
                    <a:lnTo>
                      <a:pt x="4176" y="654"/>
                    </a:lnTo>
                    <a:lnTo>
                      <a:pt x="4176" y="648"/>
                    </a:lnTo>
                    <a:lnTo>
                      <a:pt x="4176" y="642"/>
                    </a:lnTo>
                    <a:lnTo>
                      <a:pt x="4176" y="636"/>
                    </a:lnTo>
                    <a:lnTo>
                      <a:pt x="4182" y="624"/>
                    </a:lnTo>
                    <a:lnTo>
                      <a:pt x="4182" y="618"/>
                    </a:lnTo>
                    <a:lnTo>
                      <a:pt x="4182" y="612"/>
                    </a:lnTo>
                    <a:lnTo>
                      <a:pt x="4182" y="600"/>
                    </a:lnTo>
                    <a:lnTo>
                      <a:pt x="4182" y="594"/>
                    </a:lnTo>
                    <a:lnTo>
                      <a:pt x="4182" y="588"/>
                    </a:lnTo>
                    <a:lnTo>
                      <a:pt x="4188" y="576"/>
                    </a:lnTo>
                    <a:lnTo>
                      <a:pt x="4188" y="570"/>
                    </a:lnTo>
                    <a:lnTo>
                      <a:pt x="4188" y="552"/>
                    </a:lnTo>
                    <a:lnTo>
                      <a:pt x="4188" y="540"/>
                    </a:lnTo>
                    <a:lnTo>
                      <a:pt x="4188" y="534"/>
                    </a:lnTo>
                    <a:lnTo>
                      <a:pt x="4194" y="522"/>
                    </a:lnTo>
                    <a:lnTo>
                      <a:pt x="4194" y="510"/>
                    </a:lnTo>
                    <a:lnTo>
                      <a:pt x="4194" y="504"/>
                    </a:lnTo>
                    <a:lnTo>
                      <a:pt x="4194" y="492"/>
                    </a:lnTo>
                    <a:lnTo>
                      <a:pt x="4194" y="480"/>
                    </a:lnTo>
                    <a:lnTo>
                      <a:pt x="4194" y="474"/>
                    </a:lnTo>
                    <a:lnTo>
                      <a:pt x="4200" y="462"/>
                    </a:lnTo>
                    <a:lnTo>
                      <a:pt x="4200" y="450"/>
                    </a:lnTo>
                    <a:lnTo>
                      <a:pt x="4200" y="444"/>
                    </a:lnTo>
                    <a:lnTo>
                      <a:pt x="4200" y="432"/>
                    </a:lnTo>
                    <a:lnTo>
                      <a:pt x="4200" y="420"/>
                    </a:lnTo>
                    <a:lnTo>
                      <a:pt x="4200" y="408"/>
                    </a:lnTo>
                    <a:lnTo>
                      <a:pt x="4206" y="396"/>
                    </a:lnTo>
                    <a:lnTo>
                      <a:pt x="4206" y="384"/>
                    </a:lnTo>
                    <a:lnTo>
                      <a:pt x="4206" y="372"/>
                    </a:lnTo>
                    <a:lnTo>
                      <a:pt x="4206" y="360"/>
                    </a:lnTo>
                    <a:lnTo>
                      <a:pt x="4206" y="348"/>
                    </a:lnTo>
                    <a:lnTo>
                      <a:pt x="4206" y="336"/>
                    </a:lnTo>
                    <a:lnTo>
                      <a:pt x="4212" y="324"/>
                    </a:lnTo>
                    <a:lnTo>
                      <a:pt x="4212" y="318"/>
                    </a:lnTo>
                    <a:lnTo>
                      <a:pt x="4212" y="306"/>
                    </a:lnTo>
                    <a:lnTo>
                      <a:pt x="4212" y="300"/>
                    </a:lnTo>
                    <a:lnTo>
                      <a:pt x="4212" y="300"/>
                    </a:lnTo>
                    <a:lnTo>
                      <a:pt x="4218" y="294"/>
                    </a:lnTo>
                    <a:lnTo>
                      <a:pt x="4218" y="300"/>
                    </a:lnTo>
                    <a:lnTo>
                      <a:pt x="4218" y="306"/>
                    </a:lnTo>
                    <a:lnTo>
                      <a:pt x="4218" y="312"/>
                    </a:lnTo>
                    <a:lnTo>
                      <a:pt x="4218" y="318"/>
                    </a:lnTo>
                    <a:lnTo>
                      <a:pt x="4218" y="324"/>
                    </a:lnTo>
                    <a:lnTo>
                      <a:pt x="4218" y="330"/>
                    </a:lnTo>
                    <a:lnTo>
                      <a:pt x="4224" y="336"/>
                    </a:lnTo>
                    <a:lnTo>
                      <a:pt x="4224" y="342"/>
                    </a:lnTo>
                    <a:lnTo>
                      <a:pt x="4224" y="348"/>
                    </a:lnTo>
                    <a:lnTo>
                      <a:pt x="4224" y="354"/>
                    </a:lnTo>
                    <a:lnTo>
                      <a:pt x="4224" y="360"/>
                    </a:lnTo>
                    <a:lnTo>
                      <a:pt x="4224" y="366"/>
                    </a:lnTo>
                    <a:lnTo>
                      <a:pt x="4230" y="372"/>
                    </a:lnTo>
                    <a:lnTo>
                      <a:pt x="4230" y="378"/>
                    </a:lnTo>
                    <a:lnTo>
                      <a:pt x="4230" y="384"/>
                    </a:lnTo>
                    <a:lnTo>
                      <a:pt x="4230" y="390"/>
                    </a:lnTo>
                    <a:lnTo>
                      <a:pt x="4230" y="396"/>
                    </a:lnTo>
                    <a:lnTo>
                      <a:pt x="4230" y="408"/>
                    </a:lnTo>
                    <a:lnTo>
                      <a:pt x="4236" y="414"/>
                    </a:lnTo>
                    <a:lnTo>
                      <a:pt x="4236" y="420"/>
                    </a:lnTo>
                    <a:lnTo>
                      <a:pt x="4236" y="426"/>
                    </a:lnTo>
                    <a:lnTo>
                      <a:pt x="4236" y="432"/>
                    </a:lnTo>
                    <a:lnTo>
                      <a:pt x="4236" y="438"/>
                    </a:lnTo>
                    <a:lnTo>
                      <a:pt x="4242" y="444"/>
                    </a:lnTo>
                    <a:lnTo>
                      <a:pt x="4242" y="450"/>
                    </a:lnTo>
                    <a:lnTo>
                      <a:pt x="4242" y="462"/>
                    </a:lnTo>
                    <a:lnTo>
                      <a:pt x="4242" y="468"/>
                    </a:lnTo>
                    <a:lnTo>
                      <a:pt x="4242" y="474"/>
                    </a:lnTo>
                    <a:lnTo>
                      <a:pt x="4248" y="474"/>
                    </a:lnTo>
                    <a:lnTo>
                      <a:pt x="4248" y="480"/>
                    </a:lnTo>
                    <a:lnTo>
                      <a:pt x="4248" y="486"/>
                    </a:lnTo>
                    <a:lnTo>
                      <a:pt x="4248" y="492"/>
                    </a:lnTo>
                    <a:lnTo>
                      <a:pt x="4248" y="498"/>
                    </a:lnTo>
                    <a:lnTo>
                      <a:pt x="4248" y="504"/>
                    </a:lnTo>
                    <a:lnTo>
                      <a:pt x="4254" y="510"/>
                    </a:lnTo>
                    <a:lnTo>
                      <a:pt x="4254" y="516"/>
                    </a:lnTo>
                    <a:lnTo>
                      <a:pt x="4254" y="522"/>
                    </a:lnTo>
                    <a:lnTo>
                      <a:pt x="4254" y="528"/>
                    </a:lnTo>
                    <a:lnTo>
                      <a:pt x="4254" y="534"/>
                    </a:lnTo>
                    <a:lnTo>
                      <a:pt x="4254" y="534"/>
                    </a:lnTo>
                    <a:lnTo>
                      <a:pt x="4260" y="540"/>
                    </a:lnTo>
                    <a:lnTo>
                      <a:pt x="4260" y="546"/>
                    </a:lnTo>
                    <a:lnTo>
                      <a:pt x="4260" y="552"/>
                    </a:lnTo>
                    <a:lnTo>
                      <a:pt x="4260" y="558"/>
                    </a:lnTo>
                    <a:lnTo>
                      <a:pt x="4260" y="564"/>
                    </a:lnTo>
                    <a:lnTo>
                      <a:pt x="4260" y="570"/>
                    </a:lnTo>
                    <a:lnTo>
                      <a:pt x="4266" y="576"/>
                    </a:lnTo>
                    <a:lnTo>
                      <a:pt x="4266" y="576"/>
                    </a:lnTo>
                    <a:lnTo>
                      <a:pt x="4266" y="582"/>
                    </a:lnTo>
                    <a:lnTo>
                      <a:pt x="4266" y="588"/>
                    </a:lnTo>
                    <a:lnTo>
                      <a:pt x="4266" y="594"/>
                    </a:lnTo>
                    <a:lnTo>
                      <a:pt x="4266" y="600"/>
                    </a:lnTo>
                    <a:lnTo>
                      <a:pt x="4272" y="606"/>
                    </a:lnTo>
                    <a:lnTo>
                      <a:pt x="4272" y="606"/>
                    </a:lnTo>
                    <a:lnTo>
                      <a:pt x="4272" y="612"/>
                    </a:lnTo>
                    <a:lnTo>
                      <a:pt x="4272" y="618"/>
                    </a:lnTo>
                    <a:lnTo>
                      <a:pt x="4272" y="624"/>
                    </a:lnTo>
                    <a:lnTo>
                      <a:pt x="4278" y="624"/>
                    </a:lnTo>
                    <a:lnTo>
                      <a:pt x="4278" y="630"/>
                    </a:lnTo>
                    <a:lnTo>
                      <a:pt x="4278" y="636"/>
                    </a:lnTo>
                    <a:lnTo>
                      <a:pt x="4278" y="642"/>
                    </a:lnTo>
                    <a:lnTo>
                      <a:pt x="4278" y="642"/>
                    </a:lnTo>
                    <a:lnTo>
                      <a:pt x="4278" y="648"/>
                    </a:lnTo>
                    <a:lnTo>
                      <a:pt x="4284" y="654"/>
                    </a:lnTo>
                    <a:lnTo>
                      <a:pt x="4284" y="654"/>
                    </a:lnTo>
                    <a:lnTo>
                      <a:pt x="4284" y="660"/>
                    </a:lnTo>
                    <a:lnTo>
                      <a:pt x="4284" y="666"/>
                    </a:lnTo>
                    <a:lnTo>
                      <a:pt x="4284" y="666"/>
                    </a:lnTo>
                    <a:lnTo>
                      <a:pt x="4284" y="672"/>
                    </a:lnTo>
                    <a:lnTo>
                      <a:pt x="4290" y="672"/>
                    </a:lnTo>
                    <a:lnTo>
                      <a:pt x="4290" y="678"/>
                    </a:lnTo>
                    <a:lnTo>
                      <a:pt x="4290" y="684"/>
                    </a:lnTo>
                    <a:lnTo>
                      <a:pt x="4290" y="684"/>
                    </a:lnTo>
                    <a:lnTo>
                      <a:pt x="4290" y="690"/>
                    </a:lnTo>
                    <a:lnTo>
                      <a:pt x="4290" y="690"/>
                    </a:lnTo>
                    <a:lnTo>
                      <a:pt x="4296" y="696"/>
                    </a:lnTo>
                    <a:lnTo>
                      <a:pt x="4296" y="696"/>
                    </a:lnTo>
                    <a:lnTo>
                      <a:pt x="4296" y="696"/>
                    </a:lnTo>
                    <a:lnTo>
                      <a:pt x="4296" y="696"/>
                    </a:lnTo>
                    <a:lnTo>
                      <a:pt x="4296" y="696"/>
                    </a:lnTo>
                    <a:lnTo>
                      <a:pt x="4296" y="690"/>
                    </a:lnTo>
                    <a:lnTo>
                      <a:pt x="4302" y="690"/>
                    </a:lnTo>
                    <a:lnTo>
                      <a:pt x="4302" y="684"/>
                    </a:lnTo>
                    <a:lnTo>
                      <a:pt x="4302" y="678"/>
                    </a:lnTo>
                    <a:lnTo>
                      <a:pt x="4302" y="678"/>
                    </a:lnTo>
                    <a:lnTo>
                      <a:pt x="4302" y="666"/>
                    </a:lnTo>
                    <a:lnTo>
                      <a:pt x="4308" y="660"/>
                    </a:lnTo>
                    <a:lnTo>
                      <a:pt x="4308" y="660"/>
                    </a:lnTo>
                    <a:lnTo>
                      <a:pt x="4308" y="654"/>
                    </a:lnTo>
                    <a:lnTo>
                      <a:pt x="4308" y="648"/>
                    </a:lnTo>
                    <a:lnTo>
                      <a:pt x="4308" y="642"/>
                    </a:lnTo>
                    <a:lnTo>
                      <a:pt x="4308" y="636"/>
                    </a:lnTo>
                    <a:lnTo>
                      <a:pt x="4314" y="630"/>
                    </a:lnTo>
                    <a:lnTo>
                      <a:pt x="4314" y="630"/>
                    </a:lnTo>
                    <a:lnTo>
                      <a:pt x="4314" y="624"/>
                    </a:lnTo>
                    <a:lnTo>
                      <a:pt x="4314" y="618"/>
                    </a:lnTo>
                    <a:lnTo>
                      <a:pt x="4314" y="612"/>
                    </a:lnTo>
                    <a:lnTo>
                      <a:pt x="4314" y="606"/>
                    </a:lnTo>
                    <a:lnTo>
                      <a:pt x="4320" y="600"/>
                    </a:lnTo>
                    <a:lnTo>
                      <a:pt x="4320" y="594"/>
                    </a:lnTo>
                    <a:lnTo>
                      <a:pt x="4320" y="588"/>
                    </a:lnTo>
                    <a:lnTo>
                      <a:pt x="4320" y="582"/>
                    </a:lnTo>
                    <a:lnTo>
                      <a:pt x="4320" y="576"/>
                    </a:lnTo>
                    <a:lnTo>
                      <a:pt x="4320" y="570"/>
                    </a:lnTo>
                    <a:lnTo>
                      <a:pt x="4326" y="564"/>
                    </a:lnTo>
                    <a:lnTo>
                      <a:pt x="4326" y="558"/>
                    </a:lnTo>
                    <a:lnTo>
                      <a:pt x="4326" y="552"/>
                    </a:lnTo>
                    <a:lnTo>
                      <a:pt x="4326" y="546"/>
                    </a:lnTo>
                    <a:lnTo>
                      <a:pt x="4326" y="540"/>
                    </a:lnTo>
                    <a:lnTo>
                      <a:pt x="4332" y="534"/>
                    </a:lnTo>
                    <a:lnTo>
                      <a:pt x="4332" y="528"/>
                    </a:lnTo>
                    <a:lnTo>
                      <a:pt x="4332" y="522"/>
                    </a:lnTo>
                    <a:lnTo>
                      <a:pt x="4332" y="510"/>
                    </a:lnTo>
                    <a:lnTo>
                      <a:pt x="4332" y="504"/>
                    </a:lnTo>
                    <a:lnTo>
                      <a:pt x="4332" y="498"/>
                    </a:lnTo>
                    <a:lnTo>
                      <a:pt x="4338" y="492"/>
                    </a:lnTo>
                    <a:lnTo>
                      <a:pt x="4338" y="486"/>
                    </a:lnTo>
                    <a:lnTo>
                      <a:pt x="4338" y="480"/>
                    </a:lnTo>
                    <a:lnTo>
                      <a:pt x="4338" y="474"/>
                    </a:lnTo>
                    <a:lnTo>
                      <a:pt x="4338" y="468"/>
                    </a:lnTo>
                    <a:lnTo>
                      <a:pt x="4338" y="462"/>
                    </a:lnTo>
                    <a:lnTo>
                      <a:pt x="4344" y="450"/>
                    </a:lnTo>
                    <a:lnTo>
                      <a:pt x="4344" y="444"/>
                    </a:lnTo>
                    <a:lnTo>
                      <a:pt x="4344" y="438"/>
                    </a:lnTo>
                    <a:lnTo>
                      <a:pt x="4344" y="432"/>
                    </a:lnTo>
                    <a:lnTo>
                      <a:pt x="4344" y="426"/>
                    </a:lnTo>
                    <a:lnTo>
                      <a:pt x="4344" y="414"/>
                    </a:lnTo>
                    <a:lnTo>
                      <a:pt x="4350" y="408"/>
                    </a:lnTo>
                    <a:lnTo>
                      <a:pt x="4350" y="402"/>
                    </a:lnTo>
                    <a:lnTo>
                      <a:pt x="4350" y="396"/>
                    </a:lnTo>
                    <a:lnTo>
                      <a:pt x="4350" y="390"/>
                    </a:lnTo>
                    <a:lnTo>
                      <a:pt x="4350" y="378"/>
                    </a:lnTo>
                    <a:lnTo>
                      <a:pt x="4350" y="372"/>
                    </a:lnTo>
                    <a:lnTo>
                      <a:pt x="4356" y="366"/>
                    </a:lnTo>
                    <a:lnTo>
                      <a:pt x="4356" y="354"/>
                    </a:lnTo>
                    <a:lnTo>
                      <a:pt x="4356" y="348"/>
                    </a:lnTo>
                    <a:lnTo>
                      <a:pt x="4356" y="342"/>
                    </a:lnTo>
                    <a:lnTo>
                      <a:pt x="4356" y="330"/>
                    </a:lnTo>
                    <a:lnTo>
                      <a:pt x="4356" y="324"/>
                    </a:lnTo>
                    <a:lnTo>
                      <a:pt x="4362" y="318"/>
                    </a:lnTo>
                    <a:lnTo>
                      <a:pt x="4362" y="306"/>
                    </a:lnTo>
                    <a:lnTo>
                      <a:pt x="4362" y="300"/>
                    </a:lnTo>
                    <a:lnTo>
                      <a:pt x="4362" y="294"/>
                    </a:lnTo>
                    <a:lnTo>
                      <a:pt x="4362" y="282"/>
                    </a:lnTo>
                    <a:lnTo>
                      <a:pt x="4362" y="276"/>
                    </a:lnTo>
                    <a:lnTo>
                      <a:pt x="4368" y="270"/>
                    </a:lnTo>
                    <a:lnTo>
                      <a:pt x="4368" y="258"/>
                    </a:lnTo>
                    <a:lnTo>
                      <a:pt x="4368" y="252"/>
                    </a:lnTo>
                    <a:lnTo>
                      <a:pt x="4368" y="240"/>
                    </a:lnTo>
                    <a:lnTo>
                      <a:pt x="4368" y="234"/>
                    </a:lnTo>
                    <a:lnTo>
                      <a:pt x="4368" y="228"/>
                    </a:lnTo>
                    <a:lnTo>
                      <a:pt x="4374" y="210"/>
                    </a:lnTo>
                    <a:lnTo>
                      <a:pt x="4374" y="204"/>
                    </a:lnTo>
                    <a:lnTo>
                      <a:pt x="4374" y="198"/>
                    </a:lnTo>
                    <a:lnTo>
                      <a:pt x="4374" y="198"/>
                    </a:lnTo>
                    <a:lnTo>
                      <a:pt x="4374" y="192"/>
                    </a:lnTo>
                    <a:lnTo>
                      <a:pt x="4380" y="192"/>
                    </a:lnTo>
                    <a:lnTo>
                      <a:pt x="4380" y="192"/>
                    </a:lnTo>
                    <a:lnTo>
                      <a:pt x="4380" y="192"/>
                    </a:lnTo>
                    <a:lnTo>
                      <a:pt x="4380" y="198"/>
                    </a:lnTo>
                    <a:lnTo>
                      <a:pt x="4380" y="204"/>
                    </a:lnTo>
                    <a:lnTo>
                      <a:pt x="4380" y="210"/>
                    </a:lnTo>
                    <a:lnTo>
                      <a:pt x="4386" y="216"/>
                    </a:lnTo>
                    <a:lnTo>
                      <a:pt x="4386" y="216"/>
                    </a:lnTo>
                    <a:lnTo>
                      <a:pt x="4386" y="222"/>
                    </a:lnTo>
                    <a:lnTo>
                      <a:pt x="4386" y="228"/>
                    </a:lnTo>
                    <a:lnTo>
                      <a:pt x="4386" y="234"/>
                    </a:lnTo>
                    <a:lnTo>
                      <a:pt x="4386" y="240"/>
                    </a:lnTo>
                    <a:lnTo>
                      <a:pt x="4392" y="240"/>
                    </a:lnTo>
                    <a:lnTo>
                      <a:pt x="4392" y="246"/>
                    </a:lnTo>
                    <a:lnTo>
                      <a:pt x="4392" y="252"/>
                    </a:lnTo>
                    <a:lnTo>
                      <a:pt x="4392" y="258"/>
                    </a:lnTo>
                    <a:lnTo>
                      <a:pt x="4392" y="264"/>
                    </a:lnTo>
                    <a:lnTo>
                      <a:pt x="4392" y="264"/>
                    </a:lnTo>
                    <a:lnTo>
                      <a:pt x="4398" y="270"/>
                    </a:lnTo>
                    <a:lnTo>
                      <a:pt x="4398" y="282"/>
                    </a:lnTo>
                    <a:lnTo>
                      <a:pt x="4398" y="282"/>
                    </a:lnTo>
                    <a:lnTo>
                      <a:pt x="4398" y="288"/>
                    </a:lnTo>
                    <a:lnTo>
                      <a:pt x="4404" y="294"/>
                    </a:lnTo>
                    <a:lnTo>
                      <a:pt x="4404" y="300"/>
                    </a:lnTo>
                    <a:lnTo>
                      <a:pt x="4404" y="300"/>
                    </a:lnTo>
                    <a:lnTo>
                      <a:pt x="4404" y="306"/>
                    </a:lnTo>
                    <a:lnTo>
                      <a:pt x="4404" y="312"/>
                    </a:lnTo>
                    <a:lnTo>
                      <a:pt x="4404" y="312"/>
                    </a:lnTo>
                    <a:lnTo>
                      <a:pt x="4410" y="318"/>
                    </a:lnTo>
                    <a:lnTo>
                      <a:pt x="4410" y="324"/>
                    </a:lnTo>
                    <a:lnTo>
                      <a:pt x="4410" y="330"/>
                    </a:lnTo>
                    <a:lnTo>
                      <a:pt x="4410" y="330"/>
                    </a:lnTo>
                    <a:lnTo>
                      <a:pt x="4410" y="336"/>
                    </a:lnTo>
                    <a:lnTo>
                      <a:pt x="4410" y="342"/>
                    </a:lnTo>
                    <a:lnTo>
                      <a:pt x="4416" y="342"/>
                    </a:lnTo>
                    <a:lnTo>
                      <a:pt x="4416" y="348"/>
                    </a:lnTo>
                    <a:lnTo>
                      <a:pt x="4416" y="354"/>
                    </a:lnTo>
                    <a:lnTo>
                      <a:pt x="4416" y="354"/>
                    </a:lnTo>
                    <a:lnTo>
                      <a:pt x="4416" y="360"/>
                    </a:lnTo>
                    <a:lnTo>
                      <a:pt x="4416" y="366"/>
                    </a:lnTo>
                    <a:lnTo>
                      <a:pt x="4422" y="366"/>
                    </a:lnTo>
                    <a:lnTo>
                      <a:pt x="4422" y="372"/>
                    </a:lnTo>
                    <a:lnTo>
                      <a:pt x="4422" y="378"/>
                    </a:lnTo>
                    <a:lnTo>
                      <a:pt x="4422" y="378"/>
                    </a:lnTo>
                    <a:lnTo>
                      <a:pt x="4422" y="384"/>
                    </a:lnTo>
                    <a:lnTo>
                      <a:pt x="4422" y="390"/>
                    </a:lnTo>
                    <a:lnTo>
                      <a:pt x="4428" y="390"/>
                    </a:lnTo>
                    <a:lnTo>
                      <a:pt x="4428" y="396"/>
                    </a:lnTo>
                    <a:lnTo>
                      <a:pt x="4428" y="396"/>
                    </a:lnTo>
                    <a:lnTo>
                      <a:pt x="4428" y="402"/>
                    </a:lnTo>
                    <a:lnTo>
                      <a:pt x="4428" y="408"/>
                    </a:lnTo>
                    <a:lnTo>
                      <a:pt x="4428" y="408"/>
                    </a:lnTo>
                    <a:lnTo>
                      <a:pt x="4434" y="414"/>
                    </a:lnTo>
                    <a:lnTo>
                      <a:pt x="4434" y="414"/>
                    </a:lnTo>
                    <a:lnTo>
                      <a:pt x="4434" y="420"/>
                    </a:lnTo>
                    <a:lnTo>
                      <a:pt x="4434" y="426"/>
                    </a:lnTo>
                    <a:lnTo>
                      <a:pt x="4434" y="426"/>
                    </a:lnTo>
                    <a:lnTo>
                      <a:pt x="4440" y="432"/>
                    </a:lnTo>
                    <a:lnTo>
                      <a:pt x="4440" y="432"/>
                    </a:lnTo>
                    <a:lnTo>
                      <a:pt x="4440" y="438"/>
                    </a:lnTo>
                    <a:lnTo>
                      <a:pt x="4440" y="438"/>
                    </a:lnTo>
                    <a:lnTo>
                      <a:pt x="4440" y="444"/>
                    </a:lnTo>
                    <a:lnTo>
                      <a:pt x="4440" y="450"/>
                    </a:lnTo>
                    <a:lnTo>
                      <a:pt x="4446" y="450"/>
                    </a:lnTo>
                    <a:lnTo>
                      <a:pt x="4446" y="456"/>
                    </a:lnTo>
                    <a:lnTo>
                      <a:pt x="4446" y="456"/>
                    </a:lnTo>
                    <a:lnTo>
                      <a:pt x="4446" y="462"/>
                    </a:lnTo>
                    <a:lnTo>
                      <a:pt x="4446" y="462"/>
                    </a:lnTo>
                    <a:lnTo>
                      <a:pt x="4446" y="468"/>
                    </a:lnTo>
                    <a:lnTo>
                      <a:pt x="4452" y="468"/>
                    </a:lnTo>
                    <a:lnTo>
                      <a:pt x="4452" y="474"/>
                    </a:lnTo>
                    <a:lnTo>
                      <a:pt x="4452" y="474"/>
                    </a:lnTo>
                    <a:lnTo>
                      <a:pt x="4452" y="480"/>
                    </a:lnTo>
                    <a:lnTo>
                      <a:pt x="4452" y="480"/>
                    </a:lnTo>
                    <a:lnTo>
                      <a:pt x="4452" y="486"/>
                    </a:lnTo>
                    <a:lnTo>
                      <a:pt x="4458" y="486"/>
                    </a:lnTo>
                    <a:lnTo>
                      <a:pt x="4458" y="492"/>
                    </a:lnTo>
                    <a:lnTo>
                      <a:pt x="4458" y="492"/>
                    </a:lnTo>
                    <a:lnTo>
                      <a:pt x="4458" y="498"/>
                    </a:lnTo>
                    <a:lnTo>
                      <a:pt x="4458" y="498"/>
                    </a:lnTo>
                    <a:lnTo>
                      <a:pt x="4458" y="504"/>
                    </a:lnTo>
                    <a:lnTo>
                      <a:pt x="4464" y="504"/>
                    </a:lnTo>
                    <a:lnTo>
                      <a:pt x="4464" y="510"/>
                    </a:lnTo>
                    <a:lnTo>
                      <a:pt x="4464" y="510"/>
                    </a:lnTo>
                    <a:lnTo>
                      <a:pt x="4464" y="516"/>
                    </a:lnTo>
                    <a:lnTo>
                      <a:pt x="4464" y="516"/>
                    </a:lnTo>
                    <a:lnTo>
                      <a:pt x="4470" y="516"/>
                    </a:lnTo>
                    <a:lnTo>
                      <a:pt x="4470" y="522"/>
                    </a:lnTo>
                    <a:lnTo>
                      <a:pt x="4470" y="522"/>
                    </a:lnTo>
                    <a:lnTo>
                      <a:pt x="4470" y="528"/>
                    </a:lnTo>
                    <a:lnTo>
                      <a:pt x="4470" y="528"/>
                    </a:lnTo>
                    <a:lnTo>
                      <a:pt x="4470" y="534"/>
                    </a:lnTo>
                    <a:lnTo>
                      <a:pt x="4476" y="534"/>
                    </a:lnTo>
                    <a:lnTo>
                      <a:pt x="4476" y="534"/>
                    </a:lnTo>
                    <a:lnTo>
                      <a:pt x="4476" y="540"/>
                    </a:lnTo>
                    <a:lnTo>
                      <a:pt x="4476" y="540"/>
                    </a:lnTo>
                    <a:lnTo>
                      <a:pt x="4476" y="546"/>
                    </a:lnTo>
                    <a:lnTo>
                      <a:pt x="4476" y="546"/>
                    </a:lnTo>
                    <a:lnTo>
                      <a:pt x="4482" y="546"/>
                    </a:lnTo>
                    <a:lnTo>
                      <a:pt x="4482" y="552"/>
                    </a:lnTo>
                    <a:lnTo>
                      <a:pt x="4482" y="552"/>
                    </a:lnTo>
                    <a:lnTo>
                      <a:pt x="4482" y="552"/>
                    </a:lnTo>
                    <a:lnTo>
                      <a:pt x="4482" y="558"/>
                    </a:lnTo>
                    <a:lnTo>
                      <a:pt x="4482" y="558"/>
                    </a:lnTo>
                    <a:lnTo>
                      <a:pt x="4488" y="558"/>
                    </a:lnTo>
                    <a:lnTo>
                      <a:pt x="4488" y="564"/>
                    </a:lnTo>
                    <a:lnTo>
                      <a:pt x="4488" y="564"/>
                    </a:lnTo>
                    <a:lnTo>
                      <a:pt x="4488" y="558"/>
                    </a:lnTo>
                    <a:lnTo>
                      <a:pt x="4488" y="558"/>
                    </a:lnTo>
                    <a:lnTo>
                      <a:pt x="4494" y="546"/>
                    </a:lnTo>
                    <a:lnTo>
                      <a:pt x="4494" y="534"/>
                    </a:lnTo>
                    <a:lnTo>
                      <a:pt x="4494" y="522"/>
                    </a:lnTo>
                    <a:lnTo>
                      <a:pt x="4494" y="510"/>
                    </a:lnTo>
                    <a:lnTo>
                      <a:pt x="4494" y="504"/>
                    </a:lnTo>
                    <a:lnTo>
                      <a:pt x="4494" y="492"/>
                    </a:lnTo>
                    <a:lnTo>
                      <a:pt x="4494" y="480"/>
                    </a:lnTo>
                    <a:lnTo>
                      <a:pt x="4500" y="462"/>
                    </a:lnTo>
                    <a:lnTo>
                      <a:pt x="4500" y="450"/>
                    </a:lnTo>
                    <a:lnTo>
                      <a:pt x="4500" y="438"/>
                    </a:lnTo>
                    <a:lnTo>
                      <a:pt x="4500" y="414"/>
                    </a:lnTo>
                    <a:lnTo>
                      <a:pt x="4500" y="402"/>
                    </a:lnTo>
                    <a:lnTo>
                      <a:pt x="4506" y="390"/>
                    </a:lnTo>
                    <a:lnTo>
                      <a:pt x="4506" y="378"/>
                    </a:lnTo>
                    <a:lnTo>
                      <a:pt x="4506" y="372"/>
                    </a:lnTo>
                    <a:lnTo>
                      <a:pt x="4506" y="366"/>
                    </a:lnTo>
                    <a:lnTo>
                      <a:pt x="4506" y="360"/>
                    </a:lnTo>
                    <a:lnTo>
                      <a:pt x="4506" y="360"/>
                    </a:lnTo>
                    <a:lnTo>
                      <a:pt x="4512" y="366"/>
                    </a:lnTo>
                    <a:lnTo>
                      <a:pt x="4512" y="372"/>
                    </a:lnTo>
                    <a:lnTo>
                      <a:pt x="4512" y="384"/>
                    </a:lnTo>
                    <a:lnTo>
                      <a:pt x="4512" y="390"/>
                    </a:lnTo>
                    <a:lnTo>
                      <a:pt x="4512" y="396"/>
                    </a:lnTo>
                    <a:lnTo>
                      <a:pt x="4512" y="402"/>
                    </a:lnTo>
                    <a:lnTo>
                      <a:pt x="4518" y="408"/>
                    </a:lnTo>
                    <a:lnTo>
                      <a:pt x="4518" y="414"/>
                    </a:lnTo>
                    <a:lnTo>
                      <a:pt x="4518" y="420"/>
                    </a:lnTo>
                    <a:lnTo>
                      <a:pt x="4518" y="426"/>
                    </a:lnTo>
                    <a:lnTo>
                      <a:pt x="4518" y="432"/>
                    </a:lnTo>
                    <a:lnTo>
                      <a:pt x="4518" y="438"/>
                    </a:lnTo>
                    <a:lnTo>
                      <a:pt x="4524" y="444"/>
                    </a:lnTo>
                    <a:lnTo>
                      <a:pt x="4524" y="450"/>
                    </a:lnTo>
                    <a:lnTo>
                      <a:pt x="4524" y="456"/>
                    </a:lnTo>
                    <a:lnTo>
                      <a:pt x="4524" y="456"/>
                    </a:lnTo>
                    <a:lnTo>
                      <a:pt x="4524" y="456"/>
                    </a:lnTo>
                    <a:lnTo>
                      <a:pt x="4530" y="456"/>
                    </a:lnTo>
                    <a:lnTo>
                      <a:pt x="4530" y="456"/>
                    </a:lnTo>
                    <a:lnTo>
                      <a:pt x="4530" y="462"/>
                    </a:lnTo>
                    <a:lnTo>
                      <a:pt x="4530" y="462"/>
                    </a:lnTo>
                    <a:lnTo>
                      <a:pt x="4530" y="462"/>
                    </a:lnTo>
                    <a:lnTo>
                      <a:pt x="4530" y="462"/>
                    </a:lnTo>
                    <a:lnTo>
                      <a:pt x="4536" y="462"/>
                    </a:lnTo>
                    <a:lnTo>
                      <a:pt x="4536" y="462"/>
                    </a:lnTo>
                    <a:lnTo>
                      <a:pt x="4536" y="462"/>
                    </a:lnTo>
                    <a:lnTo>
                      <a:pt x="4536" y="462"/>
                    </a:lnTo>
                    <a:lnTo>
                      <a:pt x="4536" y="462"/>
                    </a:lnTo>
                    <a:lnTo>
                      <a:pt x="4536" y="468"/>
                    </a:lnTo>
                    <a:lnTo>
                      <a:pt x="4542" y="468"/>
                    </a:lnTo>
                    <a:lnTo>
                      <a:pt x="4542" y="468"/>
                    </a:lnTo>
                    <a:lnTo>
                      <a:pt x="4542" y="468"/>
                    </a:lnTo>
                    <a:lnTo>
                      <a:pt x="4542" y="468"/>
                    </a:lnTo>
                    <a:lnTo>
                      <a:pt x="4542" y="468"/>
                    </a:lnTo>
                    <a:lnTo>
                      <a:pt x="4542" y="468"/>
                    </a:lnTo>
                    <a:lnTo>
                      <a:pt x="4548" y="468"/>
                    </a:lnTo>
                    <a:lnTo>
                      <a:pt x="4548" y="468"/>
                    </a:lnTo>
                    <a:lnTo>
                      <a:pt x="4548" y="468"/>
                    </a:lnTo>
                    <a:lnTo>
                      <a:pt x="4548" y="468"/>
                    </a:lnTo>
                    <a:lnTo>
                      <a:pt x="4548" y="468"/>
                    </a:lnTo>
                    <a:lnTo>
                      <a:pt x="4548" y="474"/>
                    </a:lnTo>
                    <a:lnTo>
                      <a:pt x="4554" y="474"/>
                    </a:lnTo>
                    <a:lnTo>
                      <a:pt x="4554" y="474"/>
                    </a:lnTo>
                    <a:lnTo>
                      <a:pt x="4554" y="474"/>
                    </a:lnTo>
                    <a:lnTo>
                      <a:pt x="4554" y="474"/>
                    </a:lnTo>
                    <a:lnTo>
                      <a:pt x="4554" y="474"/>
                    </a:lnTo>
                    <a:lnTo>
                      <a:pt x="4554" y="474"/>
                    </a:lnTo>
                    <a:lnTo>
                      <a:pt x="4560" y="474"/>
                    </a:lnTo>
                    <a:lnTo>
                      <a:pt x="4560" y="474"/>
                    </a:lnTo>
                    <a:lnTo>
                      <a:pt x="4560" y="474"/>
                    </a:lnTo>
                    <a:lnTo>
                      <a:pt x="4560" y="474"/>
                    </a:lnTo>
                    <a:lnTo>
                      <a:pt x="4566" y="474"/>
                    </a:lnTo>
                    <a:lnTo>
                      <a:pt x="4566" y="474"/>
                    </a:lnTo>
                    <a:lnTo>
                      <a:pt x="4566" y="474"/>
                    </a:lnTo>
                    <a:lnTo>
                      <a:pt x="4566" y="474"/>
                    </a:lnTo>
                    <a:lnTo>
                      <a:pt x="4566" y="474"/>
                    </a:lnTo>
                    <a:lnTo>
                      <a:pt x="4566" y="474"/>
                    </a:lnTo>
                    <a:lnTo>
                      <a:pt x="4572" y="474"/>
                    </a:lnTo>
                    <a:lnTo>
                      <a:pt x="4572" y="474"/>
                    </a:lnTo>
                    <a:lnTo>
                      <a:pt x="4572" y="474"/>
                    </a:lnTo>
                    <a:lnTo>
                      <a:pt x="4572" y="474"/>
                    </a:lnTo>
                    <a:lnTo>
                      <a:pt x="4572" y="474"/>
                    </a:lnTo>
                    <a:lnTo>
                      <a:pt x="4572" y="474"/>
                    </a:lnTo>
                    <a:lnTo>
                      <a:pt x="4578" y="474"/>
                    </a:lnTo>
                    <a:lnTo>
                      <a:pt x="4578" y="474"/>
                    </a:lnTo>
                    <a:lnTo>
                      <a:pt x="4578" y="474"/>
                    </a:lnTo>
                    <a:lnTo>
                      <a:pt x="4578" y="474"/>
                    </a:lnTo>
                    <a:lnTo>
                      <a:pt x="4578" y="474"/>
                    </a:lnTo>
                    <a:lnTo>
                      <a:pt x="4578" y="474"/>
                    </a:lnTo>
                    <a:lnTo>
                      <a:pt x="4584" y="474"/>
                    </a:lnTo>
                    <a:lnTo>
                      <a:pt x="4584" y="474"/>
                    </a:lnTo>
                    <a:lnTo>
                      <a:pt x="4584" y="474"/>
                    </a:lnTo>
                    <a:lnTo>
                      <a:pt x="4584" y="474"/>
                    </a:lnTo>
                    <a:lnTo>
                      <a:pt x="4584" y="474"/>
                    </a:lnTo>
                    <a:lnTo>
                      <a:pt x="4584" y="474"/>
                    </a:lnTo>
                    <a:lnTo>
                      <a:pt x="4590" y="474"/>
                    </a:lnTo>
                    <a:lnTo>
                      <a:pt x="4590" y="474"/>
                    </a:lnTo>
                    <a:lnTo>
                      <a:pt x="4590" y="474"/>
                    </a:lnTo>
                    <a:lnTo>
                      <a:pt x="4590" y="474"/>
                    </a:lnTo>
                    <a:lnTo>
                      <a:pt x="4590" y="474"/>
                    </a:lnTo>
                    <a:lnTo>
                      <a:pt x="4590" y="474"/>
                    </a:lnTo>
                    <a:lnTo>
                      <a:pt x="4596" y="474"/>
                    </a:lnTo>
                    <a:lnTo>
                      <a:pt x="4596" y="474"/>
                    </a:lnTo>
                    <a:lnTo>
                      <a:pt x="4596" y="474"/>
                    </a:lnTo>
                    <a:lnTo>
                      <a:pt x="4596" y="474"/>
                    </a:lnTo>
                    <a:lnTo>
                      <a:pt x="4596" y="474"/>
                    </a:lnTo>
                    <a:lnTo>
                      <a:pt x="4596" y="468"/>
                    </a:lnTo>
                    <a:lnTo>
                      <a:pt x="4602" y="468"/>
                    </a:lnTo>
                    <a:lnTo>
                      <a:pt x="4602" y="468"/>
                    </a:lnTo>
                    <a:lnTo>
                      <a:pt x="4602" y="468"/>
                    </a:lnTo>
                    <a:lnTo>
                      <a:pt x="4602" y="468"/>
                    </a:lnTo>
                    <a:lnTo>
                      <a:pt x="4602" y="468"/>
                    </a:lnTo>
                    <a:lnTo>
                      <a:pt x="4608" y="468"/>
                    </a:lnTo>
                    <a:lnTo>
                      <a:pt x="4608" y="468"/>
                    </a:lnTo>
                    <a:lnTo>
                      <a:pt x="4608" y="468"/>
                    </a:lnTo>
                    <a:lnTo>
                      <a:pt x="4608" y="468"/>
                    </a:lnTo>
                    <a:lnTo>
                      <a:pt x="4608" y="468"/>
                    </a:lnTo>
                    <a:lnTo>
                      <a:pt x="4608" y="468"/>
                    </a:lnTo>
                    <a:lnTo>
                      <a:pt x="4614" y="462"/>
                    </a:lnTo>
                    <a:lnTo>
                      <a:pt x="4614" y="462"/>
                    </a:lnTo>
                    <a:lnTo>
                      <a:pt x="4614" y="462"/>
                    </a:lnTo>
                    <a:lnTo>
                      <a:pt x="4614" y="462"/>
                    </a:lnTo>
                    <a:lnTo>
                      <a:pt x="4614" y="462"/>
                    </a:lnTo>
                    <a:lnTo>
                      <a:pt x="4614" y="462"/>
                    </a:lnTo>
                    <a:lnTo>
                      <a:pt x="4620" y="462"/>
                    </a:lnTo>
                    <a:lnTo>
                      <a:pt x="4620" y="462"/>
                    </a:lnTo>
                    <a:lnTo>
                      <a:pt x="4620" y="462"/>
                    </a:lnTo>
                    <a:lnTo>
                      <a:pt x="4620" y="456"/>
                    </a:lnTo>
                    <a:lnTo>
                      <a:pt x="4620" y="456"/>
                    </a:lnTo>
                    <a:lnTo>
                      <a:pt x="4620" y="456"/>
                    </a:lnTo>
                    <a:lnTo>
                      <a:pt x="4626" y="456"/>
                    </a:lnTo>
                    <a:lnTo>
                      <a:pt x="4626" y="450"/>
                    </a:lnTo>
                    <a:lnTo>
                      <a:pt x="4626" y="444"/>
                    </a:lnTo>
                    <a:lnTo>
                      <a:pt x="4626" y="438"/>
                    </a:lnTo>
                    <a:lnTo>
                      <a:pt x="4626" y="426"/>
                    </a:lnTo>
                    <a:lnTo>
                      <a:pt x="4632" y="420"/>
                    </a:lnTo>
                    <a:lnTo>
                      <a:pt x="4632" y="408"/>
                    </a:lnTo>
                    <a:lnTo>
                      <a:pt x="4632" y="402"/>
                    </a:lnTo>
                    <a:lnTo>
                      <a:pt x="4632" y="390"/>
                    </a:lnTo>
                    <a:lnTo>
                      <a:pt x="4632" y="384"/>
                    </a:lnTo>
                    <a:lnTo>
                      <a:pt x="4632" y="372"/>
                    </a:lnTo>
                    <a:lnTo>
                      <a:pt x="4638" y="354"/>
                    </a:lnTo>
                    <a:lnTo>
                      <a:pt x="4638" y="342"/>
                    </a:lnTo>
                    <a:lnTo>
                      <a:pt x="4638" y="336"/>
                    </a:lnTo>
                    <a:lnTo>
                      <a:pt x="4638" y="324"/>
                    </a:lnTo>
                    <a:lnTo>
                      <a:pt x="4638" y="312"/>
                    </a:lnTo>
                    <a:lnTo>
                      <a:pt x="4638" y="306"/>
                    </a:lnTo>
                    <a:lnTo>
                      <a:pt x="4644" y="306"/>
                    </a:lnTo>
                    <a:lnTo>
                      <a:pt x="4644" y="300"/>
                    </a:lnTo>
                    <a:lnTo>
                      <a:pt x="4644" y="306"/>
                    </a:lnTo>
                    <a:lnTo>
                      <a:pt x="4644" y="306"/>
                    </a:lnTo>
                    <a:lnTo>
                      <a:pt x="4644" y="324"/>
                    </a:lnTo>
                    <a:lnTo>
                      <a:pt x="4644" y="336"/>
                    </a:lnTo>
                    <a:lnTo>
                      <a:pt x="4650" y="342"/>
                    </a:lnTo>
                    <a:lnTo>
                      <a:pt x="4650" y="354"/>
                    </a:lnTo>
                    <a:lnTo>
                      <a:pt x="4650" y="360"/>
                    </a:lnTo>
                    <a:lnTo>
                      <a:pt x="4650" y="372"/>
                    </a:lnTo>
                    <a:lnTo>
                      <a:pt x="4650" y="384"/>
                    </a:lnTo>
                    <a:lnTo>
                      <a:pt x="4650" y="390"/>
                    </a:lnTo>
                    <a:lnTo>
                      <a:pt x="4656" y="402"/>
                    </a:lnTo>
                    <a:lnTo>
                      <a:pt x="4656" y="408"/>
                    </a:lnTo>
                    <a:lnTo>
                      <a:pt x="4656" y="426"/>
                    </a:lnTo>
                    <a:lnTo>
                      <a:pt x="4656" y="438"/>
                    </a:lnTo>
                    <a:lnTo>
                      <a:pt x="4656" y="444"/>
                    </a:lnTo>
                    <a:lnTo>
                      <a:pt x="4662" y="450"/>
                    </a:lnTo>
                    <a:lnTo>
                      <a:pt x="4662" y="450"/>
                    </a:lnTo>
                    <a:lnTo>
                      <a:pt x="4662" y="456"/>
                    </a:lnTo>
                    <a:lnTo>
                      <a:pt x="4662" y="456"/>
                    </a:lnTo>
                    <a:lnTo>
                      <a:pt x="4662" y="456"/>
                    </a:lnTo>
                    <a:lnTo>
                      <a:pt x="4662" y="456"/>
                    </a:lnTo>
                    <a:lnTo>
                      <a:pt x="4668" y="462"/>
                    </a:lnTo>
                    <a:lnTo>
                      <a:pt x="4668" y="462"/>
                    </a:lnTo>
                    <a:lnTo>
                      <a:pt x="4668" y="462"/>
                    </a:lnTo>
                    <a:lnTo>
                      <a:pt x="4668" y="462"/>
                    </a:lnTo>
                    <a:lnTo>
                      <a:pt x="4668" y="462"/>
                    </a:lnTo>
                    <a:lnTo>
                      <a:pt x="4668" y="462"/>
                    </a:lnTo>
                    <a:lnTo>
                      <a:pt x="4674" y="462"/>
                    </a:lnTo>
                    <a:lnTo>
                      <a:pt x="4674" y="462"/>
                    </a:lnTo>
                    <a:lnTo>
                      <a:pt x="4674" y="462"/>
                    </a:lnTo>
                    <a:lnTo>
                      <a:pt x="4674" y="468"/>
                    </a:lnTo>
                    <a:lnTo>
                      <a:pt x="4674" y="468"/>
                    </a:lnTo>
                    <a:lnTo>
                      <a:pt x="4674" y="468"/>
                    </a:lnTo>
                    <a:lnTo>
                      <a:pt x="4680" y="468"/>
                    </a:lnTo>
                    <a:lnTo>
                      <a:pt x="4680" y="468"/>
                    </a:lnTo>
                    <a:lnTo>
                      <a:pt x="4680" y="468"/>
                    </a:lnTo>
                    <a:lnTo>
                      <a:pt x="4680" y="468"/>
                    </a:lnTo>
                    <a:lnTo>
                      <a:pt x="4680" y="468"/>
                    </a:lnTo>
                    <a:lnTo>
                      <a:pt x="4680" y="468"/>
                    </a:lnTo>
                    <a:lnTo>
                      <a:pt x="4686" y="468"/>
                    </a:lnTo>
                    <a:lnTo>
                      <a:pt x="4686" y="468"/>
                    </a:lnTo>
                    <a:lnTo>
                      <a:pt x="4686" y="474"/>
                    </a:lnTo>
                    <a:lnTo>
                      <a:pt x="4686" y="474"/>
                    </a:lnTo>
                    <a:lnTo>
                      <a:pt x="4686" y="474"/>
                    </a:lnTo>
                    <a:lnTo>
                      <a:pt x="4692" y="474"/>
                    </a:lnTo>
                    <a:lnTo>
                      <a:pt x="4692" y="474"/>
                    </a:lnTo>
                    <a:lnTo>
                      <a:pt x="4692" y="474"/>
                    </a:lnTo>
                    <a:lnTo>
                      <a:pt x="4692" y="474"/>
                    </a:lnTo>
                    <a:lnTo>
                      <a:pt x="4692" y="474"/>
                    </a:lnTo>
                    <a:lnTo>
                      <a:pt x="4692" y="474"/>
                    </a:lnTo>
                    <a:lnTo>
                      <a:pt x="4698" y="474"/>
                    </a:lnTo>
                    <a:lnTo>
                      <a:pt x="4698" y="474"/>
                    </a:lnTo>
                    <a:lnTo>
                      <a:pt x="4698" y="474"/>
                    </a:lnTo>
                    <a:lnTo>
                      <a:pt x="4698" y="474"/>
                    </a:lnTo>
                    <a:lnTo>
                      <a:pt x="4698" y="474"/>
                    </a:lnTo>
                    <a:lnTo>
                      <a:pt x="4698" y="474"/>
                    </a:lnTo>
                    <a:lnTo>
                      <a:pt x="4704" y="474"/>
                    </a:lnTo>
                    <a:lnTo>
                      <a:pt x="4704" y="474"/>
                    </a:lnTo>
                    <a:lnTo>
                      <a:pt x="4704" y="474"/>
                    </a:lnTo>
                    <a:lnTo>
                      <a:pt x="4704" y="474"/>
                    </a:lnTo>
                    <a:lnTo>
                      <a:pt x="4704" y="474"/>
                    </a:lnTo>
                    <a:lnTo>
                      <a:pt x="4710" y="474"/>
                    </a:lnTo>
                    <a:lnTo>
                      <a:pt x="4710" y="474"/>
                    </a:lnTo>
                    <a:lnTo>
                      <a:pt x="4710" y="474"/>
                    </a:lnTo>
                    <a:lnTo>
                      <a:pt x="4710" y="474"/>
                    </a:lnTo>
                    <a:lnTo>
                      <a:pt x="4710" y="474"/>
                    </a:lnTo>
                    <a:lnTo>
                      <a:pt x="4710" y="474"/>
                    </a:lnTo>
                    <a:lnTo>
                      <a:pt x="4716" y="474"/>
                    </a:lnTo>
                    <a:lnTo>
                      <a:pt x="4716" y="474"/>
                    </a:lnTo>
                    <a:lnTo>
                      <a:pt x="4716" y="474"/>
                    </a:lnTo>
                    <a:lnTo>
                      <a:pt x="4716" y="474"/>
                    </a:lnTo>
                    <a:lnTo>
                      <a:pt x="4716" y="474"/>
                    </a:lnTo>
                    <a:lnTo>
                      <a:pt x="4716" y="474"/>
                    </a:lnTo>
                    <a:lnTo>
                      <a:pt x="4722" y="474"/>
                    </a:lnTo>
                    <a:lnTo>
                      <a:pt x="4722" y="474"/>
                    </a:lnTo>
                    <a:lnTo>
                      <a:pt x="4722" y="474"/>
                    </a:lnTo>
                    <a:lnTo>
                      <a:pt x="4722" y="474"/>
                    </a:lnTo>
                    <a:lnTo>
                      <a:pt x="4722" y="474"/>
                    </a:lnTo>
                    <a:lnTo>
                      <a:pt x="4722" y="474"/>
                    </a:lnTo>
                    <a:lnTo>
                      <a:pt x="4728" y="474"/>
                    </a:lnTo>
                    <a:lnTo>
                      <a:pt x="4728" y="474"/>
                    </a:lnTo>
                    <a:lnTo>
                      <a:pt x="4728" y="474"/>
                    </a:lnTo>
                    <a:lnTo>
                      <a:pt x="4728" y="474"/>
                    </a:lnTo>
                    <a:lnTo>
                      <a:pt x="4728" y="474"/>
                    </a:lnTo>
                    <a:lnTo>
                      <a:pt x="4728" y="474"/>
                    </a:lnTo>
                    <a:lnTo>
                      <a:pt x="4734" y="474"/>
                    </a:lnTo>
                    <a:lnTo>
                      <a:pt x="4734" y="474"/>
                    </a:lnTo>
                    <a:lnTo>
                      <a:pt x="4734" y="474"/>
                    </a:lnTo>
                    <a:lnTo>
                      <a:pt x="4734" y="468"/>
                    </a:lnTo>
                    <a:lnTo>
                      <a:pt x="4734" y="468"/>
                    </a:lnTo>
                    <a:lnTo>
                      <a:pt x="4734" y="468"/>
                    </a:lnTo>
                    <a:lnTo>
                      <a:pt x="4740" y="468"/>
                    </a:lnTo>
                    <a:lnTo>
                      <a:pt x="4740" y="468"/>
                    </a:lnTo>
                    <a:lnTo>
                      <a:pt x="4740" y="468"/>
                    </a:lnTo>
                    <a:lnTo>
                      <a:pt x="4740" y="468"/>
                    </a:lnTo>
                    <a:lnTo>
                      <a:pt x="4740" y="468"/>
                    </a:lnTo>
                    <a:lnTo>
                      <a:pt x="4740" y="468"/>
                    </a:lnTo>
                    <a:lnTo>
                      <a:pt x="4746" y="468"/>
                    </a:lnTo>
                    <a:lnTo>
                      <a:pt x="4746" y="468"/>
                    </a:lnTo>
                    <a:lnTo>
                      <a:pt x="4746" y="468"/>
                    </a:lnTo>
                    <a:lnTo>
                      <a:pt x="4746" y="462"/>
                    </a:lnTo>
                    <a:lnTo>
                      <a:pt x="4746" y="462"/>
                    </a:lnTo>
                    <a:lnTo>
                      <a:pt x="4752" y="462"/>
                    </a:lnTo>
                    <a:lnTo>
                      <a:pt x="4752" y="462"/>
                    </a:lnTo>
                    <a:lnTo>
                      <a:pt x="4752" y="462"/>
                    </a:lnTo>
                    <a:lnTo>
                      <a:pt x="4752" y="462"/>
                    </a:lnTo>
                    <a:lnTo>
                      <a:pt x="4752" y="462"/>
                    </a:lnTo>
                    <a:lnTo>
                      <a:pt x="4752" y="462"/>
                    </a:lnTo>
                    <a:lnTo>
                      <a:pt x="4758" y="462"/>
                    </a:lnTo>
                    <a:lnTo>
                      <a:pt x="4758" y="456"/>
                    </a:lnTo>
                    <a:lnTo>
                      <a:pt x="4758" y="456"/>
                    </a:lnTo>
                    <a:lnTo>
                      <a:pt x="4758" y="456"/>
                    </a:lnTo>
                    <a:lnTo>
                      <a:pt x="4758" y="450"/>
                    </a:lnTo>
                    <a:lnTo>
                      <a:pt x="4764" y="450"/>
                    </a:lnTo>
                    <a:lnTo>
                      <a:pt x="4764" y="444"/>
                    </a:lnTo>
                    <a:lnTo>
                      <a:pt x="4764" y="438"/>
                    </a:lnTo>
                    <a:lnTo>
                      <a:pt x="4764" y="426"/>
                    </a:lnTo>
                    <a:lnTo>
                      <a:pt x="4764" y="420"/>
                    </a:lnTo>
                    <a:lnTo>
                      <a:pt x="4764" y="408"/>
                    </a:lnTo>
                    <a:lnTo>
                      <a:pt x="4764" y="402"/>
                    </a:lnTo>
                    <a:lnTo>
                      <a:pt x="4770" y="390"/>
                    </a:lnTo>
                    <a:lnTo>
                      <a:pt x="4770" y="384"/>
                    </a:lnTo>
                    <a:lnTo>
                      <a:pt x="4770" y="360"/>
                    </a:lnTo>
                    <a:lnTo>
                      <a:pt x="4770" y="354"/>
                    </a:lnTo>
                    <a:lnTo>
                      <a:pt x="4770" y="342"/>
                    </a:lnTo>
                    <a:lnTo>
                      <a:pt x="4776" y="336"/>
                    </a:lnTo>
                    <a:lnTo>
                      <a:pt x="4776" y="324"/>
                    </a:lnTo>
                    <a:lnTo>
                      <a:pt x="4776" y="312"/>
                    </a:lnTo>
                    <a:lnTo>
                      <a:pt x="4776" y="306"/>
                    </a:lnTo>
                    <a:lnTo>
                      <a:pt x="4776" y="306"/>
                    </a:lnTo>
                    <a:lnTo>
                      <a:pt x="4776" y="300"/>
                    </a:lnTo>
                    <a:lnTo>
                      <a:pt x="4776" y="306"/>
                    </a:lnTo>
                    <a:lnTo>
                      <a:pt x="4782" y="312"/>
                    </a:lnTo>
                    <a:lnTo>
                      <a:pt x="4782" y="324"/>
                    </a:lnTo>
                    <a:lnTo>
                      <a:pt x="4782" y="336"/>
                    </a:lnTo>
                    <a:lnTo>
                      <a:pt x="4782" y="342"/>
                    </a:lnTo>
                    <a:lnTo>
                      <a:pt x="4782" y="354"/>
                    </a:lnTo>
                    <a:lnTo>
                      <a:pt x="4788" y="360"/>
                    </a:lnTo>
                    <a:lnTo>
                      <a:pt x="4788" y="372"/>
                    </a:lnTo>
                    <a:lnTo>
                      <a:pt x="4788" y="384"/>
                    </a:lnTo>
                    <a:lnTo>
                      <a:pt x="4788" y="390"/>
                    </a:lnTo>
                    <a:lnTo>
                      <a:pt x="4788" y="402"/>
                    </a:lnTo>
                    <a:lnTo>
                      <a:pt x="4794" y="420"/>
                    </a:lnTo>
                    <a:lnTo>
                      <a:pt x="4794" y="426"/>
                    </a:lnTo>
                    <a:lnTo>
                      <a:pt x="4794" y="438"/>
                    </a:lnTo>
                    <a:lnTo>
                      <a:pt x="4794" y="444"/>
                    </a:lnTo>
                    <a:lnTo>
                      <a:pt x="4794" y="450"/>
                    </a:lnTo>
                    <a:lnTo>
                      <a:pt x="4794" y="450"/>
                    </a:lnTo>
                    <a:lnTo>
                      <a:pt x="4794" y="456"/>
                    </a:lnTo>
                    <a:lnTo>
                      <a:pt x="4800" y="456"/>
                    </a:lnTo>
                    <a:lnTo>
                      <a:pt x="4800" y="456"/>
                    </a:lnTo>
                    <a:lnTo>
                      <a:pt x="4800" y="456"/>
                    </a:lnTo>
                    <a:lnTo>
                      <a:pt x="4800" y="462"/>
                    </a:lnTo>
                    <a:lnTo>
                      <a:pt x="4800" y="462"/>
                    </a:lnTo>
                    <a:lnTo>
                      <a:pt x="4800" y="462"/>
                    </a:lnTo>
                    <a:lnTo>
                      <a:pt x="4806" y="462"/>
                    </a:lnTo>
                    <a:lnTo>
                      <a:pt x="4806" y="462"/>
                    </a:lnTo>
                    <a:lnTo>
                      <a:pt x="4806" y="462"/>
                    </a:lnTo>
                    <a:lnTo>
                      <a:pt x="4806" y="462"/>
                    </a:lnTo>
                    <a:lnTo>
                      <a:pt x="4812" y="462"/>
                    </a:lnTo>
                    <a:lnTo>
                      <a:pt x="4812" y="468"/>
                    </a:lnTo>
                    <a:lnTo>
                      <a:pt x="4812" y="468"/>
                    </a:lnTo>
                    <a:lnTo>
                      <a:pt x="4812" y="468"/>
                    </a:lnTo>
                    <a:lnTo>
                      <a:pt x="4812" y="468"/>
                    </a:lnTo>
                    <a:lnTo>
                      <a:pt x="4812" y="468"/>
                    </a:lnTo>
                    <a:lnTo>
                      <a:pt x="4818" y="468"/>
                    </a:lnTo>
                    <a:lnTo>
                      <a:pt x="4818" y="468"/>
                    </a:lnTo>
                    <a:lnTo>
                      <a:pt x="4818" y="468"/>
                    </a:lnTo>
                    <a:lnTo>
                      <a:pt x="4818" y="468"/>
                    </a:lnTo>
                    <a:lnTo>
                      <a:pt x="4818" y="468"/>
                    </a:lnTo>
                    <a:lnTo>
                      <a:pt x="4818" y="468"/>
                    </a:lnTo>
                    <a:lnTo>
                      <a:pt x="4824" y="468"/>
                    </a:lnTo>
                    <a:lnTo>
                      <a:pt x="4824" y="474"/>
                    </a:lnTo>
                    <a:lnTo>
                      <a:pt x="4824" y="474"/>
                    </a:lnTo>
                    <a:lnTo>
                      <a:pt x="4824" y="474"/>
                    </a:lnTo>
                    <a:lnTo>
                      <a:pt x="4824" y="474"/>
                    </a:lnTo>
                    <a:lnTo>
                      <a:pt x="4824" y="474"/>
                    </a:lnTo>
                    <a:lnTo>
                      <a:pt x="4830" y="474"/>
                    </a:lnTo>
                    <a:lnTo>
                      <a:pt x="4830" y="474"/>
                    </a:lnTo>
                    <a:lnTo>
                      <a:pt x="4830" y="474"/>
                    </a:lnTo>
                    <a:lnTo>
                      <a:pt x="4830" y="474"/>
                    </a:lnTo>
                    <a:lnTo>
                      <a:pt x="4830" y="474"/>
                    </a:lnTo>
                    <a:lnTo>
                      <a:pt x="4830" y="474"/>
                    </a:lnTo>
                    <a:lnTo>
                      <a:pt x="4836" y="474"/>
                    </a:lnTo>
                    <a:lnTo>
                      <a:pt x="4836" y="474"/>
                    </a:lnTo>
                    <a:lnTo>
                      <a:pt x="4836" y="474"/>
                    </a:lnTo>
                    <a:lnTo>
                      <a:pt x="4836" y="474"/>
                    </a:lnTo>
                    <a:lnTo>
                      <a:pt x="4836" y="474"/>
                    </a:lnTo>
                    <a:lnTo>
                      <a:pt x="4836" y="474"/>
                    </a:lnTo>
                    <a:lnTo>
                      <a:pt x="4842" y="474"/>
                    </a:lnTo>
                    <a:lnTo>
                      <a:pt x="4842" y="474"/>
                    </a:lnTo>
                    <a:lnTo>
                      <a:pt x="4842" y="474"/>
                    </a:lnTo>
                    <a:lnTo>
                      <a:pt x="4842" y="474"/>
                    </a:lnTo>
                    <a:lnTo>
                      <a:pt x="4842" y="474"/>
                    </a:lnTo>
                    <a:lnTo>
                      <a:pt x="4842" y="474"/>
                    </a:lnTo>
                    <a:lnTo>
                      <a:pt x="4848" y="474"/>
                    </a:lnTo>
                    <a:lnTo>
                      <a:pt x="4848" y="474"/>
                    </a:lnTo>
                    <a:lnTo>
                      <a:pt x="4848" y="474"/>
                    </a:lnTo>
                    <a:lnTo>
                      <a:pt x="4848" y="474"/>
                    </a:lnTo>
                    <a:lnTo>
                      <a:pt x="4848" y="474"/>
                    </a:lnTo>
                    <a:lnTo>
                      <a:pt x="4854" y="474"/>
                    </a:lnTo>
                    <a:lnTo>
                      <a:pt x="4854" y="474"/>
                    </a:lnTo>
                    <a:lnTo>
                      <a:pt x="4854" y="474"/>
                    </a:lnTo>
                    <a:lnTo>
                      <a:pt x="4854" y="474"/>
                    </a:lnTo>
                    <a:lnTo>
                      <a:pt x="4854" y="474"/>
                    </a:lnTo>
                    <a:lnTo>
                      <a:pt x="4854" y="474"/>
                    </a:lnTo>
                    <a:lnTo>
                      <a:pt x="4860" y="474"/>
                    </a:lnTo>
                    <a:lnTo>
                      <a:pt x="4860" y="474"/>
                    </a:lnTo>
                    <a:lnTo>
                      <a:pt x="4860" y="474"/>
                    </a:lnTo>
                    <a:lnTo>
                      <a:pt x="4860" y="474"/>
                    </a:lnTo>
                    <a:lnTo>
                      <a:pt x="4860" y="474"/>
                    </a:lnTo>
                    <a:lnTo>
                      <a:pt x="4860" y="474"/>
                    </a:lnTo>
                    <a:lnTo>
                      <a:pt x="4866" y="474"/>
                    </a:lnTo>
                    <a:lnTo>
                      <a:pt x="4866" y="474"/>
                    </a:lnTo>
                    <a:lnTo>
                      <a:pt x="4866" y="474"/>
                    </a:lnTo>
                    <a:lnTo>
                      <a:pt x="4866" y="474"/>
                    </a:lnTo>
                    <a:lnTo>
                      <a:pt x="4866" y="474"/>
                    </a:lnTo>
                    <a:lnTo>
                      <a:pt x="4866" y="474"/>
                    </a:lnTo>
                    <a:lnTo>
                      <a:pt x="4872" y="474"/>
                    </a:lnTo>
                    <a:lnTo>
                      <a:pt x="4872" y="468"/>
                    </a:lnTo>
                    <a:lnTo>
                      <a:pt x="4872" y="468"/>
                    </a:lnTo>
                    <a:lnTo>
                      <a:pt x="4872" y="468"/>
                    </a:lnTo>
                    <a:lnTo>
                      <a:pt x="4872" y="468"/>
                    </a:lnTo>
                    <a:lnTo>
                      <a:pt x="4872" y="468"/>
                    </a:lnTo>
                    <a:lnTo>
                      <a:pt x="4878" y="468"/>
                    </a:lnTo>
                    <a:lnTo>
                      <a:pt x="4878" y="468"/>
                    </a:lnTo>
                    <a:lnTo>
                      <a:pt x="4878" y="468"/>
                    </a:lnTo>
                    <a:lnTo>
                      <a:pt x="4878" y="468"/>
                    </a:lnTo>
                    <a:lnTo>
                      <a:pt x="4878" y="468"/>
                    </a:lnTo>
                    <a:lnTo>
                      <a:pt x="4878" y="468"/>
                    </a:lnTo>
                    <a:lnTo>
                      <a:pt x="4884" y="468"/>
                    </a:lnTo>
                    <a:lnTo>
                      <a:pt x="4884" y="462"/>
                    </a:lnTo>
                    <a:lnTo>
                      <a:pt x="4884" y="462"/>
                    </a:lnTo>
                    <a:lnTo>
                      <a:pt x="4884" y="462"/>
                    </a:lnTo>
                    <a:lnTo>
                      <a:pt x="4884" y="462"/>
                    </a:lnTo>
                    <a:lnTo>
                      <a:pt x="4884" y="462"/>
                    </a:lnTo>
                    <a:lnTo>
                      <a:pt x="4890" y="462"/>
                    </a:lnTo>
                    <a:lnTo>
                      <a:pt x="4890" y="462"/>
                    </a:lnTo>
                    <a:lnTo>
                      <a:pt x="4890" y="462"/>
                    </a:lnTo>
                    <a:lnTo>
                      <a:pt x="4890" y="456"/>
                    </a:lnTo>
                    <a:lnTo>
                      <a:pt x="4896" y="456"/>
                    </a:lnTo>
                    <a:lnTo>
                      <a:pt x="4896" y="456"/>
                    </a:lnTo>
                    <a:lnTo>
                      <a:pt x="4896" y="456"/>
                    </a:lnTo>
                    <a:lnTo>
                      <a:pt x="4896" y="450"/>
                    </a:lnTo>
                    <a:lnTo>
                      <a:pt x="4896" y="450"/>
                    </a:lnTo>
                    <a:lnTo>
                      <a:pt x="4896" y="444"/>
                    </a:lnTo>
                    <a:lnTo>
                      <a:pt x="4896" y="438"/>
                    </a:lnTo>
                    <a:lnTo>
                      <a:pt x="4902" y="426"/>
                    </a:lnTo>
                    <a:lnTo>
                      <a:pt x="4902" y="420"/>
                    </a:lnTo>
                    <a:lnTo>
                      <a:pt x="4902" y="408"/>
                    </a:lnTo>
                    <a:lnTo>
                      <a:pt x="4902" y="402"/>
                    </a:lnTo>
                    <a:lnTo>
                      <a:pt x="4902" y="384"/>
                    </a:lnTo>
                    <a:lnTo>
                      <a:pt x="4908" y="372"/>
                    </a:lnTo>
                    <a:lnTo>
                      <a:pt x="4908" y="360"/>
                    </a:lnTo>
                    <a:lnTo>
                      <a:pt x="4908" y="354"/>
                    </a:lnTo>
                    <a:lnTo>
                      <a:pt x="4908" y="342"/>
                    </a:lnTo>
                    <a:lnTo>
                      <a:pt x="4908" y="336"/>
                    </a:lnTo>
                    <a:lnTo>
                      <a:pt x="4908" y="324"/>
                    </a:lnTo>
                    <a:lnTo>
                      <a:pt x="4914" y="312"/>
                    </a:lnTo>
                    <a:lnTo>
                      <a:pt x="4914" y="306"/>
                    </a:lnTo>
                    <a:lnTo>
                      <a:pt x="4914" y="306"/>
                    </a:lnTo>
                    <a:lnTo>
                      <a:pt x="4914" y="306"/>
                    </a:lnTo>
                    <a:lnTo>
                      <a:pt x="4914" y="306"/>
                    </a:lnTo>
                    <a:lnTo>
                      <a:pt x="4914" y="312"/>
                    </a:lnTo>
                    <a:lnTo>
                      <a:pt x="4920" y="324"/>
                    </a:lnTo>
                    <a:lnTo>
                      <a:pt x="4920" y="336"/>
                    </a:lnTo>
                    <a:lnTo>
                      <a:pt x="4920" y="342"/>
                    </a:lnTo>
                    <a:lnTo>
                      <a:pt x="4920" y="354"/>
                    </a:lnTo>
                    <a:lnTo>
                      <a:pt x="4920" y="360"/>
                    </a:lnTo>
                    <a:lnTo>
                      <a:pt x="4920" y="372"/>
                    </a:lnTo>
                    <a:lnTo>
                      <a:pt x="4926" y="384"/>
                    </a:lnTo>
                    <a:lnTo>
                      <a:pt x="4926" y="402"/>
                    </a:lnTo>
                    <a:lnTo>
                      <a:pt x="4926" y="408"/>
                    </a:lnTo>
                    <a:lnTo>
                      <a:pt x="4926" y="420"/>
                    </a:lnTo>
                    <a:lnTo>
                      <a:pt x="4926" y="426"/>
                    </a:lnTo>
                    <a:lnTo>
                      <a:pt x="4926" y="438"/>
                    </a:lnTo>
                    <a:lnTo>
                      <a:pt x="4932" y="444"/>
                    </a:lnTo>
                    <a:lnTo>
                      <a:pt x="4932" y="450"/>
                    </a:lnTo>
                    <a:lnTo>
                      <a:pt x="4932" y="450"/>
                    </a:lnTo>
                    <a:lnTo>
                      <a:pt x="4932" y="456"/>
                    </a:lnTo>
                    <a:lnTo>
                      <a:pt x="4932" y="456"/>
                    </a:lnTo>
                    <a:lnTo>
                      <a:pt x="4938" y="456"/>
                    </a:lnTo>
                    <a:lnTo>
                      <a:pt x="4938" y="462"/>
                    </a:lnTo>
                    <a:lnTo>
                      <a:pt x="4938" y="462"/>
                    </a:lnTo>
                    <a:lnTo>
                      <a:pt x="4938" y="462"/>
                    </a:lnTo>
                    <a:lnTo>
                      <a:pt x="4938" y="462"/>
                    </a:lnTo>
                    <a:lnTo>
                      <a:pt x="4938" y="462"/>
                    </a:lnTo>
                    <a:lnTo>
                      <a:pt x="4944" y="462"/>
                    </a:lnTo>
                    <a:lnTo>
                      <a:pt x="4944" y="462"/>
                    </a:lnTo>
                    <a:lnTo>
                      <a:pt x="4944" y="462"/>
                    </a:lnTo>
                    <a:lnTo>
                      <a:pt x="4944" y="462"/>
                    </a:lnTo>
                    <a:lnTo>
                      <a:pt x="4944" y="468"/>
                    </a:lnTo>
                    <a:lnTo>
                      <a:pt x="4944" y="468"/>
                    </a:lnTo>
                    <a:lnTo>
                      <a:pt x="4950" y="468"/>
                    </a:lnTo>
                    <a:lnTo>
                      <a:pt x="4950" y="468"/>
                    </a:lnTo>
                    <a:lnTo>
                      <a:pt x="4950" y="468"/>
                    </a:lnTo>
                    <a:lnTo>
                      <a:pt x="4950" y="468"/>
                    </a:lnTo>
                    <a:lnTo>
                      <a:pt x="4950" y="468"/>
                    </a:lnTo>
                    <a:lnTo>
                      <a:pt x="4956" y="468"/>
                    </a:lnTo>
                    <a:lnTo>
                      <a:pt x="4956" y="468"/>
                    </a:lnTo>
                    <a:lnTo>
                      <a:pt x="4956" y="468"/>
                    </a:lnTo>
                    <a:lnTo>
                      <a:pt x="4956" y="468"/>
                    </a:lnTo>
                    <a:lnTo>
                      <a:pt x="4956" y="468"/>
                    </a:lnTo>
                    <a:lnTo>
                      <a:pt x="4956" y="474"/>
                    </a:lnTo>
                    <a:lnTo>
                      <a:pt x="4962" y="474"/>
                    </a:lnTo>
                    <a:lnTo>
                      <a:pt x="4962" y="474"/>
                    </a:lnTo>
                    <a:lnTo>
                      <a:pt x="4962" y="474"/>
                    </a:lnTo>
                    <a:lnTo>
                      <a:pt x="4962" y="474"/>
                    </a:lnTo>
                    <a:lnTo>
                      <a:pt x="4962" y="474"/>
                    </a:lnTo>
                    <a:lnTo>
                      <a:pt x="4962" y="474"/>
                    </a:lnTo>
                    <a:lnTo>
                      <a:pt x="4968" y="474"/>
                    </a:lnTo>
                    <a:lnTo>
                      <a:pt x="4968" y="474"/>
                    </a:lnTo>
                    <a:lnTo>
                      <a:pt x="4968" y="474"/>
                    </a:lnTo>
                    <a:lnTo>
                      <a:pt x="4968" y="474"/>
                    </a:lnTo>
                    <a:lnTo>
                      <a:pt x="4968" y="474"/>
                    </a:lnTo>
                    <a:lnTo>
                      <a:pt x="4968" y="474"/>
                    </a:lnTo>
                    <a:lnTo>
                      <a:pt x="4974" y="474"/>
                    </a:lnTo>
                    <a:lnTo>
                      <a:pt x="4974" y="474"/>
                    </a:lnTo>
                    <a:lnTo>
                      <a:pt x="4974" y="474"/>
                    </a:lnTo>
                    <a:lnTo>
                      <a:pt x="4974" y="474"/>
                    </a:lnTo>
                    <a:lnTo>
                      <a:pt x="4974" y="474"/>
                    </a:lnTo>
                    <a:lnTo>
                      <a:pt x="4974" y="474"/>
                    </a:lnTo>
                    <a:lnTo>
                      <a:pt x="4980" y="474"/>
                    </a:lnTo>
                    <a:lnTo>
                      <a:pt x="4980" y="474"/>
                    </a:lnTo>
                    <a:lnTo>
                      <a:pt x="4980" y="474"/>
                    </a:lnTo>
                    <a:lnTo>
                      <a:pt x="4980" y="474"/>
                    </a:lnTo>
                    <a:lnTo>
                      <a:pt x="4980" y="474"/>
                    </a:lnTo>
                    <a:lnTo>
                      <a:pt x="4980" y="474"/>
                    </a:lnTo>
                    <a:lnTo>
                      <a:pt x="4986" y="474"/>
                    </a:lnTo>
                    <a:lnTo>
                      <a:pt x="4986" y="474"/>
                    </a:lnTo>
                    <a:lnTo>
                      <a:pt x="4986" y="474"/>
                    </a:lnTo>
                    <a:lnTo>
                      <a:pt x="4986" y="474"/>
                    </a:lnTo>
                    <a:lnTo>
                      <a:pt x="4986" y="474"/>
                    </a:lnTo>
                    <a:lnTo>
                      <a:pt x="4986" y="474"/>
                    </a:lnTo>
                    <a:lnTo>
                      <a:pt x="4992" y="474"/>
                    </a:lnTo>
                    <a:lnTo>
                      <a:pt x="4992" y="474"/>
                    </a:lnTo>
                    <a:lnTo>
                      <a:pt x="4992" y="474"/>
                    </a:lnTo>
                    <a:lnTo>
                      <a:pt x="4992" y="474"/>
                    </a:lnTo>
                    <a:lnTo>
                      <a:pt x="4992" y="474"/>
                    </a:lnTo>
                    <a:lnTo>
                      <a:pt x="4998" y="474"/>
                    </a:lnTo>
                    <a:lnTo>
                      <a:pt x="4998" y="474"/>
                    </a:lnTo>
                    <a:lnTo>
                      <a:pt x="4998" y="474"/>
                    </a:lnTo>
                    <a:lnTo>
                      <a:pt x="4998" y="474"/>
                    </a:lnTo>
                    <a:lnTo>
                      <a:pt x="4998" y="474"/>
                    </a:lnTo>
                    <a:lnTo>
                      <a:pt x="4998" y="474"/>
                    </a:lnTo>
                    <a:lnTo>
                      <a:pt x="5004" y="474"/>
                    </a:lnTo>
                    <a:lnTo>
                      <a:pt x="5004" y="474"/>
                    </a:lnTo>
                    <a:lnTo>
                      <a:pt x="5004" y="474"/>
                    </a:lnTo>
                    <a:lnTo>
                      <a:pt x="5004" y="474"/>
                    </a:lnTo>
                    <a:lnTo>
                      <a:pt x="5004" y="474"/>
                    </a:lnTo>
                    <a:lnTo>
                      <a:pt x="5004" y="468"/>
                    </a:lnTo>
                    <a:lnTo>
                      <a:pt x="5010" y="468"/>
                    </a:lnTo>
                    <a:lnTo>
                      <a:pt x="5010" y="468"/>
                    </a:lnTo>
                    <a:lnTo>
                      <a:pt x="5010" y="468"/>
                    </a:lnTo>
                    <a:lnTo>
                      <a:pt x="5010" y="468"/>
                    </a:lnTo>
                    <a:lnTo>
                      <a:pt x="5010" y="468"/>
                    </a:lnTo>
                    <a:lnTo>
                      <a:pt x="5016" y="468"/>
                    </a:lnTo>
                    <a:lnTo>
                      <a:pt x="5016" y="468"/>
                    </a:lnTo>
                    <a:lnTo>
                      <a:pt x="5016" y="468"/>
                    </a:lnTo>
                    <a:lnTo>
                      <a:pt x="5016" y="468"/>
                    </a:lnTo>
                    <a:lnTo>
                      <a:pt x="5016" y="468"/>
                    </a:lnTo>
                    <a:lnTo>
                      <a:pt x="5016" y="462"/>
                    </a:lnTo>
                    <a:lnTo>
                      <a:pt x="5022" y="462"/>
                    </a:lnTo>
                    <a:lnTo>
                      <a:pt x="5022" y="462"/>
                    </a:lnTo>
                    <a:lnTo>
                      <a:pt x="5022" y="462"/>
                    </a:lnTo>
                    <a:lnTo>
                      <a:pt x="5022" y="462"/>
                    </a:lnTo>
                    <a:lnTo>
                      <a:pt x="5022" y="462"/>
                    </a:lnTo>
                    <a:lnTo>
                      <a:pt x="5022" y="462"/>
                    </a:lnTo>
                    <a:lnTo>
                      <a:pt x="5028" y="462"/>
                    </a:lnTo>
                    <a:lnTo>
                      <a:pt x="5028" y="462"/>
                    </a:lnTo>
                    <a:lnTo>
                      <a:pt x="5028" y="456"/>
                    </a:lnTo>
                    <a:lnTo>
                      <a:pt x="5028" y="456"/>
                    </a:lnTo>
                    <a:lnTo>
                      <a:pt x="5028" y="456"/>
                    </a:lnTo>
                    <a:lnTo>
                      <a:pt x="5028" y="456"/>
                    </a:lnTo>
                    <a:lnTo>
                      <a:pt x="5034" y="456"/>
                    </a:lnTo>
                    <a:lnTo>
                      <a:pt x="5034" y="462"/>
                    </a:lnTo>
                    <a:lnTo>
                      <a:pt x="5034" y="462"/>
                    </a:lnTo>
                    <a:lnTo>
                      <a:pt x="5034" y="462"/>
                    </a:lnTo>
                    <a:lnTo>
                      <a:pt x="5034" y="468"/>
                    </a:lnTo>
                    <a:lnTo>
                      <a:pt x="5034" y="468"/>
                    </a:lnTo>
                    <a:lnTo>
                      <a:pt x="5040" y="474"/>
                    </a:lnTo>
                    <a:lnTo>
                      <a:pt x="5040" y="480"/>
                    </a:lnTo>
                    <a:lnTo>
                      <a:pt x="5040" y="486"/>
                    </a:lnTo>
                    <a:lnTo>
                      <a:pt x="5040" y="486"/>
                    </a:lnTo>
                    <a:lnTo>
                      <a:pt x="5040" y="492"/>
                    </a:lnTo>
                    <a:lnTo>
                      <a:pt x="5046" y="492"/>
                    </a:lnTo>
                    <a:lnTo>
                      <a:pt x="5046" y="498"/>
                    </a:lnTo>
                    <a:lnTo>
                      <a:pt x="5046" y="498"/>
                    </a:lnTo>
                    <a:lnTo>
                      <a:pt x="5046" y="504"/>
                    </a:lnTo>
                    <a:lnTo>
                      <a:pt x="5046" y="504"/>
                    </a:lnTo>
                    <a:lnTo>
                      <a:pt x="5046" y="510"/>
                    </a:lnTo>
                    <a:lnTo>
                      <a:pt x="5052" y="510"/>
                    </a:lnTo>
                    <a:lnTo>
                      <a:pt x="5052" y="510"/>
                    </a:lnTo>
                    <a:lnTo>
                      <a:pt x="5052" y="510"/>
                    </a:lnTo>
                    <a:lnTo>
                      <a:pt x="5052" y="504"/>
                    </a:lnTo>
                    <a:lnTo>
                      <a:pt x="5052" y="504"/>
                    </a:lnTo>
                    <a:lnTo>
                      <a:pt x="5052" y="498"/>
                    </a:lnTo>
                    <a:lnTo>
                      <a:pt x="5058" y="498"/>
                    </a:lnTo>
                    <a:lnTo>
                      <a:pt x="5058" y="492"/>
                    </a:lnTo>
                    <a:lnTo>
                      <a:pt x="5058" y="492"/>
                    </a:lnTo>
                    <a:lnTo>
                      <a:pt x="5058" y="480"/>
                    </a:lnTo>
                    <a:lnTo>
                      <a:pt x="5058" y="480"/>
                    </a:lnTo>
                    <a:lnTo>
                      <a:pt x="5064" y="474"/>
                    </a:lnTo>
                    <a:lnTo>
                      <a:pt x="5064" y="474"/>
                    </a:lnTo>
                    <a:lnTo>
                      <a:pt x="5064" y="468"/>
                    </a:lnTo>
                    <a:lnTo>
                      <a:pt x="5064" y="468"/>
                    </a:lnTo>
                    <a:lnTo>
                      <a:pt x="5064" y="462"/>
                    </a:lnTo>
                    <a:lnTo>
                      <a:pt x="5064" y="456"/>
                    </a:lnTo>
                    <a:lnTo>
                      <a:pt x="5064" y="456"/>
                    </a:lnTo>
                    <a:lnTo>
                      <a:pt x="5070" y="450"/>
                    </a:lnTo>
                    <a:lnTo>
                      <a:pt x="5070" y="444"/>
                    </a:lnTo>
                    <a:lnTo>
                      <a:pt x="5070" y="444"/>
                    </a:lnTo>
                    <a:lnTo>
                      <a:pt x="5070" y="438"/>
                    </a:lnTo>
                    <a:lnTo>
                      <a:pt x="5070" y="432"/>
                    </a:lnTo>
                    <a:lnTo>
                      <a:pt x="5076" y="432"/>
                    </a:lnTo>
                    <a:lnTo>
                      <a:pt x="5076" y="426"/>
                    </a:lnTo>
                    <a:lnTo>
                      <a:pt x="5076" y="426"/>
                    </a:lnTo>
                    <a:lnTo>
                      <a:pt x="5076" y="420"/>
                    </a:lnTo>
                    <a:lnTo>
                      <a:pt x="5076" y="420"/>
                    </a:lnTo>
                    <a:lnTo>
                      <a:pt x="5076" y="414"/>
                    </a:lnTo>
                    <a:lnTo>
                      <a:pt x="5082" y="408"/>
                    </a:lnTo>
                    <a:lnTo>
                      <a:pt x="5082" y="408"/>
                    </a:lnTo>
                    <a:lnTo>
                      <a:pt x="5082" y="402"/>
                    </a:lnTo>
                    <a:lnTo>
                      <a:pt x="5082" y="402"/>
                    </a:lnTo>
                    <a:lnTo>
                      <a:pt x="5082" y="396"/>
                    </a:lnTo>
                    <a:lnTo>
                      <a:pt x="5082" y="390"/>
                    </a:lnTo>
                    <a:lnTo>
                      <a:pt x="5088" y="390"/>
                    </a:lnTo>
                    <a:lnTo>
                      <a:pt x="5088" y="384"/>
                    </a:lnTo>
                    <a:lnTo>
                      <a:pt x="5088" y="378"/>
                    </a:lnTo>
                    <a:lnTo>
                      <a:pt x="5088" y="378"/>
                    </a:lnTo>
                    <a:lnTo>
                      <a:pt x="5088" y="372"/>
                    </a:lnTo>
                    <a:lnTo>
                      <a:pt x="5094" y="366"/>
                    </a:lnTo>
                    <a:lnTo>
                      <a:pt x="5094" y="366"/>
                    </a:lnTo>
                    <a:lnTo>
                      <a:pt x="5094" y="360"/>
                    </a:lnTo>
                    <a:lnTo>
                      <a:pt x="5094" y="354"/>
                    </a:lnTo>
                    <a:lnTo>
                      <a:pt x="5094" y="354"/>
                    </a:lnTo>
                    <a:lnTo>
                      <a:pt x="5094" y="348"/>
                    </a:lnTo>
                    <a:lnTo>
                      <a:pt x="5100" y="342"/>
                    </a:lnTo>
                    <a:lnTo>
                      <a:pt x="5100" y="342"/>
                    </a:lnTo>
                    <a:lnTo>
                      <a:pt x="5100" y="336"/>
                    </a:lnTo>
                    <a:lnTo>
                      <a:pt x="5100" y="330"/>
                    </a:lnTo>
                    <a:lnTo>
                      <a:pt x="5100" y="330"/>
                    </a:lnTo>
                    <a:lnTo>
                      <a:pt x="5100" y="324"/>
                    </a:lnTo>
                    <a:lnTo>
                      <a:pt x="5106" y="318"/>
                    </a:lnTo>
                    <a:lnTo>
                      <a:pt x="5106" y="312"/>
                    </a:lnTo>
                    <a:lnTo>
                      <a:pt x="5106" y="312"/>
                    </a:lnTo>
                    <a:lnTo>
                      <a:pt x="5106" y="306"/>
                    </a:lnTo>
                    <a:lnTo>
                      <a:pt x="5106" y="300"/>
                    </a:lnTo>
                    <a:lnTo>
                      <a:pt x="5106" y="294"/>
                    </a:lnTo>
                    <a:lnTo>
                      <a:pt x="5112" y="294"/>
                    </a:lnTo>
                    <a:lnTo>
                      <a:pt x="5112" y="288"/>
                    </a:lnTo>
                    <a:lnTo>
                      <a:pt x="5112" y="282"/>
                    </a:lnTo>
                    <a:lnTo>
                      <a:pt x="5112" y="276"/>
                    </a:lnTo>
                    <a:lnTo>
                      <a:pt x="5112" y="276"/>
                    </a:lnTo>
                    <a:lnTo>
                      <a:pt x="5112" y="270"/>
                    </a:lnTo>
                    <a:lnTo>
                      <a:pt x="5118" y="264"/>
                    </a:lnTo>
                    <a:lnTo>
                      <a:pt x="5118" y="258"/>
                    </a:lnTo>
                    <a:lnTo>
                      <a:pt x="5118" y="258"/>
                    </a:lnTo>
                    <a:lnTo>
                      <a:pt x="5118" y="252"/>
                    </a:lnTo>
                    <a:lnTo>
                      <a:pt x="5118" y="246"/>
                    </a:lnTo>
                    <a:lnTo>
                      <a:pt x="5118" y="240"/>
                    </a:lnTo>
                    <a:lnTo>
                      <a:pt x="5124" y="234"/>
                    </a:lnTo>
                    <a:lnTo>
                      <a:pt x="5124" y="234"/>
                    </a:lnTo>
                    <a:lnTo>
                      <a:pt x="5124" y="228"/>
                    </a:lnTo>
                    <a:lnTo>
                      <a:pt x="5124" y="222"/>
                    </a:lnTo>
                    <a:lnTo>
                      <a:pt x="5124" y="216"/>
                    </a:lnTo>
                    <a:lnTo>
                      <a:pt x="5130" y="210"/>
                    </a:lnTo>
                    <a:lnTo>
                      <a:pt x="5130" y="204"/>
                    </a:lnTo>
                    <a:lnTo>
                      <a:pt x="5130" y="204"/>
                    </a:lnTo>
                    <a:lnTo>
                      <a:pt x="5130" y="198"/>
                    </a:lnTo>
                    <a:lnTo>
                      <a:pt x="5130" y="192"/>
                    </a:lnTo>
                    <a:lnTo>
                      <a:pt x="5130" y="186"/>
                    </a:lnTo>
                    <a:lnTo>
                      <a:pt x="5136" y="180"/>
                    </a:lnTo>
                    <a:lnTo>
                      <a:pt x="5136" y="174"/>
                    </a:lnTo>
                    <a:lnTo>
                      <a:pt x="5136" y="168"/>
                    </a:lnTo>
                    <a:lnTo>
                      <a:pt x="5136" y="168"/>
                    </a:lnTo>
                    <a:lnTo>
                      <a:pt x="5136" y="162"/>
                    </a:lnTo>
                    <a:lnTo>
                      <a:pt x="5136" y="156"/>
                    </a:lnTo>
                    <a:lnTo>
                      <a:pt x="5142" y="150"/>
                    </a:lnTo>
                    <a:lnTo>
                      <a:pt x="5142" y="144"/>
                    </a:lnTo>
                    <a:lnTo>
                      <a:pt x="5142" y="138"/>
                    </a:lnTo>
                    <a:lnTo>
                      <a:pt x="5142" y="132"/>
                    </a:lnTo>
                    <a:lnTo>
                      <a:pt x="5142" y="126"/>
                    </a:lnTo>
                    <a:lnTo>
                      <a:pt x="5142" y="120"/>
                    </a:lnTo>
                    <a:lnTo>
                      <a:pt x="5148" y="120"/>
                    </a:lnTo>
                    <a:lnTo>
                      <a:pt x="5148" y="114"/>
                    </a:lnTo>
                    <a:lnTo>
                      <a:pt x="5148" y="108"/>
                    </a:lnTo>
                    <a:lnTo>
                      <a:pt x="5148" y="102"/>
                    </a:lnTo>
                    <a:lnTo>
                      <a:pt x="5148" y="96"/>
                    </a:lnTo>
                    <a:lnTo>
                      <a:pt x="5148" y="90"/>
                    </a:lnTo>
                    <a:lnTo>
                      <a:pt x="5154" y="84"/>
                    </a:lnTo>
                    <a:lnTo>
                      <a:pt x="5154" y="78"/>
                    </a:lnTo>
                    <a:lnTo>
                      <a:pt x="5154" y="72"/>
                    </a:lnTo>
                    <a:lnTo>
                      <a:pt x="5154" y="66"/>
                    </a:lnTo>
                    <a:lnTo>
                      <a:pt x="5154" y="60"/>
                    </a:lnTo>
                    <a:lnTo>
                      <a:pt x="5154" y="54"/>
                    </a:lnTo>
                    <a:lnTo>
                      <a:pt x="5160" y="48"/>
                    </a:lnTo>
                    <a:lnTo>
                      <a:pt x="5160" y="42"/>
                    </a:lnTo>
                    <a:lnTo>
                      <a:pt x="5160" y="36"/>
                    </a:lnTo>
                    <a:lnTo>
                      <a:pt x="5160" y="30"/>
                    </a:lnTo>
                    <a:lnTo>
                      <a:pt x="5160" y="24"/>
                    </a:lnTo>
                    <a:lnTo>
                      <a:pt x="5166" y="18"/>
                    </a:lnTo>
                    <a:lnTo>
                      <a:pt x="5166" y="12"/>
                    </a:lnTo>
                    <a:lnTo>
                      <a:pt x="5166" y="6"/>
                    </a:lnTo>
                    <a:lnTo>
                      <a:pt x="5166" y="0"/>
                    </a:lnTo>
                    <a:lnTo>
                      <a:pt x="5166" y="12"/>
                    </a:lnTo>
                    <a:lnTo>
                      <a:pt x="5172" y="36"/>
                    </a:lnTo>
                    <a:lnTo>
                      <a:pt x="5172" y="66"/>
                    </a:lnTo>
                    <a:lnTo>
                      <a:pt x="5172" y="108"/>
                    </a:lnTo>
                    <a:lnTo>
                      <a:pt x="5172" y="162"/>
                    </a:lnTo>
                    <a:lnTo>
                      <a:pt x="5172" y="216"/>
                    </a:lnTo>
                    <a:lnTo>
                      <a:pt x="5172" y="282"/>
                    </a:lnTo>
                    <a:lnTo>
                      <a:pt x="5172" y="348"/>
                    </a:lnTo>
                    <a:lnTo>
                      <a:pt x="5178" y="408"/>
                    </a:lnTo>
                    <a:lnTo>
                      <a:pt x="5178" y="462"/>
                    </a:lnTo>
                    <a:lnTo>
                      <a:pt x="5178" y="546"/>
                    </a:lnTo>
                    <a:lnTo>
                      <a:pt x="5178" y="576"/>
                    </a:lnTo>
                    <a:lnTo>
                      <a:pt x="5178" y="606"/>
                    </a:lnTo>
                    <a:lnTo>
                      <a:pt x="5184" y="630"/>
                    </a:lnTo>
                    <a:lnTo>
                      <a:pt x="5184" y="648"/>
                    </a:lnTo>
                    <a:lnTo>
                      <a:pt x="5184" y="666"/>
                    </a:lnTo>
                    <a:lnTo>
                      <a:pt x="5184" y="678"/>
                    </a:lnTo>
                    <a:lnTo>
                      <a:pt x="5184" y="690"/>
                    </a:lnTo>
                    <a:lnTo>
                      <a:pt x="5184" y="702"/>
                    </a:lnTo>
                  </a:path>
                </a:pathLst>
              </a:custGeom>
              <a:noFill/>
              <a:ln w="12700">
                <a:solidFill>
                  <a:srgbClr val="0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3" name="Rectangle 58"/>
              <p:cNvSpPr>
                <a:spLocks noChangeArrowheads="1"/>
              </p:cNvSpPr>
              <p:nvPr/>
            </p:nvSpPr>
            <p:spPr bwMode="auto">
              <a:xfrm>
                <a:off x="933" y="2707"/>
                <a:ext cx="33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FF00"/>
                    </a:solidFill>
                    <a:effectLst/>
                    <a:latin typeface="Arial" pitchFamily="34" charset="0"/>
                    <a:cs typeface="Arial" pitchFamily="34" charset="0"/>
                  </a:rPr>
                  <a:t>BETA_Y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4" name="Freeform 59"/>
              <p:cNvSpPr>
                <a:spLocks/>
              </p:cNvSpPr>
              <p:nvPr/>
            </p:nvSpPr>
            <p:spPr bwMode="auto">
              <a:xfrm>
                <a:off x="285" y="1579"/>
                <a:ext cx="5184" cy="1032"/>
              </a:xfrm>
              <a:custGeom>
                <a:avLst/>
                <a:gdLst>
                  <a:gd name="T0" fmla="*/ 78 w 5184"/>
                  <a:gd name="T1" fmla="*/ 342 h 1032"/>
                  <a:gd name="T2" fmla="*/ 162 w 5184"/>
                  <a:gd name="T3" fmla="*/ 18 h 1032"/>
                  <a:gd name="T4" fmla="*/ 240 w 5184"/>
                  <a:gd name="T5" fmla="*/ 324 h 1032"/>
                  <a:gd name="T6" fmla="*/ 324 w 5184"/>
                  <a:gd name="T7" fmla="*/ 612 h 1032"/>
                  <a:gd name="T8" fmla="*/ 408 w 5184"/>
                  <a:gd name="T9" fmla="*/ 558 h 1032"/>
                  <a:gd name="T10" fmla="*/ 486 w 5184"/>
                  <a:gd name="T11" fmla="*/ 336 h 1032"/>
                  <a:gd name="T12" fmla="*/ 570 w 5184"/>
                  <a:gd name="T13" fmla="*/ 294 h 1032"/>
                  <a:gd name="T14" fmla="*/ 654 w 5184"/>
                  <a:gd name="T15" fmla="*/ 450 h 1032"/>
                  <a:gd name="T16" fmla="*/ 732 w 5184"/>
                  <a:gd name="T17" fmla="*/ 612 h 1032"/>
                  <a:gd name="T18" fmla="*/ 816 w 5184"/>
                  <a:gd name="T19" fmla="*/ 522 h 1032"/>
                  <a:gd name="T20" fmla="*/ 900 w 5184"/>
                  <a:gd name="T21" fmla="*/ 216 h 1032"/>
                  <a:gd name="T22" fmla="*/ 978 w 5184"/>
                  <a:gd name="T23" fmla="*/ 18 h 1032"/>
                  <a:gd name="T24" fmla="*/ 1062 w 5184"/>
                  <a:gd name="T25" fmla="*/ 306 h 1032"/>
                  <a:gd name="T26" fmla="*/ 1146 w 5184"/>
                  <a:gd name="T27" fmla="*/ 564 h 1032"/>
                  <a:gd name="T28" fmla="*/ 1224 w 5184"/>
                  <a:gd name="T29" fmla="*/ 582 h 1032"/>
                  <a:gd name="T30" fmla="*/ 1308 w 5184"/>
                  <a:gd name="T31" fmla="*/ 402 h 1032"/>
                  <a:gd name="T32" fmla="*/ 1392 w 5184"/>
                  <a:gd name="T33" fmla="*/ 318 h 1032"/>
                  <a:gd name="T34" fmla="*/ 1476 w 5184"/>
                  <a:gd name="T35" fmla="*/ 402 h 1032"/>
                  <a:gd name="T36" fmla="*/ 1554 w 5184"/>
                  <a:gd name="T37" fmla="*/ 600 h 1032"/>
                  <a:gd name="T38" fmla="*/ 1638 w 5184"/>
                  <a:gd name="T39" fmla="*/ 558 h 1032"/>
                  <a:gd name="T40" fmla="*/ 1716 w 5184"/>
                  <a:gd name="T41" fmla="*/ 240 h 1032"/>
                  <a:gd name="T42" fmla="*/ 1800 w 5184"/>
                  <a:gd name="T43" fmla="*/ 96 h 1032"/>
                  <a:gd name="T44" fmla="*/ 1884 w 5184"/>
                  <a:gd name="T45" fmla="*/ 390 h 1032"/>
                  <a:gd name="T46" fmla="*/ 1968 w 5184"/>
                  <a:gd name="T47" fmla="*/ 444 h 1032"/>
                  <a:gd name="T48" fmla="*/ 2046 w 5184"/>
                  <a:gd name="T49" fmla="*/ 444 h 1032"/>
                  <a:gd name="T50" fmla="*/ 2130 w 5184"/>
                  <a:gd name="T51" fmla="*/ 444 h 1032"/>
                  <a:gd name="T52" fmla="*/ 2208 w 5184"/>
                  <a:gd name="T53" fmla="*/ 444 h 1032"/>
                  <a:gd name="T54" fmla="*/ 2292 w 5184"/>
                  <a:gd name="T55" fmla="*/ 444 h 1032"/>
                  <a:gd name="T56" fmla="*/ 2376 w 5184"/>
                  <a:gd name="T57" fmla="*/ 444 h 1032"/>
                  <a:gd name="T58" fmla="*/ 2460 w 5184"/>
                  <a:gd name="T59" fmla="*/ 444 h 1032"/>
                  <a:gd name="T60" fmla="*/ 2538 w 5184"/>
                  <a:gd name="T61" fmla="*/ 444 h 1032"/>
                  <a:gd name="T62" fmla="*/ 2622 w 5184"/>
                  <a:gd name="T63" fmla="*/ 444 h 1032"/>
                  <a:gd name="T64" fmla="*/ 2706 w 5184"/>
                  <a:gd name="T65" fmla="*/ 444 h 1032"/>
                  <a:gd name="T66" fmla="*/ 2784 w 5184"/>
                  <a:gd name="T67" fmla="*/ 450 h 1032"/>
                  <a:gd name="T68" fmla="*/ 2868 w 5184"/>
                  <a:gd name="T69" fmla="*/ 546 h 1032"/>
                  <a:gd name="T70" fmla="*/ 2952 w 5184"/>
                  <a:gd name="T71" fmla="*/ 816 h 1032"/>
                  <a:gd name="T72" fmla="*/ 3030 w 5184"/>
                  <a:gd name="T73" fmla="*/ 744 h 1032"/>
                  <a:gd name="T74" fmla="*/ 3114 w 5184"/>
                  <a:gd name="T75" fmla="*/ 300 h 1032"/>
                  <a:gd name="T76" fmla="*/ 3198 w 5184"/>
                  <a:gd name="T77" fmla="*/ 234 h 1032"/>
                  <a:gd name="T78" fmla="*/ 3276 w 5184"/>
                  <a:gd name="T79" fmla="*/ 486 h 1032"/>
                  <a:gd name="T80" fmla="*/ 3360 w 5184"/>
                  <a:gd name="T81" fmla="*/ 594 h 1032"/>
                  <a:gd name="T82" fmla="*/ 3444 w 5184"/>
                  <a:gd name="T83" fmla="*/ 504 h 1032"/>
                  <a:gd name="T84" fmla="*/ 3522 w 5184"/>
                  <a:gd name="T85" fmla="*/ 282 h 1032"/>
                  <a:gd name="T86" fmla="*/ 3606 w 5184"/>
                  <a:gd name="T87" fmla="*/ 276 h 1032"/>
                  <a:gd name="T88" fmla="*/ 3690 w 5184"/>
                  <a:gd name="T89" fmla="*/ 486 h 1032"/>
                  <a:gd name="T90" fmla="*/ 3768 w 5184"/>
                  <a:gd name="T91" fmla="*/ 594 h 1032"/>
                  <a:gd name="T92" fmla="*/ 3852 w 5184"/>
                  <a:gd name="T93" fmla="*/ 498 h 1032"/>
                  <a:gd name="T94" fmla="*/ 3936 w 5184"/>
                  <a:gd name="T95" fmla="*/ 246 h 1032"/>
                  <a:gd name="T96" fmla="*/ 4014 w 5184"/>
                  <a:gd name="T97" fmla="*/ 282 h 1032"/>
                  <a:gd name="T98" fmla="*/ 4098 w 5184"/>
                  <a:gd name="T99" fmla="*/ 714 h 1032"/>
                  <a:gd name="T100" fmla="*/ 4182 w 5184"/>
                  <a:gd name="T101" fmla="*/ 834 h 1032"/>
                  <a:gd name="T102" fmla="*/ 4260 w 5184"/>
                  <a:gd name="T103" fmla="*/ 552 h 1032"/>
                  <a:gd name="T104" fmla="*/ 4344 w 5184"/>
                  <a:gd name="T105" fmla="*/ 456 h 1032"/>
                  <a:gd name="T106" fmla="*/ 4428 w 5184"/>
                  <a:gd name="T107" fmla="*/ 444 h 1032"/>
                  <a:gd name="T108" fmla="*/ 4506 w 5184"/>
                  <a:gd name="T109" fmla="*/ 444 h 1032"/>
                  <a:gd name="T110" fmla="*/ 4590 w 5184"/>
                  <a:gd name="T111" fmla="*/ 444 h 1032"/>
                  <a:gd name="T112" fmla="*/ 4674 w 5184"/>
                  <a:gd name="T113" fmla="*/ 444 h 1032"/>
                  <a:gd name="T114" fmla="*/ 4752 w 5184"/>
                  <a:gd name="T115" fmla="*/ 444 h 1032"/>
                  <a:gd name="T116" fmla="*/ 4836 w 5184"/>
                  <a:gd name="T117" fmla="*/ 444 h 1032"/>
                  <a:gd name="T118" fmla="*/ 4920 w 5184"/>
                  <a:gd name="T119" fmla="*/ 444 h 1032"/>
                  <a:gd name="T120" fmla="*/ 4998 w 5184"/>
                  <a:gd name="T121" fmla="*/ 444 h 1032"/>
                  <a:gd name="T122" fmla="*/ 5082 w 5184"/>
                  <a:gd name="T123" fmla="*/ 444 h 1032"/>
                  <a:gd name="T124" fmla="*/ 5166 w 5184"/>
                  <a:gd name="T125" fmla="*/ 444 h 1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5184" h="1032">
                    <a:moveTo>
                      <a:pt x="0" y="444"/>
                    </a:move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0" y="444"/>
                    </a:lnTo>
                    <a:lnTo>
                      <a:pt x="6" y="444"/>
                    </a:lnTo>
                    <a:lnTo>
                      <a:pt x="6" y="444"/>
                    </a:lnTo>
                    <a:lnTo>
                      <a:pt x="6" y="444"/>
                    </a:lnTo>
                    <a:lnTo>
                      <a:pt x="6" y="444"/>
                    </a:lnTo>
                    <a:lnTo>
                      <a:pt x="6" y="444"/>
                    </a:lnTo>
                    <a:lnTo>
                      <a:pt x="6" y="444"/>
                    </a:lnTo>
                    <a:lnTo>
                      <a:pt x="12" y="444"/>
                    </a:lnTo>
                    <a:lnTo>
                      <a:pt x="12" y="444"/>
                    </a:lnTo>
                    <a:lnTo>
                      <a:pt x="12" y="444"/>
                    </a:lnTo>
                    <a:lnTo>
                      <a:pt x="12" y="444"/>
                    </a:lnTo>
                    <a:lnTo>
                      <a:pt x="12" y="444"/>
                    </a:lnTo>
                    <a:lnTo>
                      <a:pt x="12" y="438"/>
                    </a:lnTo>
                    <a:lnTo>
                      <a:pt x="18" y="438"/>
                    </a:lnTo>
                    <a:lnTo>
                      <a:pt x="18" y="438"/>
                    </a:lnTo>
                    <a:lnTo>
                      <a:pt x="18" y="438"/>
                    </a:lnTo>
                    <a:lnTo>
                      <a:pt x="18" y="438"/>
                    </a:lnTo>
                    <a:lnTo>
                      <a:pt x="18" y="438"/>
                    </a:lnTo>
                    <a:lnTo>
                      <a:pt x="18" y="438"/>
                    </a:lnTo>
                    <a:lnTo>
                      <a:pt x="24" y="438"/>
                    </a:lnTo>
                    <a:lnTo>
                      <a:pt x="24" y="432"/>
                    </a:lnTo>
                    <a:lnTo>
                      <a:pt x="24" y="432"/>
                    </a:lnTo>
                    <a:lnTo>
                      <a:pt x="24" y="432"/>
                    </a:lnTo>
                    <a:lnTo>
                      <a:pt x="24" y="432"/>
                    </a:lnTo>
                    <a:lnTo>
                      <a:pt x="24" y="432"/>
                    </a:lnTo>
                    <a:lnTo>
                      <a:pt x="30" y="432"/>
                    </a:lnTo>
                    <a:lnTo>
                      <a:pt x="30" y="432"/>
                    </a:lnTo>
                    <a:lnTo>
                      <a:pt x="30" y="426"/>
                    </a:lnTo>
                    <a:lnTo>
                      <a:pt x="30" y="426"/>
                    </a:lnTo>
                    <a:lnTo>
                      <a:pt x="30" y="426"/>
                    </a:lnTo>
                    <a:lnTo>
                      <a:pt x="30" y="426"/>
                    </a:lnTo>
                    <a:lnTo>
                      <a:pt x="36" y="426"/>
                    </a:lnTo>
                    <a:lnTo>
                      <a:pt x="36" y="426"/>
                    </a:lnTo>
                    <a:lnTo>
                      <a:pt x="36" y="426"/>
                    </a:lnTo>
                    <a:lnTo>
                      <a:pt x="36" y="420"/>
                    </a:lnTo>
                    <a:lnTo>
                      <a:pt x="36" y="420"/>
                    </a:lnTo>
                    <a:lnTo>
                      <a:pt x="42" y="420"/>
                    </a:lnTo>
                    <a:lnTo>
                      <a:pt x="42" y="420"/>
                    </a:lnTo>
                    <a:lnTo>
                      <a:pt x="42" y="420"/>
                    </a:lnTo>
                    <a:lnTo>
                      <a:pt x="42" y="414"/>
                    </a:lnTo>
                    <a:lnTo>
                      <a:pt x="42" y="414"/>
                    </a:lnTo>
                    <a:lnTo>
                      <a:pt x="42" y="414"/>
                    </a:lnTo>
                    <a:lnTo>
                      <a:pt x="48" y="414"/>
                    </a:lnTo>
                    <a:lnTo>
                      <a:pt x="48" y="414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48" y="408"/>
                    </a:lnTo>
                    <a:lnTo>
                      <a:pt x="54" y="402"/>
                    </a:lnTo>
                    <a:lnTo>
                      <a:pt x="54" y="402"/>
                    </a:lnTo>
                    <a:lnTo>
                      <a:pt x="54" y="402"/>
                    </a:lnTo>
                    <a:lnTo>
                      <a:pt x="54" y="396"/>
                    </a:lnTo>
                    <a:lnTo>
                      <a:pt x="54" y="396"/>
                    </a:lnTo>
                    <a:lnTo>
                      <a:pt x="54" y="396"/>
                    </a:lnTo>
                    <a:lnTo>
                      <a:pt x="60" y="396"/>
                    </a:lnTo>
                    <a:lnTo>
                      <a:pt x="60" y="390"/>
                    </a:lnTo>
                    <a:lnTo>
                      <a:pt x="60" y="390"/>
                    </a:lnTo>
                    <a:lnTo>
                      <a:pt x="60" y="390"/>
                    </a:lnTo>
                    <a:lnTo>
                      <a:pt x="60" y="384"/>
                    </a:lnTo>
                    <a:lnTo>
                      <a:pt x="60" y="384"/>
                    </a:lnTo>
                    <a:lnTo>
                      <a:pt x="66" y="384"/>
                    </a:lnTo>
                    <a:lnTo>
                      <a:pt x="66" y="384"/>
                    </a:lnTo>
                    <a:lnTo>
                      <a:pt x="66" y="378"/>
                    </a:lnTo>
                    <a:lnTo>
                      <a:pt x="66" y="378"/>
                    </a:lnTo>
                    <a:lnTo>
                      <a:pt x="66" y="372"/>
                    </a:lnTo>
                    <a:lnTo>
                      <a:pt x="72" y="372"/>
                    </a:lnTo>
                    <a:lnTo>
                      <a:pt x="72" y="372"/>
                    </a:lnTo>
                    <a:lnTo>
                      <a:pt x="72" y="366"/>
                    </a:lnTo>
                    <a:lnTo>
                      <a:pt x="72" y="366"/>
                    </a:lnTo>
                    <a:lnTo>
                      <a:pt x="72" y="360"/>
                    </a:lnTo>
                    <a:lnTo>
                      <a:pt x="72" y="354"/>
                    </a:lnTo>
                    <a:lnTo>
                      <a:pt x="78" y="354"/>
                    </a:lnTo>
                    <a:lnTo>
                      <a:pt x="78" y="348"/>
                    </a:lnTo>
                    <a:lnTo>
                      <a:pt x="78" y="342"/>
                    </a:lnTo>
                    <a:lnTo>
                      <a:pt x="78" y="342"/>
                    </a:lnTo>
                    <a:lnTo>
                      <a:pt x="78" y="336"/>
                    </a:lnTo>
                    <a:lnTo>
                      <a:pt x="78" y="330"/>
                    </a:lnTo>
                    <a:lnTo>
                      <a:pt x="84" y="330"/>
                    </a:lnTo>
                    <a:lnTo>
                      <a:pt x="84" y="324"/>
                    </a:lnTo>
                    <a:lnTo>
                      <a:pt x="84" y="318"/>
                    </a:lnTo>
                    <a:lnTo>
                      <a:pt x="84" y="318"/>
                    </a:lnTo>
                    <a:lnTo>
                      <a:pt x="84" y="312"/>
                    </a:lnTo>
                    <a:lnTo>
                      <a:pt x="84" y="306"/>
                    </a:lnTo>
                    <a:lnTo>
                      <a:pt x="90" y="306"/>
                    </a:lnTo>
                    <a:lnTo>
                      <a:pt x="90" y="300"/>
                    </a:lnTo>
                    <a:lnTo>
                      <a:pt x="90" y="294"/>
                    </a:lnTo>
                    <a:lnTo>
                      <a:pt x="90" y="294"/>
                    </a:lnTo>
                    <a:lnTo>
                      <a:pt x="90" y="288"/>
                    </a:lnTo>
                    <a:lnTo>
                      <a:pt x="90" y="282"/>
                    </a:lnTo>
                    <a:lnTo>
                      <a:pt x="96" y="282"/>
                    </a:lnTo>
                    <a:lnTo>
                      <a:pt x="96" y="276"/>
                    </a:lnTo>
                    <a:lnTo>
                      <a:pt x="96" y="270"/>
                    </a:lnTo>
                    <a:lnTo>
                      <a:pt x="96" y="270"/>
                    </a:lnTo>
                    <a:lnTo>
                      <a:pt x="96" y="264"/>
                    </a:lnTo>
                    <a:lnTo>
                      <a:pt x="96" y="258"/>
                    </a:lnTo>
                    <a:lnTo>
                      <a:pt x="102" y="258"/>
                    </a:lnTo>
                    <a:lnTo>
                      <a:pt x="102" y="252"/>
                    </a:lnTo>
                    <a:lnTo>
                      <a:pt x="102" y="246"/>
                    </a:lnTo>
                    <a:lnTo>
                      <a:pt x="102" y="240"/>
                    </a:lnTo>
                    <a:lnTo>
                      <a:pt x="102" y="234"/>
                    </a:lnTo>
                    <a:lnTo>
                      <a:pt x="108" y="234"/>
                    </a:lnTo>
                    <a:lnTo>
                      <a:pt x="108" y="228"/>
                    </a:lnTo>
                    <a:lnTo>
                      <a:pt x="108" y="222"/>
                    </a:lnTo>
                    <a:lnTo>
                      <a:pt x="108" y="216"/>
                    </a:lnTo>
                    <a:lnTo>
                      <a:pt x="108" y="216"/>
                    </a:lnTo>
                    <a:lnTo>
                      <a:pt x="114" y="210"/>
                    </a:lnTo>
                    <a:lnTo>
                      <a:pt x="114" y="204"/>
                    </a:lnTo>
                    <a:lnTo>
                      <a:pt x="114" y="204"/>
                    </a:lnTo>
                    <a:lnTo>
                      <a:pt x="114" y="198"/>
                    </a:lnTo>
                    <a:lnTo>
                      <a:pt x="114" y="192"/>
                    </a:lnTo>
                    <a:lnTo>
                      <a:pt x="114" y="192"/>
                    </a:lnTo>
                    <a:lnTo>
                      <a:pt x="120" y="186"/>
                    </a:lnTo>
                    <a:lnTo>
                      <a:pt x="120" y="180"/>
                    </a:lnTo>
                    <a:lnTo>
                      <a:pt x="120" y="180"/>
                    </a:lnTo>
                    <a:lnTo>
                      <a:pt x="120" y="174"/>
                    </a:lnTo>
                    <a:lnTo>
                      <a:pt x="120" y="168"/>
                    </a:lnTo>
                    <a:lnTo>
                      <a:pt x="120" y="168"/>
                    </a:lnTo>
                    <a:lnTo>
                      <a:pt x="126" y="162"/>
                    </a:lnTo>
                    <a:lnTo>
                      <a:pt x="126" y="156"/>
                    </a:lnTo>
                    <a:lnTo>
                      <a:pt x="126" y="156"/>
                    </a:lnTo>
                    <a:lnTo>
                      <a:pt x="126" y="150"/>
                    </a:lnTo>
                    <a:lnTo>
                      <a:pt x="126" y="144"/>
                    </a:lnTo>
                    <a:lnTo>
                      <a:pt x="126" y="144"/>
                    </a:lnTo>
                    <a:lnTo>
                      <a:pt x="132" y="138"/>
                    </a:lnTo>
                    <a:lnTo>
                      <a:pt x="132" y="132"/>
                    </a:lnTo>
                    <a:lnTo>
                      <a:pt x="132" y="132"/>
                    </a:lnTo>
                    <a:lnTo>
                      <a:pt x="132" y="126"/>
                    </a:lnTo>
                    <a:lnTo>
                      <a:pt x="132" y="120"/>
                    </a:lnTo>
                    <a:lnTo>
                      <a:pt x="132" y="120"/>
                    </a:lnTo>
                    <a:lnTo>
                      <a:pt x="138" y="114"/>
                    </a:lnTo>
                    <a:lnTo>
                      <a:pt x="138" y="108"/>
                    </a:lnTo>
                    <a:lnTo>
                      <a:pt x="138" y="108"/>
                    </a:lnTo>
                    <a:lnTo>
                      <a:pt x="138" y="102"/>
                    </a:lnTo>
                    <a:lnTo>
                      <a:pt x="138" y="96"/>
                    </a:lnTo>
                    <a:lnTo>
                      <a:pt x="144" y="96"/>
                    </a:lnTo>
                    <a:lnTo>
                      <a:pt x="144" y="90"/>
                    </a:lnTo>
                    <a:lnTo>
                      <a:pt x="144" y="84"/>
                    </a:lnTo>
                    <a:lnTo>
                      <a:pt x="144" y="78"/>
                    </a:lnTo>
                    <a:lnTo>
                      <a:pt x="144" y="78"/>
                    </a:lnTo>
                    <a:lnTo>
                      <a:pt x="144" y="72"/>
                    </a:lnTo>
                    <a:lnTo>
                      <a:pt x="150" y="66"/>
                    </a:lnTo>
                    <a:lnTo>
                      <a:pt x="150" y="66"/>
                    </a:lnTo>
                    <a:lnTo>
                      <a:pt x="150" y="60"/>
                    </a:lnTo>
                    <a:lnTo>
                      <a:pt x="150" y="54"/>
                    </a:lnTo>
                    <a:lnTo>
                      <a:pt x="150" y="54"/>
                    </a:lnTo>
                    <a:lnTo>
                      <a:pt x="150" y="48"/>
                    </a:lnTo>
                    <a:lnTo>
                      <a:pt x="156" y="42"/>
                    </a:lnTo>
                    <a:lnTo>
                      <a:pt x="156" y="42"/>
                    </a:lnTo>
                    <a:lnTo>
                      <a:pt x="156" y="36"/>
                    </a:lnTo>
                    <a:lnTo>
                      <a:pt x="156" y="30"/>
                    </a:lnTo>
                    <a:lnTo>
                      <a:pt x="156" y="30"/>
                    </a:lnTo>
                    <a:lnTo>
                      <a:pt x="156" y="24"/>
                    </a:lnTo>
                    <a:lnTo>
                      <a:pt x="162" y="18"/>
                    </a:lnTo>
                    <a:lnTo>
                      <a:pt x="162" y="18"/>
                    </a:lnTo>
                    <a:lnTo>
                      <a:pt x="162" y="12"/>
                    </a:lnTo>
                    <a:lnTo>
                      <a:pt x="162" y="6"/>
                    </a:lnTo>
                    <a:lnTo>
                      <a:pt x="162" y="6"/>
                    </a:lnTo>
                    <a:lnTo>
                      <a:pt x="162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6"/>
                    </a:lnTo>
                    <a:lnTo>
                      <a:pt x="168" y="12"/>
                    </a:lnTo>
                    <a:lnTo>
                      <a:pt x="174" y="12"/>
                    </a:lnTo>
                    <a:lnTo>
                      <a:pt x="174" y="18"/>
                    </a:lnTo>
                    <a:lnTo>
                      <a:pt x="174" y="24"/>
                    </a:lnTo>
                    <a:lnTo>
                      <a:pt x="174" y="30"/>
                    </a:lnTo>
                    <a:lnTo>
                      <a:pt x="174" y="30"/>
                    </a:lnTo>
                    <a:lnTo>
                      <a:pt x="174" y="36"/>
                    </a:lnTo>
                    <a:lnTo>
                      <a:pt x="180" y="42"/>
                    </a:lnTo>
                    <a:lnTo>
                      <a:pt x="180" y="48"/>
                    </a:lnTo>
                    <a:lnTo>
                      <a:pt x="180" y="48"/>
                    </a:lnTo>
                    <a:lnTo>
                      <a:pt x="180" y="54"/>
                    </a:lnTo>
                    <a:lnTo>
                      <a:pt x="180" y="60"/>
                    </a:lnTo>
                    <a:lnTo>
                      <a:pt x="180" y="66"/>
                    </a:lnTo>
                    <a:lnTo>
                      <a:pt x="186" y="66"/>
                    </a:lnTo>
                    <a:lnTo>
                      <a:pt x="186" y="72"/>
                    </a:lnTo>
                    <a:lnTo>
                      <a:pt x="186" y="78"/>
                    </a:lnTo>
                    <a:lnTo>
                      <a:pt x="186" y="84"/>
                    </a:lnTo>
                    <a:lnTo>
                      <a:pt x="186" y="84"/>
                    </a:lnTo>
                    <a:lnTo>
                      <a:pt x="186" y="90"/>
                    </a:lnTo>
                    <a:lnTo>
                      <a:pt x="192" y="96"/>
                    </a:lnTo>
                    <a:lnTo>
                      <a:pt x="192" y="102"/>
                    </a:lnTo>
                    <a:lnTo>
                      <a:pt x="192" y="102"/>
                    </a:lnTo>
                    <a:lnTo>
                      <a:pt x="192" y="108"/>
                    </a:lnTo>
                    <a:lnTo>
                      <a:pt x="192" y="114"/>
                    </a:lnTo>
                    <a:lnTo>
                      <a:pt x="192" y="114"/>
                    </a:lnTo>
                    <a:lnTo>
                      <a:pt x="198" y="120"/>
                    </a:lnTo>
                    <a:lnTo>
                      <a:pt x="198" y="126"/>
                    </a:lnTo>
                    <a:lnTo>
                      <a:pt x="198" y="132"/>
                    </a:lnTo>
                    <a:lnTo>
                      <a:pt x="198" y="132"/>
                    </a:lnTo>
                    <a:lnTo>
                      <a:pt x="198" y="138"/>
                    </a:lnTo>
                    <a:lnTo>
                      <a:pt x="204" y="144"/>
                    </a:lnTo>
                    <a:lnTo>
                      <a:pt x="204" y="150"/>
                    </a:lnTo>
                    <a:lnTo>
                      <a:pt x="204" y="150"/>
                    </a:lnTo>
                    <a:lnTo>
                      <a:pt x="204" y="156"/>
                    </a:lnTo>
                    <a:lnTo>
                      <a:pt x="204" y="162"/>
                    </a:lnTo>
                    <a:lnTo>
                      <a:pt x="204" y="168"/>
                    </a:lnTo>
                    <a:lnTo>
                      <a:pt x="210" y="168"/>
                    </a:lnTo>
                    <a:lnTo>
                      <a:pt x="210" y="174"/>
                    </a:lnTo>
                    <a:lnTo>
                      <a:pt x="210" y="180"/>
                    </a:lnTo>
                    <a:lnTo>
                      <a:pt x="210" y="186"/>
                    </a:lnTo>
                    <a:lnTo>
                      <a:pt x="210" y="186"/>
                    </a:lnTo>
                    <a:lnTo>
                      <a:pt x="210" y="192"/>
                    </a:lnTo>
                    <a:lnTo>
                      <a:pt x="216" y="198"/>
                    </a:lnTo>
                    <a:lnTo>
                      <a:pt x="216" y="204"/>
                    </a:lnTo>
                    <a:lnTo>
                      <a:pt x="216" y="204"/>
                    </a:lnTo>
                    <a:lnTo>
                      <a:pt x="216" y="210"/>
                    </a:lnTo>
                    <a:lnTo>
                      <a:pt x="216" y="216"/>
                    </a:lnTo>
                    <a:lnTo>
                      <a:pt x="216" y="222"/>
                    </a:lnTo>
                    <a:lnTo>
                      <a:pt x="222" y="222"/>
                    </a:lnTo>
                    <a:lnTo>
                      <a:pt x="222" y="228"/>
                    </a:lnTo>
                    <a:lnTo>
                      <a:pt x="222" y="234"/>
                    </a:lnTo>
                    <a:lnTo>
                      <a:pt x="222" y="240"/>
                    </a:lnTo>
                    <a:lnTo>
                      <a:pt x="222" y="240"/>
                    </a:lnTo>
                    <a:lnTo>
                      <a:pt x="222" y="246"/>
                    </a:lnTo>
                    <a:lnTo>
                      <a:pt x="228" y="252"/>
                    </a:lnTo>
                    <a:lnTo>
                      <a:pt x="228" y="258"/>
                    </a:lnTo>
                    <a:lnTo>
                      <a:pt x="228" y="258"/>
                    </a:lnTo>
                    <a:lnTo>
                      <a:pt x="228" y="264"/>
                    </a:lnTo>
                    <a:lnTo>
                      <a:pt x="228" y="270"/>
                    </a:lnTo>
                    <a:lnTo>
                      <a:pt x="234" y="276"/>
                    </a:lnTo>
                    <a:lnTo>
                      <a:pt x="234" y="276"/>
                    </a:lnTo>
                    <a:lnTo>
                      <a:pt x="234" y="282"/>
                    </a:lnTo>
                    <a:lnTo>
                      <a:pt x="234" y="288"/>
                    </a:lnTo>
                    <a:lnTo>
                      <a:pt x="234" y="294"/>
                    </a:lnTo>
                    <a:lnTo>
                      <a:pt x="234" y="294"/>
                    </a:lnTo>
                    <a:lnTo>
                      <a:pt x="240" y="300"/>
                    </a:lnTo>
                    <a:lnTo>
                      <a:pt x="240" y="306"/>
                    </a:lnTo>
                    <a:lnTo>
                      <a:pt x="240" y="312"/>
                    </a:lnTo>
                    <a:lnTo>
                      <a:pt x="240" y="312"/>
                    </a:lnTo>
                    <a:lnTo>
                      <a:pt x="240" y="318"/>
                    </a:lnTo>
                    <a:lnTo>
                      <a:pt x="240" y="324"/>
                    </a:lnTo>
                    <a:lnTo>
                      <a:pt x="246" y="330"/>
                    </a:lnTo>
                    <a:lnTo>
                      <a:pt x="246" y="330"/>
                    </a:lnTo>
                    <a:lnTo>
                      <a:pt x="246" y="336"/>
                    </a:lnTo>
                    <a:lnTo>
                      <a:pt x="246" y="342"/>
                    </a:lnTo>
                    <a:lnTo>
                      <a:pt x="246" y="348"/>
                    </a:lnTo>
                    <a:lnTo>
                      <a:pt x="246" y="348"/>
                    </a:lnTo>
                    <a:lnTo>
                      <a:pt x="252" y="354"/>
                    </a:lnTo>
                    <a:lnTo>
                      <a:pt x="252" y="360"/>
                    </a:lnTo>
                    <a:lnTo>
                      <a:pt x="252" y="366"/>
                    </a:lnTo>
                    <a:lnTo>
                      <a:pt x="252" y="366"/>
                    </a:lnTo>
                    <a:lnTo>
                      <a:pt x="252" y="372"/>
                    </a:lnTo>
                    <a:lnTo>
                      <a:pt x="252" y="378"/>
                    </a:lnTo>
                    <a:lnTo>
                      <a:pt x="258" y="384"/>
                    </a:lnTo>
                    <a:lnTo>
                      <a:pt x="258" y="384"/>
                    </a:lnTo>
                    <a:lnTo>
                      <a:pt x="258" y="390"/>
                    </a:lnTo>
                    <a:lnTo>
                      <a:pt x="258" y="396"/>
                    </a:lnTo>
                    <a:lnTo>
                      <a:pt x="258" y="402"/>
                    </a:lnTo>
                    <a:lnTo>
                      <a:pt x="258" y="402"/>
                    </a:lnTo>
                    <a:lnTo>
                      <a:pt x="264" y="408"/>
                    </a:lnTo>
                    <a:lnTo>
                      <a:pt x="264" y="414"/>
                    </a:lnTo>
                    <a:lnTo>
                      <a:pt x="264" y="420"/>
                    </a:lnTo>
                    <a:lnTo>
                      <a:pt x="264" y="420"/>
                    </a:lnTo>
                    <a:lnTo>
                      <a:pt x="264" y="426"/>
                    </a:lnTo>
                    <a:lnTo>
                      <a:pt x="270" y="432"/>
                    </a:lnTo>
                    <a:lnTo>
                      <a:pt x="270" y="432"/>
                    </a:lnTo>
                    <a:lnTo>
                      <a:pt x="270" y="438"/>
                    </a:lnTo>
                    <a:lnTo>
                      <a:pt x="270" y="438"/>
                    </a:lnTo>
                    <a:lnTo>
                      <a:pt x="270" y="444"/>
                    </a:lnTo>
                    <a:lnTo>
                      <a:pt x="276" y="450"/>
                    </a:lnTo>
                    <a:lnTo>
                      <a:pt x="276" y="456"/>
                    </a:lnTo>
                    <a:lnTo>
                      <a:pt x="276" y="462"/>
                    </a:lnTo>
                    <a:lnTo>
                      <a:pt x="276" y="462"/>
                    </a:lnTo>
                    <a:lnTo>
                      <a:pt x="276" y="468"/>
                    </a:lnTo>
                    <a:lnTo>
                      <a:pt x="276" y="468"/>
                    </a:lnTo>
                    <a:lnTo>
                      <a:pt x="282" y="474"/>
                    </a:lnTo>
                    <a:lnTo>
                      <a:pt x="282" y="480"/>
                    </a:lnTo>
                    <a:lnTo>
                      <a:pt x="282" y="480"/>
                    </a:lnTo>
                    <a:lnTo>
                      <a:pt x="282" y="486"/>
                    </a:lnTo>
                    <a:lnTo>
                      <a:pt x="282" y="492"/>
                    </a:lnTo>
                    <a:lnTo>
                      <a:pt x="282" y="492"/>
                    </a:lnTo>
                    <a:lnTo>
                      <a:pt x="288" y="498"/>
                    </a:lnTo>
                    <a:lnTo>
                      <a:pt x="288" y="498"/>
                    </a:lnTo>
                    <a:lnTo>
                      <a:pt x="288" y="504"/>
                    </a:lnTo>
                    <a:lnTo>
                      <a:pt x="288" y="510"/>
                    </a:lnTo>
                    <a:lnTo>
                      <a:pt x="288" y="510"/>
                    </a:lnTo>
                    <a:lnTo>
                      <a:pt x="288" y="516"/>
                    </a:lnTo>
                    <a:lnTo>
                      <a:pt x="294" y="516"/>
                    </a:lnTo>
                    <a:lnTo>
                      <a:pt x="294" y="522"/>
                    </a:lnTo>
                    <a:lnTo>
                      <a:pt x="294" y="522"/>
                    </a:lnTo>
                    <a:lnTo>
                      <a:pt x="294" y="528"/>
                    </a:lnTo>
                    <a:lnTo>
                      <a:pt x="294" y="528"/>
                    </a:lnTo>
                    <a:lnTo>
                      <a:pt x="294" y="534"/>
                    </a:lnTo>
                    <a:lnTo>
                      <a:pt x="300" y="534"/>
                    </a:lnTo>
                    <a:lnTo>
                      <a:pt x="300" y="540"/>
                    </a:lnTo>
                    <a:lnTo>
                      <a:pt x="300" y="540"/>
                    </a:lnTo>
                    <a:lnTo>
                      <a:pt x="300" y="546"/>
                    </a:lnTo>
                    <a:lnTo>
                      <a:pt x="300" y="552"/>
                    </a:lnTo>
                    <a:lnTo>
                      <a:pt x="306" y="552"/>
                    </a:lnTo>
                    <a:lnTo>
                      <a:pt x="306" y="552"/>
                    </a:lnTo>
                    <a:lnTo>
                      <a:pt x="306" y="558"/>
                    </a:lnTo>
                    <a:lnTo>
                      <a:pt x="306" y="558"/>
                    </a:lnTo>
                    <a:lnTo>
                      <a:pt x="306" y="564"/>
                    </a:lnTo>
                    <a:lnTo>
                      <a:pt x="306" y="564"/>
                    </a:lnTo>
                    <a:lnTo>
                      <a:pt x="312" y="570"/>
                    </a:lnTo>
                    <a:lnTo>
                      <a:pt x="312" y="576"/>
                    </a:lnTo>
                    <a:lnTo>
                      <a:pt x="312" y="576"/>
                    </a:lnTo>
                    <a:lnTo>
                      <a:pt x="312" y="582"/>
                    </a:lnTo>
                    <a:lnTo>
                      <a:pt x="312" y="582"/>
                    </a:lnTo>
                    <a:lnTo>
                      <a:pt x="312" y="582"/>
                    </a:lnTo>
                    <a:lnTo>
                      <a:pt x="318" y="588"/>
                    </a:lnTo>
                    <a:lnTo>
                      <a:pt x="318" y="588"/>
                    </a:lnTo>
                    <a:lnTo>
                      <a:pt x="318" y="594"/>
                    </a:lnTo>
                    <a:lnTo>
                      <a:pt x="318" y="594"/>
                    </a:lnTo>
                    <a:lnTo>
                      <a:pt x="318" y="600"/>
                    </a:lnTo>
                    <a:lnTo>
                      <a:pt x="318" y="600"/>
                    </a:lnTo>
                    <a:lnTo>
                      <a:pt x="324" y="606"/>
                    </a:lnTo>
                    <a:lnTo>
                      <a:pt x="324" y="606"/>
                    </a:lnTo>
                    <a:lnTo>
                      <a:pt x="324" y="606"/>
                    </a:lnTo>
                    <a:lnTo>
                      <a:pt x="324" y="612"/>
                    </a:lnTo>
                    <a:lnTo>
                      <a:pt x="324" y="612"/>
                    </a:lnTo>
                    <a:lnTo>
                      <a:pt x="324" y="618"/>
                    </a:lnTo>
                    <a:lnTo>
                      <a:pt x="330" y="618"/>
                    </a:lnTo>
                    <a:lnTo>
                      <a:pt x="330" y="618"/>
                    </a:lnTo>
                    <a:lnTo>
                      <a:pt x="330" y="624"/>
                    </a:lnTo>
                    <a:lnTo>
                      <a:pt x="330" y="624"/>
                    </a:lnTo>
                    <a:lnTo>
                      <a:pt x="330" y="630"/>
                    </a:lnTo>
                    <a:lnTo>
                      <a:pt x="330" y="630"/>
                    </a:lnTo>
                    <a:lnTo>
                      <a:pt x="336" y="630"/>
                    </a:lnTo>
                    <a:lnTo>
                      <a:pt x="336" y="636"/>
                    </a:lnTo>
                    <a:lnTo>
                      <a:pt x="336" y="636"/>
                    </a:lnTo>
                    <a:lnTo>
                      <a:pt x="336" y="636"/>
                    </a:lnTo>
                    <a:lnTo>
                      <a:pt x="336" y="642"/>
                    </a:lnTo>
                    <a:lnTo>
                      <a:pt x="336" y="642"/>
                    </a:lnTo>
                    <a:lnTo>
                      <a:pt x="342" y="642"/>
                    </a:lnTo>
                    <a:lnTo>
                      <a:pt x="342" y="648"/>
                    </a:lnTo>
                    <a:lnTo>
                      <a:pt x="342" y="648"/>
                    </a:lnTo>
                    <a:lnTo>
                      <a:pt x="342" y="648"/>
                    </a:lnTo>
                    <a:lnTo>
                      <a:pt x="342" y="654"/>
                    </a:lnTo>
                    <a:lnTo>
                      <a:pt x="348" y="654"/>
                    </a:lnTo>
                    <a:lnTo>
                      <a:pt x="348" y="654"/>
                    </a:lnTo>
                    <a:lnTo>
                      <a:pt x="348" y="654"/>
                    </a:lnTo>
                    <a:lnTo>
                      <a:pt x="348" y="654"/>
                    </a:lnTo>
                    <a:lnTo>
                      <a:pt x="348" y="654"/>
                    </a:lnTo>
                    <a:lnTo>
                      <a:pt x="348" y="648"/>
                    </a:lnTo>
                    <a:lnTo>
                      <a:pt x="354" y="648"/>
                    </a:lnTo>
                    <a:lnTo>
                      <a:pt x="354" y="648"/>
                    </a:lnTo>
                    <a:lnTo>
                      <a:pt x="354" y="648"/>
                    </a:lnTo>
                    <a:lnTo>
                      <a:pt x="354" y="648"/>
                    </a:lnTo>
                    <a:lnTo>
                      <a:pt x="354" y="648"/>
                    </a:lnTo>
                    <a:lnTo>
                      <a:pt x="354" y="642"/>
                    </a:lnTo>
                    <a:lnTo>
                      <a:pt x="360" y="642"/>
                    </a:lnTo>
                    <a:lnTo>
                      <a:pt x="360" y="642"/>
                    </a:lnTo>
                    <a:lnTo>
                      <a:pt x="360" y="642"/>
                    </a:lnTo>
                    <a:lnTo>
                      <a:pt x="360" y="642"/>
                    </a:lnTo>
                    <a:lnTo>
                      <a:pt x="360" y="636"/>
                    </a:lnTo>
                    <a:lnTo>
                      <a:pt x="366" y="636"/>
                    </a:lnTo>
                    <a:lnTo>
                      <a:pt x="366" y="636"/>
                    </a:lnTo>
                    <a:lnTo>
                      <a:pt x="366" y="636"/>
                    </a:lnTo>
                    <a:lnTo>
                      <a:pt x="366" y="636"/>
                    </a:lnTo>
                    <a:lnTo>
                      <a:pt x="366" y="630"/>
                    </a:lnTo>
                    <a:lnTo>
                      <a:pt x="366" y="630"/>
                    </a:lnTo>
                    <a:lnTo>
                      <a:pt x="372" y="630"/>
                    </a:lnTo>
                    <a:lnTo>
                      <a:pt x="372" y="630"/>
                    </a:lnTo>
                    <a:lnTo>
                      <a:pt x="372" y="630"/>
                    </a:lnTo>
                    <a:lnTo>
                      <a:pt x="372" y="624"/>
                    </a:lnTo>
                    <a:lnTo>
                      <a:pt x="372" y="624"/>
                    </a:lnTo>
                    <a:lnTo>
                      <a:pt x="372" y="624"/>
                    </a:lnTo>
                    <a:lnTo>
                      <a:pt x="378" y="618"/>
                    </a:lnTo>
                    <a:lnTo>
                      <a:pt x="378" y="618"/>
                    </a:lnTo>
                    <a:lnTo>
                      <a:pt x="378" y="618"/>
                    </a:lnTo>
                    <a:lnTo>
                      <a:pt x="378" y="618"/>
                    </a:lnTo>
                    <a:lnTo>
                      <a:pt x="378" y="612"/>
                    </a:lnTo>
                    <a:lnTo>
                      <a:pt x="378" y="612"/>
                    </a:lnTo>
                    <a:lnTo>
                      <a:pt x="384" y="612"/>
                    </a:lnTo>
                    <a:lnTo>
                      <a:pt x="384" y="606"/>
                    </a:lnTo>
                    <a:lnTo>
                      <a:pt x="384" y="606"/>
                    </a:lnTo>
                    <a:lnTo>
                      <a:pt x="384" y="606"/>
                    </a:lnTo>
                    <a:lnTo>
                      <a:pt x="384" y="600"/>
                    </a:lnTo>
                    <a:lnTo>
                      <a:pt x="384" y="600"/>
                    </a:lnTo>
                    <a:lnTo>
                      <a:pt x="390" y="600"/>
                    </a:lnTo>
                    <a:lnTo>
                      <a:pt x="390" y="594"/>
                    </a:lnTo>
                    <a:lnTo>
                      <a:pt x="390" y="594"/>
                    </a:lnTo>
                    <a:lnTo>
                      <a:pt x="390" y="594"/>
                    </a:lnTo>
                    <a:lnTo>
                      <a:pt x="390" y="588"/>
                    </a:lnTo>
                    <a:lnTo>
                      <a:pt x="390" y="588"/>
                    </a:lnTo>
                    <a:lnTo>
                      <a:pt x="396" y="588"/>
                    </a:lnTo>
                    <a:lnTo>
                      <a:pt x="396" y="582"/>
                    </a:lnTo>
                    <a:lnTo>
                      <a:pt x="396" y="582"/>
                    </a:lnTo>
                    <a:lnTo>
                      <a:pt x="396" y="582"/>
                    </a:lnTo>
                    <a:lnTo>
                      <a:pt x="396" y="576"/>
                    </a:lnTo>
                    <a:lnTo>
                      <a:pt x="396" y="576"/>
                    </a:lnTo>
                    <a:lnTo>
                      <a:pt x="402" y="576"/>
                    </a:lnTo>
                    <a:lnTo>
                      <a:pt x="402" y="570"/>
                    </a:lnTo>
                    <a:lnTo>
                      <a:pt x="402" y="570"/>
                    </a:lnTo>
                    <a:lnTo>
                      <a:pt x="402" y="570"/>
                    </a:lnTo>
                    <a:lnTo>
                      <a:pt x="402" y="564"/>
                    </a:lnTo>
                    <a:lnTo>
                      <a:pt x="408" y="564"/>
                    </a:lnTo>
                    <a:lnTo>
                      <a:pt x="408" y="558"/>
                    </a:lnTo>
                    <a:lnTo>
                      <a:pt x="408" y="558"/>
                    </a:lnTo>
                    <a:lnTo>
                      <a:pt x="408" y="558"/>
                    </a:lnTo>
                    <a:lnTo>
                      <a:pt x="408" y="552"/>
                    </a:lnTo>
                    <a:lnTo>
                      <a:pt x="408" y="552"/>
                    </a:lnTo>
                    <a:lnTo>
                      <a:pt x="414" y="546"/>
                    </a:lnTo>
                    <a:lnTo>
                      <a:pt x="414" y="546"/>
                    </a:lnTo>
                    <a:lnTo>
                      <a:pt x="414" y="540"/>
                    </a:lnTo>
                    <a:lnTo>
                      <a:pt x="414" y="540"/>
                    </a:lnTo>
                    <a:lnTo>
                      <a:pt x="414" y="534"/>
                    </a:lnTo>
                    <a:lnTo>
                      <a:pt x="414" y="534"/>
                    </a:lnTo>
                    <a:lnTo>
                      <a:pt x="420" y="528"/>
                    </a:lnTo>
                    <a:lnTo>
                      <a:pt x="420" y="528"/>
                    </a:lnTo>
                    <a:lnTo>
                      <a:pt x="420" y="522"/>
                    </a:lnTo>
                    <a:lnTo>
                      <a:pt x="420" y="522"/>
                    </a:lnTo>
                    <a:lnTo>
                      <a:pt x="420" y="516"/>
                    </a:lnTo>
                    <a:lnTo>
                      <a:pt x="426" y="516"/>
                    </a:lnTo>
                    <a:lnTo>
                      <a:pt x="426" y="510"/>
                    </a:lnTo>
                    <a:lnTo>
                      <a:pt x="426" y="510"/>
                    </a:lnTo>
                    <a:lnTo>
                      <a:pt x="426" y="510"/>
                    </a:lnTo>
                    <a:lnTo>
                      <a:pt x="426" y="504"/>
                    </a:lnTo>
                    <a:lnTo>
                      <a:pt x="426" y="504"/>
                    </a:lnTo>
                    <a:lnTo>
                      <a:pt x="426" y="498"/>
                    </a:lnTo>
                    <a:lnTo>
                      <a:pt x="432" y="498"/>
                    </a:lnTo>
                    <a:lnTo>
                      <a:pt x="432" y="492"/>
                    </a:lnTo>
                    <a:lnTo>
                      <a:pt x="432" y="492"/>
                    </a:lnTo>
                    <a:lnTo>
                      <a:pt x="432" y="492"/>
                    </a:lnTo>
                    <a:lnTo>
                      <a:pt x="432" y="486"/>
                    </a:lnTo>
                    <a:lnTo>
                      <a:pt x="438" y="486"/>
                    </a:lnTo>
                    <a:lnTo>
                      <a:pt x="438" y="486"/>
                    </a:lnTo>
                    <a:lnTo>
                      <a:pt x="438" y="480"/>
                    </a:lnTo>
                    <a:lnTo>
                      <a:pt x="438" y="480"/>
                    </a:lnTo>
                    <a:lnTo>
                      <a:pt x="438" y="480"/>
                    </a:lnTo>
                    <a:lnTo>
                      <a:pt x="438" y="474"/>
                    </a:lnTo>
                    <a:lnTo>
                      <a:pt x="444" y="474"/>
                    </a:lnTo>
                    <a:lnTo>
                      <a:pt x="444" y="468"/>
                    </a:lnTo>
                    <a:lnTo>
                      <a:pt x="444" y="468"/>
                    </a:lnTo>
                    <a:lnTo>
                      <a:pt x="444" y="468"/>
                    </a:lnTo>
                    <a:lnTo>
                      <a:pt x="444" y="462"/>
                    </a:lnTo>
                    <a:lnTo>
                      <a:pt x="444" y="462"/>
                    </a:lnTo>
                    <a:lnTo>
                      <a:pt x="450" y="462"/>
                    </a:lnTo>
                    <a:lnTo>
                      <a:pt x="450" y="456"/>
                    </a:lnTo>
                    <a:lnTo>
                      <a:pt x="450" y="456"/>
                    </a:lnTo>
                    <a:lnTo>
                      <a:pt x="450" y="450"/>
                    </a:lnTo>
                    <a:lnTo>
                      <a:pt x="450" y="450"/>
                    </a:lnTo>
                    <a:lnTo>
                      <a:pt x="450" y="444"/>
                    </a:lnTo>
                    <a:lnTo>
                      <a:pt x="456" y="444"/>
                    </a:lnTo>
                    <a:lnTo>
                      <a:pt x="456" y="438"/>
                    </a:lnTo>
                    <a:lnTo>
                      <a:pt x="456" y="438"/>
                    </a:lnTo>
                    <a:lnTo>
                      <a:pt x="456" y="438"/>
                    </a:lnTo>
                    <a:lnTo>
                      <a:pt x="456" y="432"/>
                    </a:lnTo>
                    <a:lnTo>
                      <a:pt x="462" y="432"/>
                    </a:lnTo>
                    <a:lnTo>
                      <a:pt x="462" y="426"/>
                    </a:lnTo>
                    <a:lnTo>
                      <a:pt x="462" y="426"/>
                    </a:lnTo>
                    <a:lnTo>
                      <a:pt x="462" y="420"/>
                    </a:lnTo>
                    <a:lnTo>
                      <a:pt x="462" y="420"/>
                    </a:lnTo>
                    <a:lnTo>
                      <a:pt x="462" y="414"/>
                    </a:lnTo>
                    <a:lnTo>
                      <a:pt x="468" y="414"/>
                    </a:lnTo>
                    <a:lnTo>
                      <a:pt x="468" y="408"/>
                    </a:lnTo>
                    <a:lnTo>
                      <a:pt x="468" y="408"/>
                    </a:lnTo>
                    <a:lnTo>
                      <a:pt x="468" y="402"/>
                    </a:lnTo>
                    <a:lnTo>
                      <a:pt x="468" y="396"/>
                    </a:lnTo>
                    <a:lnTo>
                      <a:pt x="474" y="396"/>
                    </a:lnTo>
                    <a:lnTo>
                      <a:pt x="474" y="390"/>
                    </a:lnTo>
                    <a:lnTo>
                      <a:pt x="474" y="390"/>
                    </a:lnTo>
                    <a:lnTo>
                      <a:pt x="474" y="384"/>
                    </a:lnTo>
                    <a:lnTo>
                      <a:pt x="474" y="378"/>
                    </a:lnTo>
                    <a:lnTo>
                      <a:pt x="474" y="378"/>
                    </a:lnTo>
                    <a:lnTo>
                      <a:pt x="480" y="372"/>
                    </a:lnTo>
                    <a:lnTo>
                      <a:pt x="480" y="372"/>
                    </a:lnTo>
                    <a:lnTo>
                      <a:pt x="480" y="366"/>
                    </a:lnTo>
                    <a:lnTo>
                      <a:pt x="480" y="366"/>
                    </a:lnTo>
                    <a:lnTo>
                      <a:pt x="480" y="360"/>
                    </a:lnTo>
                    <a:lnTo>
                      <a:pt x="480" y="360"/>
                    </a:lnTo>
                    <a:lnTo>
                      <a:pt x="486" y="354"/>
                    </a:lnTo>
                    <a:lnTo>
                      <a:pt x="486" y="348"/>
                    </a:lnTo>
                    <a:lnTo>
                      <a:pt x="486" y="348"/>
                    </a:lnTo>
                    <a:lnTo>
                      <a:pt x="486" y="342"/>
                    </a:lnTo>
                    <a:lnTo>
                      <a:pt x="486" y="342"/>
                    </a:lnTo>
                    <a:lnTo>
                      <a:pt x="486" y="336"/>
                    </a:lnTo>
                    <a:lnTo>
                      <a:pt x="492" y="330"/>
                    </a:lnTo>
                    <a:lnTo>
                      <a:pt x="492" y="330"/>
                    </a:lnTo>
                    <a:lnTo>
                      <a:pt x="492" y="324"/>
                    </a:lnTo>
                    <a:lnTo>
                      <a:pt x="492" y="324"/>
                    </a:lnTo>
                    <a:lnTo>
                      <a:pt x="492" y="318"/>
                    </a:lnTo>
                    <a:lnTo>
                      <a:pt x="498" y="312"/>
                    </a:lnTo>
                    <a:lnTo>
                      <a:pt x="498" y="312"/>
                    </a:lnTo>
                    <a:lnTo>
                      <a:pt x="498" y="306"/>
                    </a:lnTo>
                    <a:lnTo>
                      <a:pt x="498" y="300"/>
                    </a:lnTo>
                    <a:lnTo>
                      <a:pt x="498" y="300"/>
                    </a:lnTo>
                    <a:lnTo>
                      <a:pt x="498" y="294"/>
                    </a:lnTo>
                    <a:lnTo>
                      <a:pt x="504" y="288"/>
                    </a:lnTo>
                    <a:lnTo>
                      <a:pt x="504" y="288"/>
                    </a:lnTo>
                    <a:lnTo>
                      <a:pt x="504" y="282"/>
                    </a:lnTo>
                    <a:lnTo>
                      <a:pt x="504" y="276"/>
                    </a:lnTo>
                    <a:lnTo>
                      <a:pt x="504" y="276"/>
                    </a:lnTo>
                    <a:lnTo>
                      <a:pt x="504" y="270"/>
                    </a:lnTo>
                    <a:lnTo>
                      <a:pt x="504" y="270"/>
                    </a:lnTo>
                    <a:lnTo>
                      <a:pt x="510" y="264"/>
                    </a:lnTo>
                    <a:lnTo>
                      <a:pt x="510" y="258"/>
                    </a:lnTo>
                    <a:lnTo>
                      <a:pt x="510" y="258"/>
                    </a:lnTo>
                    <a:lnTo>
                      <a:pt x="510" y="258"/>
                    </a:lnTo>
                    <a:lnTo>
                      <a:pt x="510" y="258"/>
                    </a:lnTo>
                    <a:lnTo>
                      <a:pt x="516" y="258"/>
                    </a:lnTo>
                    <a:lnTo>
                      <a:pt x="516" y="258"/>
                    </a:lnTo>
                    <a:lnTo>
                      <a:pt x="516" y="258"/>
                    </a:lnTo>
                    <a:lnTo>
                      <a:pt x="516" y="264"/>
                    </a:lnTo>
                    <a:lnTo>
                      <a:pt x="516" y="264"/>
                    </a:lnTo>
                    <a:lnTo>
                      <a:pt x="516" y="264"/>
                    </a:lnTo>
                    <a:lnTo>
                      <a:pt x="522" y="270"/>
                    </a:lnTo>
                    <a:lnTo>
                      <a:pt x="522" y="270"/>
                    </a:lnTo>
                    <a:lnTo>
                      <a:pt x="522" y="270"/>
                    </a:lnTo>
                    <a:lnTo>
                      <a:pt x="522" y="276"/>
                    </a:lnTo>
                    <a:lnTo>
                      <a:pt x="522" y="276"/>
                    </a:lnTo>
                    <a:lnTo>
                      <a:pt x="522" y="276"/>
                    </a:lnTo>
                    <a:lnTo>
                      <a:pt x="528" y="276"/>
                    </a:lnTo>
                    <a:lnTo>
                      <a:pt x="528" y="282"/>
                    </a:lnTo>
                    <a:lnTo>
                      <a:pt x="528" y="282"/>
                    </a:lnTo>
                    <a:lnTo>
                      <a:pt x="528" y="282"/>
                    </a:lnTo>
                    <a:lnTo>
                      <a:pt x="528" y="288"/>
                    </a:lnTo>
                    <a:lnTo>
                      <a:pt x="528" y="288"/>
                    </a:lnTo>
                    <a:lnTo>
                      <a:pt x="534" y="288"/>
                    </a:lnTo>
                    <a:lnTo>
                      <a:pt x="534" y="288"/>
                    </a:lnTo>
                    <a:lnTo>
                      <a:pt x="534" y="294"/>
                    </a:lnTo>
                    <a:lnTo>
                      <a:pt x="534" y="294"/>
                    </a:lnTo>
                    <a:lnTo>
                      <a:pt x="534" y="294"/>
                    </a:lnTo>
                    <a:lnTo>
                      <a:pt x="540" y="300"/>
                    </a:lnTo>
                    <a:lnTo>
                      <a:pt x="540" y="300"/>
                    </a:lnTo>
                    <a:lnTo>
                      <a:pt x="540" y="300"/>
                    </a:lnTo>
                    <a:lnTo>
                      <a:pt x="540" y="306"/>
                    </a:lnTo>
                    <a:lnTo>
                      <a:pt x="540" y="306"/>
                    </a:lnTo>
                    <a:lnTo>
                      <a:pt x="540" y="306"/>
                    </a:lnTo>
                    <a:lnTo>
                      <a:pt x="546" y="306"/>
                    </a:lnTo>
                    <a:lnTo>
                      <a:pt x="546" y="312"/>
                    </a:lnTo>
                    <a:lnTo>
                      <a:pt x="546" y="312"/>
                    </a:lnTo>
                    <a:lnTo>
                      <a:pt x="546" y="312"/>
                    </a:lnTo>
                    <a:lnTo>
                      <a:pt x="546" y="318"/>
                    </a:lnTo>
                    <a:lnTo>
                      <a:pt x="552" y="318"/>
                    </a:lnTo>
                    <a:lnTo>
                      <a:pt x="552" y="318"/>
                    </a:lnTo>
                    <a:lnTo>
                      <a:pt x="552" y="318"/>
                    </a:lnTo>
                    <a:lnTo>
                      <a:pt x="552" y="318"/>
                    </a:lnTo>
                    <a:lnTo>
                      <a:pt x="552" y="318"/>
                    </a:lnTo>
                    <a:lnTo>
                      <a:pt x="552" y="318"/>
                    </a:lnTo>
                    <a:lnTo>
                      <a:pt x="552" y="318"/>
                    </a:lnTo>
                    <a:lnTo>
                      <a:pt x="558" y="312"/>
                    </a:lnTo>
                    <a:lnTo>
                      <a:pt x="558" y="312"/>
                    </a:lnTo>
                    <a:lnTo>
                      <a:pt x="558" y="312"/>
                    </a:lnTo>
                    <a:lnTo>
                      <a:pt x="558" y="312"/>
                    </a:lnTo>
                    <a:lnTo>
                      <a:pt x="558" y="306"/>
                    </a:lnTo>
                    <a:lnTo>
                      <a:pt x="564" y="306"/>
                    </a:lnTo>
                    <a:lnTo>
                      <a:pt x="564" y="306"/>
                    </a:lnTo>
                    <a:lnTo>
                      <a:pt x="564" y="300"/>
                    </a:lnTo>
                    <a:lnTo>
                      <a:pt x="564" y="300"/>
                    </a:lnTo>
                    <a:lnTo>
                      <a:pt x="564" y="300"/>
                    </a:lnTo>
                    <a:lnTo>
                      <a:pt x="564" y="300"/>
                    </a:lnTo>
                    <a:lnTo>
                      <a:pt x="570" y="294"/>
                    </a:lnTo>
                    <a:lnTo>
                      <a:pt x="570" y="294"/>
                    </a:lnTo>
                    <a:lnTo>
                      <a:pt x="570" y="294"/>
                    </a:lnTo>
                    <a:lnTo>
                      <a:pt x="570" y="294"/>
                    </a:lnTo>
                    <a:lnTo>
                      <a:pt x="570" y="288"/>
                    </a:lnTo>
                    <a:lnTo>
                      <a:pt x="570" y="288"/>
                    </a:lnTo>
                    <a:lnTo>
                      <a:pt x="576" y="288"/>
                    </a:lnTo>
                    <a:lnTo>
                      <a:pt x="576" y="282"/>
                    </a:lnTo>
                    <a:lnTo>
                      <a:pt x="576" y="282"/>
                    </a:lnTo>
                    <a:lnTo>
                      <a:pt x="576" y="282"/>
                    </a:lnTo>
                    <a:lnTo>
                      <a:pt x="576" y="282"/>
                    </a:lnTo>
                    <a:lnTo>
                      <a:pt x="576" y="276"/>
                    </a:lnTo>
                    <a:lnTo>
                      <a:pt x="582" y="276"/>
                    </a:lnTo>
                    <a:lnTo>
                      <a:pt x="582" y="276"/>
                    </a:lnTo>
                    <a:lnTo>
                      <a:pt x="582" y="276"/>
                    </a:lnTo>
                    <a:lnTo>
                      <a:pt x="582" y="270"/>
                    </a:lnTo>
                    <a:lnTo>
                      <a:pt x="582" y="270"/>
                    </a:lnTo>
                    <a:lnTo>
                      <a:pt x="588" y="264"/>
                    </a:lnTo>
                    <a:lnTo>
                      <a:pt x="588" y="264"/>
                    </a:lnTo>
                    <a:lnTo>
                      <a:pt x="588" y="264"/>
                    </a:lnTo>
                    <a:lnTo>
                      <a:pt x="588" y="264"/>
                    </a:lnTo>
                    <a:lnTo>
                      <a:pt x="588" y="264"/>
                    </a:lnTo>
                    <a:lnTo>
                      <a:pt x="588" y="264"/>
                    </a:lnTo>
                    <a:lnTo>
                      <a:pt x="594" y="264"/>
                    </a:lnTo>
                    <a:lnTo>
                      <a:pt x="594" y="264"/>
                    </a:lnTo>
                    <a:lnTo>
                      <a:pt x="594" y="264"/>
                    </a:lnTo>
                    <a:lnTo>
                      <a:pt x="594" y="270"/>
                    </a:lnTo>
                    <a:lnTo>
                      <a:pt x="594" y="270"/>
                    </a:lnTo>
                    <a:lnTo>
                      <a:pt x="594" y="276"/>
                    </a:lnTo>
                    <a:lnTo>
                      <a:pt x="600" y="276"/>
                    </a:lnTo>
                    <a:lnTo>
                      <a:pt x="600" y="288"/>
                    </a:lnTo>
                    <a:lnTo>
                      <a:pt x="600" y="288"/>
                    </a:lnTo>
                    <a:lnTo>
                      <a:pt x="600" y="294"/>
                    </a:lnTo>
                    <a:lnTo>
                      <a:pt x="600" y="294"/>
                    </a:lnTo>
                    <a:lnTo>
                      <a:pt x="600" y="300"/>
                    </a:lnTo>
                    <a:lnTo>
                      <a:pt x="606" y="306"/>
                    </a:lnTo>
                    <a:lnTo>
                      <a:pt x="606" y="306"/>
                    </a:lnTo>
                    <a:lnTo>
                      <a:pt x="606" y="312"/>
                    </a:lnTo>
                    <a:lnTo>
                      <a:pt x="606" y="318"/>
                    </a:lnTo>
                    <a:lnTo>
                      <a:pt x="606" y="318"/>
                    </a:lnTo>
                    <a:lnTo>
                      <a:pt x="612" y="324"/>
                    </a:lnTo>
                    <a:lnTo>
                      <a:pt x="612" y="330"/>
                    </a:lnTo>
                    <a:lnTo>
                      <a:pt x="612" y="330"/>
                    </a:lnTo>
                    <a:lnTo>
                      <a:pt x="612" y="336"/>
                    </a:lnTo>
                    <a:lnTo>
                      <a:pt x="612" y="336"/>
                    </a:lnTo>
                    <a:lnTo>
                      <a:pt x="612" y="342"/>
                    </a:lnTo>
                    <a:lnTo>
                      <a:pt x="618" y="342"/>
                    </a:lnTo>
                    <a:lnTo>
                      <a:pt x="618" y="348"/>
                    </a:lnTo>
                    <a:lnTo>
                      <a:pt x="618" y="354"/>
                    </a:lnTo>
                    <a:lnTo>
                      <a:pt x="618" y="354"/>
                    </a:lnTo>
                    <a:lnTo>
                      <a:pt x="618" y="360"/>
                    </a:lnTo>
                    <a:lnTo>
                      <a:pt x="618" y="360"/>
                    </a:lnTo>
                    <a:lnTo>
                      <a:pt x="624" y="366"/>
                    </a:lnTo>
                    <a:lnTo>
                      <a:pt x="624" y="366"/>
                    </a:lnTo>
                    <a:lnTo>
                      <a:pt x="624" y="372"/>
                    </a:lnTo>
                    <a:lnTo>
                      <a:pt x="624" y="372"/>
                    </a:lnTo>
                    <a:lnTo>
                      <a:pt x="624" y="378"/>
                    </a:lnTo>
                    <a:lnTo>
                      <a:pt x="624" y="378"/>
                    </a:lnTo>
                    <a:lnTo>
                      <a:pt x="630" y="384"/>
                    </a:lnTo>
                    <a:lnTo>
                      <a:pt x="630" y="384"/>
                    </a:lnTo>
                    <a:lnTo>
                      <a:pt x="630" y="390"/>
                    </a:lnTo>
                    <a:lnTo>
                      <a:pt x="630" y="390"/>
                    </a:lnTo>
                    <a:lnTo>
                      <a:pt x="630" y="396"/>
                    </a:lnTo>
                    <a:lnTo>
                      <a:pt x="630" y="396"/>
                    </a:lnTo>
                    <a:lnTo>
                      <a:pt x="636" y="402"/>
                    </a:lnTo>
                    <a:lnTo>
                      <a:pt x="636" y="402"/>
                    </a:lnTo>
                    <a:lnTo>
                      <a:pt x="636" y="408"/>
                    </a:lnTo>
                    <a:lnTo>
                      <a:pt x="636" y="408"/>
                    </a:lnTo>
                    <a:lnTo>
                      <a:pt x="636" y="414"/>
                    </a:lnTo>
                    <a:lnTo>
                      <a:pt x="636" y="414"/>
                    </a:lnTo>
                    <a:lnTo>
                      <a:pt x="642" y="420"/>
                    </a:lnTo>
                    <a:lnTo>
                      <a:pt x="642" y="420"/>
                    </a:lnTo>
                    <a:lnTo>
                      <a:pt x="642" y="426"/>
                    </a:lnTo>
                    <a:lnTo>
                      <a:pt x="642" y="426"/>
                    </a:lnTo>
                    <a:lnTo>
                      <a:pt x="642" y="432"/>
                    </a:lnTo>
                    <a:lnTo>
                      <a:pt x="648" y="432"/>
                    </a:lnTo>
                    <a:lnTo>
                      <a:pt x="648" y="432"/>
                    </a:lnTo>
                    <a:lnTo>
                      <a:pt x="648" y="438"/>
                    </a:lnTo>
                    <a:lnTo>
                      <a:pt x="648" y="438"/>
                    </a:lnTo>
                    <a:lnTo>
                      <a:pt x="648" y="444"/>
                    </a:lnTo>
                    <a:lnTo>
                      <a:pt x="648" y="444"/>
                    </a:lnTo>
                    <a:lnTo>
                      <a:pt x="654" y="450"/>
                    </a:lnTo>
                    <a:lnTo>
                      <a:pt x="654" y="450"/>
                    </a:lnTo>
                    <a:lnTo>
                      <a:pt x="654" y="450"/>
                    </a:lnTo>
                    <a:lnTo>
                      <a:pt x="654" y="456"/>
                    </a:lnTo>
                    <a:lnTo>
                      <a:pt x="654" y="456"/>
                    </a:lnTo>
                    <a:lnTo>
                      <a:pt x="654" y="456"/>
                    </a:lnTo>
                    <a:lnTo>
                      <a:pt x="660" y="462"/>
                    </a:lnTo>
                    <a:lnTo>
                      <a:pt x="660" y="462"/>
                    </a:lnTo>
                    <a:lnTo>
                      <a:pt x="660" y="468"/>
                    </a:lnTo>
                    <a:lnTo>
                      <a:pt x="660" y="468"/>
                    </a:lnTo>
                    <a:lnTo>
                      <a:pt x="660" y="468"/>
                    </a:lnTo>
                    <a:lnTo>
                      <a:pt x="660" y="474"/>
                    </a:lnTo>
                    <a:lnTo>
                      <a:pt x="666" y="474"/>
                    </a:lnTo>
                    <a:lnTo>
                      <a:pt x="666" y="474"/>
                    </a:lnTo>
                    <a:lnTo>
                      <a:pt x="666" y="480"/>
                    </a:lnTo>
                    <a:lnTo>
                      <a:pt x="666" y="480"/>
                    </a:lnTo>
                    <a:lnTo>
                      <a:pt x="666" y="486"/>
                    </a:lnTo>
                    <a:lnTo>
                      <a:pt x="672" y="486"/>
                    </a:lnTo>
                    <a:lnTo>
                      <a:pt x="672" y="486"/>
                    </a:lnTo>
                    <a:lnTo>
                      <a:pt x="672" y="486"/>
                    </a:lnTo>
                    <a:lnTo>
                      <a:pt x="672" y="492"/>
                    </a:lnTo>
                    <a:lnTo>
                      <a:pt x="672" y="492"/>
                    </a:lnTo>
                    <a:lnTo>
                      <a:pt x="672" y="492"/>
                    </a:lnTo>
                    <a:lnTo>
                      <a:pt x="678" y="498"/>
                    </a:lnTo>
                    <a:lnTo>
                      <a:pt x="678" y="498"/>
                    </a:lnTo>
                    <a:lnTo>
                      <a:pt x="678" y="504"/>
                    </a:lnTo>
                    <a:lnTo>
                      <a:pt x="678" y="504"/>
                    </a:lnTo>
                    <a:lnTo>
                      <a:pt x="678" y="510"/>
                    </a:lnTo>
                    <a:lnTo>
                      <a:pt x="678" y="510"/>
                    </a:lnTo>
                    <a:lnTo>
                      <a:pt x="684" y="516"/>
                    </a:lnTo>
                    <a:lnTo>
                      <a:pt x="684" y="516"/>
                    </a:lnTo>
                    <a:lnTo>
                      <a:pt x="684" y="516"/>
                    </a:lnTo>
                    <a:lnTo>
                      <a:pt x="684" y="522"/>
                    </a:lnTo>
                    <a:lnTo>
                      <a:pt x="684" y="522"/>
                    </a:lnTo>
                    <a:lnTo>
                      <a:pt x="684" y="528"/>
                    </a:lnTo>
                    <a:lnTo>
                      <a:pt x="690" y="528"/>
                    </a:lnTo>
                    <a:lnTo>
                      <a:pt x="690" y="528"/>
                    </a:lnTo>
                    <a:lnTo>
                      <a:pt x="690" y="534"/>
                    </a:lnTo>
                    <a:lnTo>
                      <a:pt x="690" y="534"/>
                    </a:lnTo>
                    <a:lnTo>
                      <a:pt x="690" y="540"/>
                    </a:lnTo>
                    <a:lnTo>
                      <a:pt x="690" y="540"/>
                    </a:lnTo>
                    <a:lnTo>
                      <a:pt x="696" y="546"/>
                    </a:lnTo>
                    <a:lnTo>
                      <a:pt x="696" y="546"/>
                    </a:lnTo>
                    <a:lnTo>
                      <a:pt x="696" y="546"/>
                    </a:lnTo>
                    <a:lnTo>
                      <a:pt x="696" y="552"/>
                    </a:lnTo>
                    <a:lnTo>
                      <a:pt x="696" y="552"/>
                    </a:lnTo>
                    <a:lnTo>
                      <a:pt x="702" y="552"/>
                    </a:lnTo>
                    <a:lnTo>
                      <a:pt x="702" y="558"/>
                    </a:lnTo>
                    <a:lnTo>
                      <a:pt x="702" y="558"/>
                    </a:lnTo>
                    <a:lnTo>
                      <a:pt x="702" y="558"/>
                    </a:lnTo>
                    <a:lnTo>
                      <a:pt x="702" y="564"/>
                    </a:lnTo>
                    <a:lnTo>
                      <a:pt x="702" y="564"/>
                    </a:lnTo>
                    <a:lnTo>
                      <a:pt x="708" y="564"/>
                    </a:lnTo>
                    <a:lnTo>
                      <a:pt x="708" y="570"/>
                    </a:lnTo>
                    <a:lnTo>
                      <a:pt x="708" y="570"/>
                    </a:lnTo>
                    <a:lnTo>
                      <a:pt x="708" y="570"/>
                    </a:lnTo>
                    <a:lnTo>
                      <a:pt x="708" y="576"/>
                    </a:lnTo>
                    <a:lnTo>
                      <a:pt x="708" y="576"/>
                    </a:lnTo>
                    <a:lnTo>
                      <a:pt x="714" y="576"/>
                    </a:lnTo>
                    <a:lnTo>
                      <a:pt x="714" y="576"/>
                    </a:lnTo>
                    <a:lnTo>
                      <a:pt x="714" y="582"/>
                    </a:lnTo>
                    <a:lnTo>
                      <a:pt x="714" y="582"/>
                    </a:lnTo>
                    <a:lnTo>
                      <a:pt x="714" y="582"/>
                    </a:lnTo>
                    <a:lnTo>
                      <a:pt x="720" y="588"/>
                    </a:lnTo>
                    <a:lnTo>
                      <a:pt x="720" y="588"/>
                    </a:lnTo>
                    <a:lnTo>
                      <a:pt x="720" y="588"/>
                    </a:lnTo>
                    <a:lnTo>
                      <a:pt x="720" y="594"/>
                    </a:lnTo>
                    <a:lnTo>
                      <a:pt x="720" y="594"/>
                    </a:lnTo>
                    <a:lnTo>
                      <a:pt x="720" y="594"/>
                    </a:lnTo>
                    <a:lnTo>
                      <a:pt x="726" y="594"/>
                    </a:lnTo>
                    <a:lnTo>
                      <a:pt x="726" y="600"/>
                    </a:lnTo>
                    <a:lnTo>
                      <a:pt x="726" y="600"/>
                    </a:lnTo>
                    <a:lnTo>
                      <a:pt x="726" y="600"/>
                    </a:lnTo>
                    <a:lnTo>
                      <a:pt x="726" y="606"/>
                    </a:lnTo>
                    <a:lnTo>
                      <a:pt x="726" y="606"/>
                    </a:lnTo>
                    <a:lnTo>
                      <a:pt x="732" y="606"/>
                    </a:lnTo>
                    <a:lnTo>
                      <a:pt x="732" y="606"/>
                    </a:lnTo>
                    <a:lnTo>
                      <a:pt x="732" y="606"/>
                    </a:lnTo>
                    <a:lnTo>
                      <a:pt x="732" y="612"/>
                    </a:lnTo>
                    <a:lnTo>
                      <a:pt x="732" y="612"/>
                    </a:lnTo>
                    <a:lnTo>
                      <a:pt x="732" y="612"/>
                    </a:lnTo>
                    <a:lnTo>
                      <a:pt x="738" y="612"/>
                    </a:lnTo>
                    <a:lnTo>
                      <a:pt x="738" y="612"/>
                    </a:lnTo>
                    <a:lnTo>
                      <a:pt x="738" y="618"/>
                    </a:lnTo>
                    <a:lnTo>
                      <a:pt x="738" y="618"/>
                    </a:lnTo>
                    <a:lnTo>
                      <a:pt x="738" y="618"/>
                    </a:lnTo>
                    <a:lnTo>
                      <a:pt x="744" y="618"/>
                    </a:lnTo>
                    <a:lnTo>
                      <a:pt x="744" y="618"/>
                    </a:lnTo>
                    <a:lnTo>
                      <a:pt x="744" y="618"/>
                    </a:lnTo>
                    <a:lnTo>
                      <a:pt x="744" y="618"/>
                    </a:lnTo>
                    <a:lnTo>
                      <a:pt x="744" y="618"/>
                    </a:lnTo>
                    <a:lnTo>
                      <a:pt x="744" y="624"/>
                    </a:lnTo>
                    <a:lnTo>
                      <a:pt x="750" y="624"/>
                    </a:lnTo>
                    <a:lnTo>
                      <a:pt x="750" y="624"/>
                    </a:lnTo>
                    <a:lnTo>
                      <a:pt x="750" y="624"/>
                    </a:lnTo>
                    <a:lnTo>
                      <a:pt x="750" y="624"/>
                    </a:lnTo>
                    <a:lnTo>
                      <a:pt x="750" y="624"/>
                    </a:lnTo>
                    <a:lnTo>
                      <a:pt x="750" y="624"/>
                    </a:lnTo>
                    <a:lnTo>
                      <a:pt x="756" y="624"/>
                    </a:lnTo>
                    <a:lnTo>
                      <a:pt x="756" y="630"/>
                    </a:lnTo>
                    <a:lnTo>
                      <a:pt x="756" y="630"/>
                    </a:lnTo>
                    <a:lnTo>
                      <a:pt x="756" y="630"/>
                    </a:lnTo>
                    <a:lnTo>
                      <a:pt x="756" y="630"/>
                    </a:lnTo>
                    <a:lnTo>
                      <a:pt x="756" y="630"/>
                    </a:lnTo>
                    <a:lnTo>
                      <a:pt x="762" y="624"/>
                    </a:lnTo>
                    <a:lnTo>
                      <a:pt x="762" y="624"/>
                    </a:lnTo>
                    <a:lnTo>
                      <a:pt x="762" y="624"/>
                    </a:lnTo>
                    <a:lnTo>
                      <a:pt x="762" y="624"/>
                    </a:lnTo>
                    <a:lnTo>
                      <a:pt x="762" y="624"/>
                    </a:lnTo>
                    <a:lnTo>
                      <a:pt x="762" y="618"/>
                    </a:lnTo>
                    <a:lnTo>
                      <a:pt x="768" y="618"/>
                    </a:lnTo>
                    <a:lnTo>
                      <a:pt x="768" y="618"/>
                    </a:lnTo>
                    <a:lnTo>
                      <a:pt x="768" y="618"/>
                    </a:lnTo>
                    <a:lnTo>
                      <a:pt x="768" y="612"/>
                    </a:lnTo>
                    <a:lnTo>
                      <a:pt x="768" y="612"/>
                    </a:lnTo>
                    <a:lnTo>
                      <a:pt x="774" y="612"/>
                    </a:lnTo>
                    <a:lnTo>
                      <a:pt x="774" y="612"/>
                    </a:lnTo>
                    <a:lnTo>
                      <a:pt x="774" y="606"/>
                    </a:lnTo>
                    <a:lnTo>
                      <a:pt x="774" y="606"/>
                    </a:lnTo>
                    <a:lnTo>
                      <a:pt x="774" y="606"/>
                    </a:lnTo>
                    <a:lnTo>
                      <a:pt x="774" y="606"/>
                    </a:lnTo>
                    <a:lnTo>
                      <a:pt x="780" y="606"/>
                    </a:lnTo>
                    <a:lnTo>
                      <a:pt x="780" y="600"/>
                    </a:lnTo>
                    <a:lnTo>
                      <a:pt x="780" y="600"/>
                    </a:lnTo>
                    <a:lnTo>
                      <a:pt x="780" y="600"/>
                    </a:lnTo>
                    <a:lnTo>
                      <a:pt x="780" y="594"/>
                    </a:lnTo>
                    <a:lnTo>
                      <a:pt x="780" y="594"/>
                    </a:lnTo>
                    <a:lnTo>
                      <a:pt x="786" y="594"/>
                    </a:lnTo>
                    <a:lnTo>
                      <a:pt x="786" y="594"/>
                    </a:lnTo>
                    <a:lnTo>
                      <a:pt x="786" y="588"/>
                    </a:lnTo>
                    <a:lnTo>
                      <a:pt x="786" y="588"/>
                    </a:lnTo>
                    <a:lnTo>
                      <a:pt x="786" y="588"/>
                    </a:lnTo>
                    <a:lnTo>
                      <a:pt x="786" y="582"/>
                    </a:lnTo>
                    <a:lnTo>
                      <a:pt x="792" y="582"/>
                    </a:lnTo>
                    <a:lnTo>
                      <a:pt x="792" y="582"/>
                    </a:lnTo>
                    <a:lnTo>
                      <a:pt x="792" y="576"/>
                    </a:lnTo>
                    <a:lnTo>
                      <a:pt x="792" y="576"/>
                    </a:lnTo>
                    <a:lnTo>
                      <a:pt x="792" y="570"/>
                    </a:lnTo>
                    <a:lnTo>
                      <a:pt x="798" y="570"/>
                    </a:lnTo>
                    <a:lnTo>
                      <a:pt x="798" y="570"/>
                    </a:lnTo>
                    <a:lnTo>
                      <a:pt x="798" y="564"/>
                    </a:lnTo>
                    <a:lnTo>
                      <a:pt x="798" y="564"/>
                    </a:lnTo>
                    <a:lnTo>
                      <a:pt x="798" y="564"/>
                    </a:lnTo>
                    <a:lnTo>
                      <a:pt x="798" y="558"/>
                    </a:lnTo>
                    <a:lnTo>
                      <a:pt x="804" y="558"/>
                    </a:lnTo>
                    <a:lnTo>
                      <a:pt x="804" y="558"/>
                    </a:lnTo>
                    <a:lnTo>
                      <a:pt x="804" y="552"/>
                    </a:lnTo>
                    <a:lnTo>
                      <a:pt x="804" y="552"/>
                    </a:lnTo>
                    <a:lnTo>
                      <a:pt x="804" y="546"/>
                    </a:lnTo>
                    <a:lnTo>
                      <a:pt x="804" y="546"/>
                    </a:lnTo>
                    <a:lnTo>
                      <a:pt x="810" y="546"/>
                    </a:lnTo>
                    <a:lnTo>
                      <a:pt x="810" y="540"/>
                    </a:lnTo>
                    <a:lnTo>
                      <a:pt x="810" y="540"/>
                    </a:lnTo>
                    <a:lnTo>
                      <a:pt x="810" y="540"/>
                    </a:lnTo>
                    <a:lnTo>
                      <a:pt x="810" y="534"/>
                    </a:lnTo>
                    <a:lnTo>
                      <a:pt x="810" y="534"/>
                    </a:lnTo>
                    <a:lnTo>
                      <a:pt x="816" y="528"/>
                    </a:lnTo>
                    <a:lnTo>
                      <a:pt x="816" y="528"/>
                    </a:lnTo>
                    <a:lnTo>
                      <a:pt x="816" y="522"/>
                    </a:lnTo>
                    <a:lnTo>
                      <a:pt x="816" y="522"/>
                    </a:lnTo>
                    <a:lnTo>
                      <a:pt x="816" y="516"/>
                    </a:lnTo>
                    <a:lnTo>
                      <a:pt x="816" y="516"/>
                    </a:lnTo>
                    <a:lnTo>
                      <a:pt x="822" y="516"/>
                    </a:lnTo>
                    <a:lnTo>
                      <a:pt x="822" y="510"/>
                    </a:lnTo>
                    <a:lnTo>
                      <a:pt x="822" y="510"/>
                    </a:lnTo>
                    <a:lnTo>
                      <a:pt x="822" y="504"/>
                    </a:lnTo>
                    <a:lnTo>
                      <a:pt x="822" y="504"/>
                    </a:lnTo>
                    <a:lnTo>
                      <a:pt x="822" y="498"/>
                    </a:lnTo>
                    <a:lnTo>
                      <a:pt x="828" y="498"/>
                    </a:lnTo>
                    <a:lnTo>
                      <a:pt x="828" y="492"/>
                    </a:lnTo>
                    <a:lnTo>
                      <a:pt x="828" y="492"/>
                    </a:lnTo>
                    <a:lnTo>
                      <a:pt x="828" y="486"/>
                    </a:lnTo>
                    <a:lnTo>
                      <a:pt x="828" y="480"/>
                    </a:lnTo>
                    <a:lnTo>
                      <a:pt x="828" y="480"/>
                    </a:lnTo>
                    <a:lnTo>
                      <a:pt x="834" y="480"/>
                    </a:lnTo>
                    <a:lnTo>
                      <a:pt x="834" y="474"/>
                    </a:lnTo>
                    <a:lnTo>
                      <a:pt x="834" y="474"/>
                    </a:lnTo>
                    <a:lnTo>
                      <a:pt x="834" y="468"/>
                    </a:lnTo>
                    <a:lnTo>
                      <a:pt x="834" y="462"/>
                    </a:lnTo>
                    <a:lnTo>
                      <a:pt x="840" y="462"/>
                    </a:lnTo>
                    <a:lnTo>
                      <a:pt x="840" y="456"/>
                    </a:lnTo>
                    <a:lnTo>
                      <a:pt x="840" y="456"/>
                    </a:lnTo>
                    <a:lnTo>
                      <a:pt x="840" y="450"/>
                    </a:lnTo>
                    <a:lnTo>
                      <a:pt x="840" y="450"/>
                    </a:lnTo>
                    <a:lnTo>
                      <a:pt x="840" y="444"/>
                    </a:lnTo>
                    <a:lnTo>
                      <a:pt x="846" y="444"/>
                    </a:lnTo>
                    <a:lnTo>
                      <a:pt x="846" y="438"/>
                    </a:lnTo>
                    <a:lnTo>
                      <a:pt x="846" y="438"/>
                    </a:lnTo>
                    <a:lnTo>
                      <a:pt x="846" y="432"/>
                    </a:lnTo>
                    <a:lnTo>
                      <a:pt x="846" y="426"/>
                    </a:lnTo>
                    <a:lnTo>
                      <a:pt x="846" y="426"/>
                    </a:lnTo>
                    <a:lnTo>
                      <a:pt x="852" y="420"/>
                    </a:lnTo>
                    <a:lnTo>
                      <a:pt x="852" y="420"/>
                    </a:lnTo>
                    <a:lnTo>
                      <a:pt x="852" y="414"/>
                    </a:lnTo>
                    <a:lnTo>
                      <a:pt x="852" y="408"/>
                    </a:lnTo>
                    <a:lnTo>
                      <a:pt x="852" y="408"/>
                    </a:lnTo>
                    <a:lnTo>
                      <a:pt x="852" y="402"/>
                    </a:lnTo>
                    <a:lnTo>
                      <a:pt x="858" y="402"/>
                    </a:lnTo>
                    <a:lnTo>
                      <a:pt x="858" y="396"/>
                    </a:lnTo>
                    <a:lnTo>
                      <a:pt x="858" y="390"/>
                    </a:lnTo>
                    <a:lnTo>
                      <a:pt x="858" y="390"/>
                    </a:lnTo>
                    <a:lnTo>
                      <a:pt x="858" y="384"/>
                    </a:lnTo>
                    <a:lnTo>
                      <a:pt x="858" y="378"/>
                    </a:lnTo>
                    <a:lnTo>
                      <a:pt x="864" y="378"/>
                    </a:lnTo>
                    <a:lnTo>
                      <a:pt x="864" y="372"/>
                    </a:lnTo>
                    <a:lnTo>
                      <a:pt x="864" y="366"/>
                    </a:lnTo>
                    <a:lnTo>
                      <a:pt x="864" y="360"/>
                    </a:lnTo>
                    <a:lnTo>
                      <a:pt x="864" y="354"/>
                    </a:lnTo>
                    <a:lnTo>
                      <a:pt x="870" y="354"/>
                    </a:lnTo>
                    <a:lnTo>
                      <a:pt x="870" y="348"/>
                    </a:lnTo>
                    <a:lnTo>
                      <a:pt x="870" y="342"/>
                    </a:lnTo>
                    <a:lnTo>
                      <a:pt x="870" y="342"/>
                    </a:lnTo>
                    <a:lnTo>
                      <a:pt x="870" y="336"/>
                    </a:lnTo>
                    <a:lnTo>
                      <a:pt x="876" y="330"/>
                    </a:lnTo>
                    <a:lnTo>
                      <a:pt x="876" y="330"/>
                    </a:lnTo>
                    <a:lnTo>
                      <a:pt x="876" y="324"/>
                    </a:lnTo>
                    <a:lnTo>
                      <a:pt x="876" y="318"/>
                    </a:lnTo>
                    <a:lnTo>
                      <a:pt x="876" y="312"/>
                    </a:lnTo>
                    <a:lnTo>
                      <a:pt x="876" y="312"/>
                    </a:lnTo>
                    <a:lnTo>
                      <a:pt x="882" y="306"/>
                    </a:lnTo>
                    <a:lnTo>
                      <a:pt x="882" y="300"/>
                    </a:lnTo>
                    <a:lnTo>
                      <a:pt x="882" y="300"/>
                    </a:lnTo>
                    <a:lnTo>
                      <a:pt x="882" y="294"/>
                    </a:lnTo>
                    <a:lnTo>
                      <a:pt x="882" y="288"/>
                    </a:lnTo>
                    <a:lnTo>
                      <a:pt x="882" y="282"/>
                    </a:lnTo>
                    <a:lnTo>
                      <a:pt x="888" y="276"/>
                    </a:lnTo>
                    <a:lnTo>
                      <a:pt x="888" y="276"/>
                    </a:lnTo>
                    <a:lnTo>
                      <a:pt x="888" y="270"/>
                    </a:lnTo>
                    <a:lnTo>
                      <a:pt x="888" y="264"/>
                    </a:lnTo>
                    <a:lnTo>
                      <a:pt x="888" y="258"/>
                    </a:lnTo>
                    <a:lnTo>
                      <a:pt x="888" y="258"/>
                    </a:lnTo>
                    <a:lnTo>
                      <a:pt x="894" y="252"/>
                    </a:lnTo>
                    <a:lnTo>
                      <a:pt x="894" y="246"/>
                    </a:lnTo>
                    <a:lnTo>
                      <a:pt x="894" y="240"/>
                    </a:lnTo>
                    <a:lnTo>
                      <a:pt x="894" y="234"/>
                    </a:lnTo>
                    <a:lnTo>
                      <a:pt x="894" y="228"/>
                    </a:lnTo>
                    <a:lnTo>
                      <a:pt x="894" y="228"/>
                    </a:lnTo>
                    <a:lnTo>
                      <a:pt x="900" y="222"/>
                    </a:lnTo>
                    <a:lnTo>
                      <a:pt x="900" y="216"/>
                    </a:lnTo>
                    <a:lnTo>
                      <a:pt x="900" y="210"/>
                    </a:lnTo>
                    <a:lnTo>
                      <a:pt x="900" y="210"/>
                    </a:lnTo>
                    <a:lnTo>
                      <a:pt x="900" y="204"/>
                    </a:lnTo>
                    <a:lnTo>
                      <a:pt x="900" y="198"/>
                    </a:lnTo>
                    <a:lnTo>
                      <a:pt x="906" y="186"/>
                    </a:lnTo>
                    <a:lnTo>
                      <a:pt x="906" y="180"/>
                    </a:lnTo>
                    <a:lnTo>
                      <a:pt x="906" y="174"/>
                    </a:lnTo>
                    <a:lnTo>
                      <a:pt x="906" y="162"/>
                    </a:lnTo>
                    <a:lnTo>
                      <a:pt x="906" y="156"/>
                    </a:lnTo>
                    <a:lnTo>
                      <a:pt x="906" y="144"/>
                    </a:lnTo>
                    <a:lnTo>
                      <a:pt x="912" y="132"/>
                    </a:lnTo>
                    <a:lnTo>
                      <a:pt x="912" y="126"/>
                    </a:lnTo>
                    <a:lnTo>
                      <a:pt x="912" y="114"/>
                    </a:lnTo>
                    <a:lnTo>
                      <a:pt x="912" y="102"/>
                    </a:lnTo>
                    <a:lnTo>
                      <a:pt x="912" y="84"/>
                    </a:lnTo>
                    <a:lnTo>
                      <a:pt x="918" y="72"/>
                    </a:lnTo>
                    <a:lnTo>
                      <a:pt x="918" y="60"/>
                    </a:lnTo>
                    <a:lnTo>
                      <a:pt x="918" y="54"/>
                    </a:lnTo>
                    <a:lnTo>
                      <a:pt x="918" y="42"/>
                    </a:lnTo>
                    <a:lnTo>
                      <a:pt x="918" y="36"/>
                    </a:lnTo>
                    <a:lnTo>
                      <a:pt x="918" y="30"/>
                    </a:lnTo>
                    <a:lnTo>
                      <a:pt x="924" y="24"/>
                    </a:lnTo>
                    <a:lnTo>
                      <a:pt x="924" y="24"/>
                    </a:lnTo>
                    <a:lnTo>
                      <a:pt x="924" y="18"/>
                    </a:lnTo>
                    <a:lnTo>
                      <a:pt x="924" y="18"/>
                    </a:lnTo>
                    <a:lnTo>
                      <a:pt x="924" y="18"/>
                    </a:lnTo>
                    <a:lnTo>
                      <a:pt x="930" y="18"/>
                    </a:lnTo>
                    <a:lnTo>
                      <a:pt x="930" y="18"/>
                    </a:lnTo>
                    <a:lnTo>
                      <a:pt x="930" y="18"/>
                    </a:lnTo>
                    <a:lnTo>
                      <a:pt x="930" y="18"/>
                    </a:lnTo>
                    <a:lnTo>
                      <a:pt x="930" y="18"/>
                    </a:lnTo>
                    <a:lnTo>
                      <a:pt x="930" y="18"/>
                    </a:lnTo>
                    <a:lnTo>
                      <a:pt x="936" y="18"/>
                    </a:lnTo>
                    <a:lnTo>
                      <a:pt x="936" y="18"/>
                    </a:lnTo>
                    <a:lnTo>
                      <a:pt x="936" y="18"/>
                    </a:lnTo>
                    <a:lnTo>
                      <a:pt x="936" y="18"/>
                    </a:lnTo>
                    <a:lnTo>
                      <a:pt x="936" y="18"/>
                    </a:lnTo>
                    <a:lnTo>
                      <a:pt x="936" y="18"/>
                    </a:lnTo>
                    <a:lnTo>
                      <a:pt x="942" y="18"/>
                    </a:lnTo>
                    <a:lnTo>
                      <a:pt x="942" y="18"/>
                    </a:lnTo>
                    <a:lnTo>
                      <a:pt x="942" y="18"/>
                    </a:lnTo>
                    <a:lnTo>
                      <a:pt x="942" y="18"/>
                    </a:lnTo>
                    <a:lnTo>
                      <a:pt x="942" y="18"/>
                    </a:lnTo>
                    <a:lnTo>
                      <a:pt x="942" y="18"/>
                    </a:lnTo>
                    <a:lnTo>
                      <a:pt x="948" y="18"/>
                    </a:lnTo>
                    <a:lnTo>
                      <a:pt x="948" y="18"/>
                    </a:lnTo>
                    <a:lnTo>
                      <a:pt x="948" y="18"/>
                    </a:lnTo>
                    <a:lnTo>
                      <a:pt x="948" y="18"/>
                    </a:lnTo>
                    <a:lnTo>
                      <a:pt x="948" y="18"/>
                    </a:lnTo>
                    <a:lnTo>
                      <a:pt x="948" y="18"/>
                    </a:lnTo>
                    <a:lnTo>
                      <a:pt x="954" y="18"/>
                    </a:lnTo>
                    <a:lnTo>
                      <a:pt x="954" y="18"/>
                    </a:lnTo>
                    <a:lnTo>
                      <a:pt x="954" y="18"/>
                    </a:lnTo>
                    <a:lnTo>
                      <a:pt x="954" y="18"/>
                    </a:lnTo>
                    <a:lnTo>
                      <a:pt x="954" y="18"/>
                    </a:lnTo>
                    <a:lnTo>
                      <a:pt x="954" y="18"/>
                    </a:lnTo>
                    <a:lnTo>
                      <a:pt x="960" y="18"/>
                    </a:lnTo>
                    <a:lnTo>
                      <a:pt x="960" y="18"/>
                    </a:lnTo>
                    <a:lnTo>
                      <a:pt x="960" y="18"/>
                    </a:lnTo>
                    <a:lnTo>
                      <a:pt x="960" y="18"/>
                    </a:lnTo>
                    <a:lnTo>
                      <a:pt x="960" y="18"/>
                    </a:lnTo>
                    <a:lnTo>
                      <a:pt x="966" y="18"/>
                    </a:lnTo>
                    <a:lnTo>
                      <a:pt x="966" y="18"/>
                    </a:lnTo>
                    <a:lnTo>
                      <a:pt x="966" y="18"/>
                    </a:lnTo>
                    <a:lnTo>
                      <a:pt x="966" y="18"/>
                    </a:lnTo>
                    <a:lnTo>
                      <a:pt x="966" y="18"/>
                    </a:lnTo>
                    <a:lnTo>
                      <a:pt x="966" y="18"/>
                    </a:lnTo>
                    <a:lnTo>
                      <a:pt x="972" y="18"/>
                    </a:lnTo>
                    <a:lnTo>
                      <a:pt x="972" y="18"/>
                    </a:lnTo>
                    <a:lnTo>
                      <a:pt x="972" y="18"/>
                    </a:lnTo>
                    <a:lnTo>
                      <a:pt x="972" y="18"/>
                    </a:lnTo>
                    <a:lnTo>
                      <a:pt x="972" y="18"/>
                    </a:lnTo>
                    <a:lnTo>
                      <a:pt x="972" y="18"/>
                    </a:lnTo>
                    <a:lnTo>
                      <a:pt x="978" y="18"/>
                    </a:lnTo>
                    <a:lnTo>
                      <a:pt x="978" y="18"/>
                    </a:lnTo>
                    <a:lnTo>
                      <a:pt x="978" y="18"/>
                    </a:lnTo>
                    <a:lnTo>
                      <a:pt x="978" y="18"/>
                    </a:lnTo>
                    <a:lnTo>
                      <a:pt x="978" y="18"/>
                    </a:lnTo>
                    <a:lnTo>
                      <a:pt x="978" y="18"/>
                    </a:lnTo>
                    <a:lnTo>
                      <a:pt x="984" y="18"/>
                    </a:lnTo>
                    <a:lnTo>
                      <a:pt x="984" y="18"/>
                    </a:lnTo>
                    <a:lnTo>
                      <a:pt x="984" y="18"/>
                    </a:lnTo>
                    <a:lnTo>
                      <a:pt x="984" y="18"/>
                    </a:lnTo>
                    <a:lnTo>
                      <a:pt x="984" y="18"/>
                    </a:lnTo>
                    <a:lnTo>
                      <a:pt x="984" y="18"/>
                    </a:lnTo>
                    <a:lnTo>
                      <a:pt x="990" y="18"/>
                    </a:lnTo>
                    <a:lnTo>
                      <a:pt x="990" y="18"/>
                    </a:lnTo>
                    <a:lnTo>
                      <a:pt x="990" y="18"/>
                    </a:lnTo>
                    <a:lnTo>
                      <a:pt x="990" y="18"/>
                    </a:lnTo>
                    <a:lnTo>
                      <a:pt x="990" y="18"/>
                    </a:lnTo>
                    <a:lnTo>
                      <a:pt x="990" y="18"/>
                    </a:lnTo>
                    <a:lnTo>
                      <a:pt x="996" y="18"/>
                    </a:lnTo>
                    <a:lnTo>
                      <a:pt x="996" y="18"/>
                    </a:lnTo>
                    <a:lnTo>
                      <a:pt x="996" y="18"/>
                    </a:lnTo>
                    <a:lnTo>
                      <a:pt x="996" y="18"/>
                    </a:lnTo>
                    <a:lnTo>
                      <a:pt x="996" y="18"/>
                    </a:lnTo>
                    <a:lnTo>
                      <a:pt x="996" y="18"/>
                    </a:lnTo>
                    <a:lnTo>
                      <a:pt x="1002" y="18"/>
                    </a:lnTo>
                    <a:lnTo>
                      <a:pt x="1002" y="18"/>
                    </a:lnTo>
                    <a:lnTo>
                      <a:pt x="1002" y="18"/>
                    </a:lnTo>
                    <a:lnTo>
                      <a:pt x="1002" y="18"/>
                    </a:lnTo>
                    <a:lnTo>
                      <a:pt x="1008" y="18"/>
                    </a:lnTo>
                    <a:lnTo>
                      <a:pt x="1008" y="18"/>
                    </a:lnTo>
                    <a:lnTo>
                      <a:pt x="1008" y="18"/>
                    </a:lnTo>
                    <a:lnTo>
                      <a:pt x="1008" y="18"/>
                    </a:lnTo>
                    <a:lnTo>
                      <a:pt x="1008" y="18"/>
                    </a:lnTo>
                    <a:lnTo>
                      <a:pt x="1008" y="18"/>
                    </a:lnTo>
                    <a:lnTo>
                      <a:pt x="1014" y="18"/>
                    </a:lnTo>
                    <a:lnTo>
                      <a:pt x="1014" y="18"/>
                    </a:lnTo>
                    <a:lnTo>
                      <a:pt x="1014" y="18"/>
                    </a:lnTo>
                    <a:lnTo>
                      <a:pt x="1014" y="18"/>
                    </a:lnTo>
                    <a:lnTo>
                      <a:pt x="1014" y="18"/>
                    </a:lnTo>
                    <a:lnTo>
                      <a:pt x="1014" y="18"/>
                    </a:lnTo>
                    <a:lnTo>
                      <a:pt x="1020" y="18"/>
                    </a:lnTo>
                    <a:lnTo>
                      <a:pt x="1020" y="18"/>
                    </a:lnTo>
                    <a:lnTo>
                      <a:pt x="1020" y="18"/>
                    </a:lnTo>
                    <a:lnTo>
                      <a:pt x="1020" y="24"/>
                    </a:lnTo>
                    <a:lnTo>
                      <a:pt x="1020" y="24"/>
                    </a:lnTo>
                    <a:lnTo>
                      <a:pt x="1020" y="30"/>
                    </a:lnTo>
                    <a:lnTo>
                      <a:pt x="1026" y="36"/>
                    </a:lnTo>
                    <a:lnTo>
                      <a:pt x="1026" y="42"/>
                    </a:lnTo>
                    <a:lnTo>
                      <a:pt x="1026" y="54"/>
                    </a:lnTo>
                    <a:lnTo>
                      <a:pt x="1026" y="60"/>
                    </a:lnTo>
                    <a:lnTo>
                      <a:pt x="1026" y="84"/>
                    </a:lnTo>
                    <a:lnTo>
                      <a:pt x="1026" y="90"/>
                    </a:lnTo>
                    <a:lnTo>
                      <a:pt x="1032" y="102"/>
                    </a:lnTo>
                    <a:lnTo>
                      <a:pt x="1032" y="114"/>
                    </a:lnTo>
                    <a:lnTo>
                      <a:pt x="1032" y="126"/>
                    </a:lnTo>
                    <a:lnTo>
                      <a:pt x="1032" y="132"/>
                    </a:lnTo>
                    <a:lnTo>
                      <a:pt x="1032" y="144"/>
                    </a:lnTo>
                    <a:lnTo>
                      <a:pt x="1032" y="156"/>
                    </a:lnTo>
                    <a:lnTo>
                      <a:pt x="1038" y="162"/>
                    </a:lnTo>
                    <a:lnTo>
                      <a:pt x="1038" y="174"/>
                    </a:lnTo>
                    <a:lnTo>
                      <a:pt x="1038" y="186"/>
                    </a:lnTo>
                    <a:lnTo>
                      <a:pt x="1038" y="192"/>
                    </a:lnTo>
                    <a:lnTo>
                      <a:pt x="1038" y="198"/>
                    </a:lnTo>
                    <a:lnTo>
                      <a:pt x="1044" y="204"/>
                    </a:lnTo>
                    <a:lnTo>
                      <a:pt x="1044" y="210"/>
                    </a:lnTo>
                    <a:lnTo>
                      <a:pt x="1044" y="210"/>
                    </a:lnTo>
                    <a:lnTo>
                      <a:pt x="1044" y="216"/>
                    </a:lnTo>
                    <a:lnTo>
                      <a:pt x="1044" y="222"/>
                    </a:lnTo>
                    <a:lnTo>
                      <a:pt x="1044" y="228"/>
                    </a:lnTo>
                    <a:lnTo>
                      <a:pt x="1044" y="228"/>
                    </a:lnTo>
                    <a:lnTo>
                      <a:pt x="1050" y="234"/>
                    </a:lnTo>
                    <a:lnTo>
                      <a:pt x="1050" y="240"/>
                    </a:lnTo>
                    <a:lnTo>
                      <a:pt x="1050" y="246"/>
                    </a:lnTo>
                    <a:lnTo>
                      <a:pt x="1050" y="252"/>
                    </a:lnTo>
                    <a:lnTo>
                      <a:pt x="1050" y="258"/>
                    </a:lnTo>
                    <a:lnTo>
                      <a:pt x="1050" y="258"/>
                    </a:lnTo>
                    <a:lnTo>
                      <a:pt x="1056" y="264"/>
                    </a:lnTo>
                    <a:lnTo>
                      <a:pt x="1056" y="270"/>
                    </a:lnTo>
                    <a:lnTo>
                      <a:pt x="1056" y="276"/>
                    </a:lnTo>
                    <a:lnTo>
                      <a:pt x="1056" y="282"/>
                    </a:lnTo>
                    <a:lnTo>
                      <a:pt x="1062" y="288"/>
                    </a:lnTo>
                    <a:lnTo>
                      <a:pt x="1062" y="294"/>
                    </a:lnTo>
                    <a:lnTo>
                      <a:pt x="1062" y="300"/>
                    </a:lnTo>
                    <a:lnTo>
                      <a:pt x="1062" y="300"/>
                    </a:lnTo>
                    <a:lnTo>
                      <a:pt x="1062" y="306"/>
                    </a:lnTo>
                    <a:lnTo>
                      <a:pt x="1062" y="312"/>
                    </a:lnTo>
                    <a:lnTo>
                      <a:pt x="1068" y="312"/>
                    </a:lnTo>
                    <a:lnTo>
                      <a:pt x="1068" y="318"/>
                    </a:lnTo>
                    <a:lnTo>
                      <a:pt x="1068" y="324"/>
                    </a:lnTo>
                    <a:lnTo>
                      <a:pt x="1068" y="330"/>
                    </a:lnTo>
                    <a:lnTo>
                      <a:pt x="1068" y="330"/>
                    </a:lnTo>
                    <a:lnTo>
                      <a:pt x="1068" y="336"/>
                    </a:lnTo>
                    <a:lnTo>
                      <a:pt x="1074" y="342"/>
                    </a:lnTo>
                    <a:lnTo>
                      <a:pt x="1074" y="342"/>
                    </a:lnTo>
                    <a:lnTo>
                      <a:pt x="1074" y="348"/>
                    </a:lnTo>
                    <a:lnTo>
                      <a:pt x="1074" y="354"/>
                    </a:lnTo>
                    <a:lnTo>
                      <a:pt x="1074" y="354"/>
                    </a:lnTo>
                    <a:lnTo>
                      <a:pt x="1074" y="360"/>
                    </a:lnTo>
                    <a:lnTo>
                      <a:pt x="1080" y="366"/>
                    </a:lnTo>
                    <a:lnTo>
                      <a:pt x="1080" y="366"/>
                    </a:lnTo>
                    <a:lnTo>
                      <a:pt x="1080" y="372"/>
                    </a:lnTo>
                    <a:lnTo>
                      <a:pt x="1080" y="378"/>
                    </a:lnTo>
                    <a:lnTo>
                      <a:pt x="1080" y="378"/>
                    </a:lnTo>
                    <a:lnTo>
                      <a:pt x="1080" y="384"/>
                    </a:lnTo>
                    <a:lnTo>
                      <a:pt x="1086" y="390"/>
                    </a:lnTo>
                    <a:lnTo>
                      <a:pt x="1086" y="390"/>
                    </a:lnTo>
                    <a:lnTo>
                      <a:pt x="1086" y="396"/>
                    </a:lnTo>
                    <a:lnTo>
                      <a:pt x="1086" y="402"/>
                    </a:lnTo>
                    <a:lnTo>
                      <a:pt x="1086" y="402"/>
                    </a:lnTo>
                    <a:lnTo>
                      <a:pt x="1086" y="408"/>
                    </a:lnTo>
                    <a:lnTo>
                      <a:pt x="1092" y="408"/>
                    </a:lnTo>
                    <a:lnTo>
                      <a:pt x="1092" y="414"/>
                    </a:lnTo>
                    <a:lnTo>
                      <a:pt x="1092" y="420"/>
                    </a:lnTo>
                    <a:lnTo>
                      <a:pt x="1092" y="420"/>
                    </a:lnTo>
                    <a:lnTo>
                      <a:pt x="1092" y="426"/>
                    </a:lnTo>
                    <a:lnTo>
                      <a:pt x="1098" y="426"/>
                    </a:lnTo>
                    <a:lnTo>
                      <a:pt x="1098" y="432"/>
                    </a:lnTo>
                    <a:lnTo>
                      <a:pt x="1098" y="438"/>
                    </a:lnTo>
                    <a:lnTo>
                      <a:pt x="1098" y="438"/>
                    </a:lnTo>
                    <a:lnTo>
                      <a:pt x="1098" y="444"/>
                    </a:lnTo>
                    <a:lnTo>
                      <a:pt x="1098" y="444"/>
                    </a:lnTo>
                    <a:lnTo>
                      <a:pt x="1104" y="450"/>
                    </a:lnTo>
                    <a:lnTo>
                      <a:pt x="1104" y="450"/>
                    </a:lnTo>
                    <a:lnTo>
                      <a:pt x="1104" y="456"/>
                    </a:lnTo>
                    <a:lnTo>
                      <a:pt x="1104" y="456"/>
                    </a:lnTo>
                    <a:lnTo>
                      <a:pt x="1104" y="462"/>
                    </a:lnTo>
                    <a:lnTo>
                      <a:pt x="1104" y="462"/>
                    </a:lnTo>
                    <a:lnTo>
                      <a:pt x="1110" y="468"/>
                    </a:lnTo>
                    <a:lnTo>
                      <a:pt x="1110" y="474"/>
                    </a:lnTo>
                    <a:lnTo>
                      <a:pt x="1110" y="474"/>
                    </a:lnTo>
                    <a:lnTo>
                      <a:pt x="1110" y="480"/>
                    </a:lnTo>
                    <a:lnTo>
                      <a:pt x="1110" y="480"/>
                    </a:lnTo>
                    <a:lnTo>
                      <a:pt x="1110" y="480"/>
                    </a:lnTo>
                    <a:lnTo>
                      <a:pt x="1116" y="486"/>
                    </a:lnTo>
                    <a:lnTo>
                      <a:pt x="1116" y="492"/>
                    </a:lnTo>
                    <a:lnTo>
                      <a:pt x="1116" y="492"/>
                    </a:lnTo>
                    <a:lnTo>
                      <a:pt x="1116" y="498"/>
                    </a:lnTo>
                    <a:lnTo>
                      <a:pt x="1116" y="498"/>
                    </a:lnTo>
                    <a:lnTo>
                      <a:pt x="1116" y="504"/>
                    </a:lnTo>
                    <a:lnTo>
                      <a:pt x="1122" y="504"/>
                    </a:lnTo>
                    <a:lnTo>
                      <a:pt x="1122" y="510"/>
                    </a:lnTo>
                    <a:lnTo>
                      <a:pt x="1122" y="510"/>
                    </a:lnTo>
                    <a:lnTo>
                      <a:pt x="1122" y="516"/>
                    </a:lnTo>
                    <a:lnTo>
                      <a:pt x="1122" y="516"/>
                    </a:lnTo>
                    <a:lnTo>
                      <a:pt x="1122" y="516"/>
                    </a:lnTo>
                    <a:lnTo>
                      <a:pt x="1128" y="522"/>
                    </a:lnTo>
                    <a:lnTo>
                      <a:pt x="1128" y="522"/>
                    </a:lnTo>
                    <a:lnTo>
                      <a:pt x="1128" y="528"/>
                    </a:lnTo>
                    <a:lnTo>
                      <a:pt x="1128" y="528"/>
                    </a:lnTo>
                    <a:lnTo>
                      <a:pt x="1128" y="534"/>
                    </a:lnTo>
                    <a:lnTo>
                      <a:pt x="1128" y="534"/>
                    </a:lnTo>
                    <a:lnTo>
                      <a:pt x="1134" y="540"/>
                    </a:lnTo>
                    <a:lnTo>
                      <a:pt x="1134" y="540"/>
                    </a:lnTo>
                    <a:lnTo>
                      <a:pt x="1134" y="540"/>
                    </a:lnTo>
                    <a:lnTo>
                      <a:pt x="1134" y="546"/>
                    </a:lnTo>
                    <a:lnTo>
                      <a:pt x="1134" y="546"/>
                    </a:lnTo>
                    <a:lnTo>
                      <a:pt x="1140" y="546"/>
                    </a:lnTo>
                    <a:lnTo>
                      <a:pt x="1140" y="552"/>
                    </a:lnTo>
                    <a:lnTo>
                      <a:pt x="1140" y="552"/>
                    </a:lnTo>
                    <a:lnTo>
                      <a:pt x="1140" y="558"/>
                    </a:lnTo>
                    <a:lnTo>
                      <a:pt x="1140" y="558"/>
                    </a:lnTo>
                    <a:lnTo>
                      <a:pt x="1140" y="558"/>
                    </a:lnTo>
                    <a:lnTo>
                      <a:pt x="1146" y="564"/>
                    </a:lnTo>
                    <a:lnTo>
                      <a:pt x="1146" y="564"/>
                    </a:lnTo>
                    <a:lnTo>
                      <a:pt x="1146" y="570"/>
                    </a:lnTo>
                    <a:lnTo>
                      <a:pt x="1146" y="570"/>
                    </a:lnTo>
                    <a:lnTo>
                      <a:pt x="1146" y="570"/>
                    </a:lnTo>
                    <a:lnTo>
                      <a:pt x="1152" y="576"/>
                    </a:lnTo>
                    <a:lnTo>
                      <a:pt x="1152" y="576"/>
                    </a:lnTo>
                    <a:lnTo>
                      <a:pt x="1152" y="582"/>
                    </a:lnTo>
                    <a:lnTo>
                      <a:pt x="1152" y="582"/>
                    </a:lnTo>
                    <a:lnTo>
                      <a:pt x="1152" y="582"/>
                    </a:lnTo>
                    <a:lnTo>
                      <a:pt x="1152" y="588"/>
                    </a:lnTo>
                    <a:lnTo>
                      <a:pt x="1158" y="588"/>
                    </a:lnTo>
                    <a:lnTo>
                      <a:pt x="1158" y="588"/>
                    </a:lnTo>
                    <a:lnTo>
                      <a:pt x="1158" y="594"/>
                    </a:lnTo>
                    <a:lnTo>
                      <a:pt x="1158" y="594"/>
                    </a:lnTo>
                    <a:lnTo>
                      <a:pt x="1158" y="594"/>
                    </a:lnTo>
                    <a:lnTo>
                      <a:pt x="1158" y="594"/>
                    </a:lnTo>
                    <a:lnTo>
                      <a:pt x="1164" y="600"/>
                    </a:lnTo>
                    <a:lnTo>
                      <a:pt x="1164" y="600"/>
                    </a:lnTo>
                    <a:lnTo>
                      <a:pt x="1164" y="600"/>
                    </a:lnTo>
                    <a:lnTo>
                      <a:pt x="1164" y="606"/>
                    </a:lnTo>
                    <a:lnTo>
                      <a:pt x="1164" y="606"/>
                    </a:lnTo>
                    <a:lnTo>
                      <a:pt x="1164" y="606"/>
                    </a:lnTo>
                    <a:lnTo>
                      <a:pt x="1170" y="606"/>
                    </a:lnTo>
                    <a:lnTo>
                      <a:pt x="1170" y="606"/>
                    </a:lnTo>
                    <a:lnTo>
                      <a:pt x="1170" y="612"/>
                    </a:lnTo>
                    <a:lnTo>
                      <a:pt x="1170" y="612"/>
                    </a:lnTo>
                    <a:lnTo>
                      <a:pt x="1170" y="612"/>
                    </a:lnTo>
                    <a:lnTo>
                      <a:pt x="1176" y="612"/>
                    </a:lnTo>
                    <a:lnTo>
                      <a:pt x="1176" y="618"/>
                    </a:lnTo>
                    <a:lnTo>
                      <a:pt x="1176" y="618"/>
                    </a:lnTo>
                    <a:lnTo>
                      <a:pt x="1176" y="618"/>
                    </a:lnTo>
                    <a:lnTo>
                      <a:pt x="1176" y="618"/>
                    </a:lnTo>
                    <a:lnTo>
                      <a:pt x="1176" y="618"/>
                    </a:lnTo>
                    <a:lnTo>
                      <a:pt x="1182" y="624"/>
                    </a:lnTo>
                    <a:lnTo>
                      <a:pt x="1182" y="624"/>
                    </a:lnTo>
                    <a:lnTo>
                      <a:pt x="1182" y="624"/>
                    </a:lnTo>
                    <a:lnTo>
                      <a:pt x="1182" y="624"/>
                    </a:lnTo>
                    <a:lnTo>
                      <a:pt x="1182" y="624"/>
                    </a:lnTo>
                    <a:lnTo>
                      <a:pt x="1182" y="630"/>
                    </a:lnTo>
                    <a:lnTo>
                      <a:pt x="1188" y="630"/>
                    </a:lnTo>
                    <a:lnTo>
                      <a:pt x="1188" y="630"/>
                    </a:lnTo>
                    <a:lnTo>
                      <a:pt x="1188" y="630"/>
                    </a:lnTo>
                    <a:lnTo>
                      <a:pt x="1188" y="630"/>
                    </a:lnTo>
                    <a:lnTo>
                      <a:pt x="1188" y="624"/>
                    </a:lnTo>
                    <a:lnTo>
                      <a:pt x="1188" y="624"/>
                    </a:lnTo>
                    <a:lnTo>
                      <a:pt x="1194" y="624"/>
                    </a:lnTo>
                    <a:lnTo>
                      <a:pt x="1194" y="624"/>
                    </a:lnTo>
                    <a:lnTo>
                      <a:pt x="1194" y="624"/>
                    </a:lnTo>
                    <a:lnTo>
                      <a:pt x="1194" y="624"/>
                    </a:lnTo>
                    <a:lnTo>
                      <a:pt x="1194" y="624"/>
                    </a:lnTo>
                    <a:lnTo>
                      <a:pt x="1200" y="618"/>
                    </a:lnTo>
                    <a:lnTo>
                      <a:pt x="1200" y="618"/>
                    </a:lnTo>
                    <a:lnTo>
                      <a:pt x="1200" y="618"/>
                    </a:lnTo>
                    <a:lnTo>
                      <a:pt x="1200" y="618"/>
                    </a:lnTo>
                    <a:lnTo>
                      <a:pt x="1200" y="618"/>
                    </a:lnTo>
                    <a:lnTo>
                      <a:pt x="1200" y="618"/>
                    </a:lnTo>
                    <a:lnTo>
                      <a:pt x="1206" y="618"/>
                    </a:lnTo>
                    <a:lnTo>
                      <a:pt x="1206" y="618"/>
                    </a:lnTo>
                    <a:lnTo>
                      <a:pt x="1206" y="612"/>
                    </a:lnTo>
                    <a:lnTo>
                      <a:pt x="1206" y="612"/>
                    </a:lnTo>
                    <a:lnTo>
                      <a:pt x="1206" y="612"/>
                    </a:lnTo>
                    <a:lnTo>
                      <a:pt x="1206" y="612"/>
                    </a:lnTo>
                    <a:lnTo>
                      <a:pt x="1212" y="612"/>
                    </a:lnTo>
                    <a:lnTo>
                      <a:pt x="1212" y="606"/>
                    </a:lnTo>
                    <a:lnTo>
                      <a:pt x="1212" y="606"/>
                    </a:lnTo>
                    <a:lnTo>
                      <a:pt x="1212" y="606"/>
                    </a:lnTo>
                    <a:lnTo>
                      <a:pt x="1212" y="606"/>
                    </a:lnTo>
                    <a:lnTo>
                      <a:pt x="1212" y="606"/>
                    </a:lnTo>
                    <a:lnTo>
                      <a:pt x="1218" y="600"/>
                    </a:lnTo>
                    <a:lnTo>
                      <a:pt x="1218" y="600"/>
                    </a:lnTo>
                    <a:lnTo>
                      <a:pt x="1218" y="600"/>
                    </a:lnTo>
                    <a:lnTo>
                      <a:pt x="1218" y="594"/>
                    </a:lnTo>
                    <a:lnTo>
                      <a:pt x="1218" y="594"/>
                    </a:lnTo>
                    <a:lnTo>
                      <a:pt x="1218" y="594"/>
                    </a:lnTo>
                    <a:lnTo>
                      <a:pt x="1224" y="594"/>
                    </a:lnTo>
                    <a:lnTo>
                      <a:pt x="1224" y="588"/>
                    </a:lnTo>
                    <a:lnTo>
                      <a:pt x="1224" y="588"/>
                    </a:lnTo>
                    <a:lnTo>
                      <a:pt x="1224" y="588"/>
                    </a:lnTo>
                    <a:lnTo>
                      <a:pt x="1224" y="588"/>
                    </a:lnTo>
                    <a:lnTo>
                      <a:pt x="1224" y="582"/>
                    </a:lnTo>
                    <a:lnTo>
                      <a:pt x="1230" y="582"/>
                    </a:lnTo>
                    <a:lnTo>
                      <a:pt x="1230" y="582"/>
                    </a:lnTo>
                    <a:lnTo>
                      <a:pt x="1230" y="576"/>
                    </a:lnTo>
                    <a:lnTo>
                      <a:pt x="1230" y="576"/>
                    </a:lnTo>
                    <a:lnTo>
                      <a:pt x="1230" y="576"/>
                    </a:lnTo>
                    <a:lnTo>
                      <a:pt x="1236" y="576"/>
                    </a:lnTo>
                    <a:lnTo>
                      <a:pt x="1236" y="570"/>
                    </a:lnTo>
                    <a:lnTo>
                      <a:pt x="1236" y="570"/>
                    </a:lnTo>
                    <a:lnTo>
                      <a:pt x="1236" y="570"/>
                    </a:lnTo>
                    <a:lnTo>
                      <a:pt x="1236" y="564"/>
                    </a:lnTo>
                    <a:lnTo>
                      <a:pt x="1236" y="564"/>
                    </a:lnTo>
                    <a:lnTo>
                      <a:pt x="1242" y="564"/>
                    </a:lnTo>
                    <a:lnTo>
                      <a:pt x="1242" y="558"/>
                    </a:lnTo>
                    <a:lnTo>
                      <a:pt x="1242" y="558"/>
                    </a:lnTo>
                    <a:lnTo>
                      <a:pt x="1242" y="558"/>
                    </a:lnTo>
                    <a:lnTo>
                      <a:pt x="1242" y="552"/>
                    </a:lnTo>
                    <a:lnTo>
                      <a:pt x="1242" y="552"/>
                    </a:lnTo>
                    <a:lnTo>
                      <a:pt x="1248" y="552"/>
                    </a:lnTo>
                    <a:lnTo>
                      <a:pt x="1248" y="546"/>
                    </a:lnTo>
                    <a:lnTo>
                      <a:pt x="1248" y="546"/>
                    </a:lnTo>
                    <a:lnTo>
                      <a:pt x="1248" y="546"/>
                    </a:lnTo>
                    <a:lnTo>
                      <a:pt x="1248" y="540"/>
                    </a:lnTo>
                    <a:lnTo>
                      <a:pt x="1248" y="540"/>
                    </a:lnTo>
                    <a:lnTo>
                      <a:pt x="1254" y="534"/>
                    </a:lnTo>
                    <a:lnTo>
                      <a:pt x="1254" y="534"/>
                    </a:lnTo>
                    <a:lnTo>
                      <a:pt x="1254" y="528"/>
                    </a:lnTo>
                    <a:lnTo>
                      <a:pt x="1254" y="528"/>
                    </a:lnTo>
                    <a:lnTo>
                      <a:pt x="1254" y="528"/>
                    </a:lnTo>
                    <a:lnTo>
                      <a:pt x="1254" y="522"/>
                    </a:lnTo>
                    <a:lnTo>
                      <a:pt x="1260" y="522"/>
                    </a:lnTo>
                    <a:lnTo>
                      <a:pt x="1260" y="516"/>
                    </a:lnTo>
                    <a:lnTo>
                      <a:pt x="1260" y="516"/>
                    </a:lnTo>
                    <a:lnTo>
                      <a:pt x="1260" y="516"/>
                    </a:lnTo>
                    <a:lnTo>
                      <a:pt x="1260" y="510"/>
                    </a:lnTo>
                    <a:lnTo>
                      <a:pt x="1260" y="510"/>
                    </a:lnTo>
                    <a:lnTo>
                      <a:pt x="1266" y="504"/>
                    </a:lnTo>
                    <a:lnTo>
                      <a:pt x="1266" y="504"/>
                    </a:lnTo>
                    <a:lnTo>
                      <a:pt x="1266" y="498"/>
                    </a:lnTo>
                    <a:lnTo>
                      <a:pt x="1266" y="498"/>
                    </a:lnTo>
                    <a:lnTo>
                      <a:pt x="1266" y="492"/>
                    </a:lnTo>
                    <a:lnTo>
                      <a:pt x="1272" y="492"/>
                    </a:lnTo>
                    <a:lnTo>
                      <a:pt x="1272" y="492"/>
                    </a:lnTo>
                    <a:lnTo>
                      <a:pt x="1272" y="486"/>
                    </a:lnTo>
                    <a:lnTo>
                      <a:pt x="1272" y="486"/>
                    </a:lnTo>
                    <a:lnTo>
                      <a:pt x="1272" y="486"/>
                    </a:lnTo>
                    <a:lnTo>
                      <a:pt x="1272" y="480"/>
                    </a:lnTo>
                    <a:lnTo>
                      <a:pt x="1278" y="480"/>
                    </a:lnTo>
                    <a:lnTo>
                      <a:pt x="1278" y="480"/>
                    </a:lnTo>
                    <a:lnTo>
                      <a:pt x="1278" y="474"/>
                    </a:lnTo>
                    <a:lnTo>
                      <a:pt x="1278" y="474"/>
                    </a:lnTo>
                    <a:lnTo>
                      <a:pt x="1278" y="474"/>
                    </a:lnTo>
                    <a:lnTo>
                      <a:pt x="1278" y="468"/>
                    </a:lnTo>
                    <a:lnTo>
                      <a:pt x="1284" y="468"/>
                    </a:lnTo>
                    <a:lnTo>
                      <a:pt x="1284" y="468"/>
                    </a:lnTo>
                    <a:lnTo>
                      <a:pt x="1284" y="462"/>
                    </a:lnTo>
                    <a:lnTo>
                      <a:pt x="1284" y="462"/>
                    </a:lnTo>
                    <a:lnTo>
                      <a:pt x="1284" y="456"/>
                    </a:lnTo>
                    <a:lnTo>
                      <a:pt x="1290" y="456"/>
                    </a:lnTo>
                    <a:lnTo>
                      <a:pt x="1290" y="456"/>
                    </a:lnTo>
                    <a:lnTo>
                      <a:pt x="1290" y="450"/>
                    </a:lnTo>
                    <a:lnTo>
                      <a:pt x="1290" y="450"/>
                    </a:lnTo>
                    <a:lnTo>
                      <a:pt x="1290" y="450"/>
                    </a:lnTo>
                    <a:lnTo>
                      <a:pt x="1290" y="444"/>
                    </a:lnTo>
                    <a:lnTo>
                      <a:pt x="1296" y="444"/>
                    </a:lnTo>
                    <a:lnTo>
                      <a:pt x="1296" y="438"/>
                    </a:lnTo>
                    <a:lnTo>
                      <a:pt x="1296" y="438"/>
                    </a:lnTo>
                    <a:lnTo>
                      <a:pt x="1296" y="432"/>
                    </a:lnTo>
                    <a:lnTo>
                      <a:pt x="1296" y="432"/>
                    </a:lnTo>
                    <a:lnTo>
                      <a:pt x="1296" y="432"/>
                    </a:lnTo>
                    <a:lnTo>
                      <a:pt x="1302" y="426"/>
                    </a:lnTo>
                    <a:lnTo>
                      <a:pt x="1302" y="426"/>
                    </a:lnTo>
                    <a:lnTo>
                      <a:pt x="1302" y="420"/>
                    </a:lnTo>
                    <a:lnTo>
                      <a:pt x="1302" y="420"/>
                    </a:lnTo>
                    <a:lnTo>
                      <a:pt x="1302" y="414"/>
                    </a:lnTo>
                    <a:lnTo>
                      <a:pt x="1302" y="414"/>
                    </a:lnTo>
                    <a:lnTo>
                      <a:pt x="1308" y="408"/>
                    </a:lnTo>
                    <a:lnTo>
                      <a:pt x="1308" y="408"/>
                    </a:lnTo>
                    <a:lnTo>
                      <a:pt x="1308" y="402"/>
                    </a:lnTo>
                    <a:lnTo>
                      <a:pt x="1308" y="402"/>
                    </a:lnTo>
                    <a:lnTo>
                      <a:pt x="1308" y="396"/>
                    </a:lnTo>
                    <a:lnTo>
                      <a:pt x="1308" y="396"/>
                    </a:lnTo>
                    <a:lnTo>
                      <a:pt x="1314" y="390"/>
                    </a:lnTo>
                    <a:lnTo>
                      <a:pt x="1314" y="390"/>
                    </a:lnTo>
                    <a:lnTo>
                      <a:pt x="1314" y="384"/>
                    </a:lnTo>
                    <a:lnTo>
                      <a:pt x="1314" y="384"/>
                    </a:lnTo>
                    <a:lnTo>
                      <a:pt x="1314" y="378"/>
                    </a:lnTo>
                    <a:lnTo>
                      <a:pt x="1314" y="378"/>
                    </a:lnTo>
                    <a:lnTo>
                      <a:pt x="1320" y="372"/>
                    </a:lnTo>
                    <a:lnTo>
                      <a:pt x="1320" y="372"/>
                    </a:lnTo>
                    <a:lnTo>
                      <a:pt x="1320" y="366"/>
                    </a:lnTo>
                    <a:lnTo>
                      <a:pt x="1320" y="366"/>
                    </a:lnTo>
                    <a:lnTo>
                      <a:pt x="1320" y="360"/>
                    </a:lnTo>
                    <a:lnTo>
                      <a:pt x="1320" y="360"/>
                    </a:lnTo>
                    <a:lnTo>
                      <a:pt x="1326" y="354"/>
                    </a:lnTo>
                    <a:lnTo>
                      <a:pt x="1326" y="354"/>
                    </a:lnTo>
                    <a:lnTo>
                      <a:pt x="1326" y="348"/>
                    </a:lnTo>
                    <a:lnTo>
                      <a:pt x="1326" y="342"/>
                    </a:lnTo>
                    <a:lnTo>
                      <a:pt x="1326" y="342"/>
                    </a:lnTo>
                    <a:lnTo>
                      <a:pt x="1332" y="336"/>
                    </a:lnTo>
                    <a:lnTo>
                      <a:pt x="1332" y="336"/>
                    </a:lnTo>
                    <a:lnTo>
                      <a:pt x="1332" y="330"/>
                    </a:lnTo>
                    <a:lnTo>
                      <a:pt x="1332" y="330"/>
                    </a:lnTo>
                    <a:lnTo>
                      <a:pt x="1332" y="324"/>
                    </a:lnTo>
                    <a:lnTo>
                      <a:pt x="1332" y="318"/>
                    </a:lnTo>
                    <a:lnTo>
                      <a:pt x="1338" y="318"/>
                    </a:lnTo>
                    <a:lnTo>
                      <a:pt x="1338" y="312"/>
                    </a:lnTo>
                    <a:lnTo>
                      <a:pt x="1338" y="306"/>
                    </a:lnTo>
                    <a:lnTo>
                      <a:pt x="1338" y="306"/>
                    </a:lnTo>
                    <a:lnTo>
                      <a:pt x="1338" y="300"/>
                    </a:lnTo>
                    <a:lnTo>
                      <a:pt x="1338" y="294"/>
                    </a:lnTo>
                    <a:lnTo>
                      <a:pt x="1344" y="294"/>
                    </a:lnTo>
                    <a:lnTo>
                      <a:pt x="1344" y="288"/>
                    </a:lnTo>
                    <a:lnTo>
                      <a:pt x="1344" y="282"/>
                    </a:lnTo>
                    <a:lnTo>
                      <a:pt x="1344" y="276"/>
                    </a:lnTo>
                    <a:lnTo>
                      <a:pt x="1344" y="276"/>
                    </a:lnTo>
                    <a:lnTo>
                      <a:pt x="1350" y="270"/>
                    </a:lnTo>
                    <a:lnTo>
                      <a:pt x="1350" y="270"/>
                    </a:lnTo>
                    <a:lnTo>
                      <a:pt x="1350" y="264"/>
                    </a:lnTo>
                    <a:lnTo>
                      <a:pt x="1350" y="264"/>
                    </a:lnTo>
                    <a:lnTo>
                      <a:pt x="1350" y="264"/>
                    </a:lnTo>
                    <a:lnTo>
                      <a:pt x="1350" y="264"/>
                    </a:lnTo>
                    <a:lnTo>
                      <a:pt x="1356" y="264"/>
                    </a:lnTo>
                    <a:lnTo>
                      <a:pt x="1356" y="264"/>
                    </a:lnTo>
                    <a:lnTo>
                      <a:pt x="1356" y="264"/>
                    </a:lnTo>
                    <a:lnTo>
                      <a:pt x="1356" y="264"/>
                    </a:lnTo>
                    <a:lnTo>
                      <a:pt x="1356" y="270"/>
                    </a:lnTo>
                    <a:lnTo>
                      <a:pt x="1356" y="270"/>
                    </a:lnTo>
                    <a:lnTo>
                      <a:pt x="1362" y="270"/>
                    </a:lnTo>
                    <a:lnTo>
                      <a:pt x="1362" y="276"/>
                    </a:lnTo>
                    <a:lnTo>
                      <a:pt x="1362" y="276"/>
                    </a:lnTo>
                    <a:lnTo>
                      <a:pt x="1362" y="276"/>
                    </a:lnTo>
                    <a:lnTo>
                      <a:pt x="1362" y="276"/>
                    </a:lnTo>
                    <a:lnTo>
                      <a:pt x="1362" y="282"/>
                    </a:lnTo>
                    <a:lnTo>
                      <a:pt x="1368" y="282"/>
                    </a:lnTo>
                    <a:lnTo>
                      <a:pt x="1368" y="282"/>
                    </a:lnTo>
                    <a:lnTo>
                      <a:pt x="1368" y="282"/>
                    </a:lnTo>
                    <a:lnTo>
                      <a:pt x="1368" y="288"/>
                    </a:lnTo>
                    <a:lnTo>
                      <a:pt x="1368" y="288"/>
                    </a:lnTo>
                    <a:lnTo>
                      <a:pt x="1374" y="288"/>
                    </a:lnTo>
                    <a:lnTo>
                      <a:pt x="1374" y="294"/>
                    </a:lnTo>
                    <a:lnTo>
                      <a:pt x="1374" y="294"/>
                    </a:lnTo>
                    <a:lnTo>
                      <a:pt x="1374" y="294"/>
                    </a:lnTo>
                    <a:lnTo>
                      <a:pt x="1374" y="294"/>
                    </a:lnTo>
                    <a:lnTo>
                      <a:pt x="1374" y="300"/>
                    </a:lnTo>
                    <a:lnTo>
                      <a:pt x="1380" y="300"/>
                    </a:lnTo>
                    <a:lnTo>
                      <a:pt x="1380" y="300"/>
                    </a:lnTo>
                    <a:lnTo>
                      <a:pt x="1380" y="300"/>
                    </a:lnTo>
                    <a:lnTo>
                      <a:pt x="1380" y="306"/>
                    </a:lnTo>
                    <a:lnTo>
                      <a:pt x="1380" y="306"/>
                    </a:lnTo>
                    <a:lnTo>
                      <a:pt x="1380" y="306"/>
                    </a:lnTo>
                    <a:lnTo>
                      <a:pt x="1386" y="312"/>
                    </a:lnTo>
                    <a:lnTo>
                      <a:pt x="1386" y="312"/>
                    </a:lnTo>
                    <a:lnTo>
                      <a:pt x="1386" y="312"/>
                    </a:lnTo>
                    <a:lnTo>
                      <a:pt x="1386" y="312"/>
                    </a:lnTo>
                    <a:lnTo>
                      <a:pt x="1386" y="318"/>
                    </a:lnTo>
                    <a:lnTo>
                      <a:pt x="1386" y="318"/>
                    </a:lnTo>
                    <a:lnTo>
                      <a:pt x="1392" y="318"/>
                    </a:lnTo>
                    <a:lnTo>
                      <a:pt x="1392" y="318"/>
                    </a:lnTo>
                    <a:lnTo>
                      <a:pt x="1392" y="318"/>
                    </a:lnTo>
                    <a:lnTo>
                      <a:pt x="1392" y="318"/>
                    </a:lnTo>
                    <a:lnTo>
                      <a:pt x="1392" y="318"/>
                    </a:lnTo>
                    <a:lnTo>
                      <a:pt x="1398" y="318"/>
                    </a:lnTo>
                    <a:lnTo>
                      <a:pt x="1398" y="312"/>
                    </a:lnTo>
                    <a:lnTo>
                      <a:pt x="1398" y="312"/>
                    </a:lnTo>
                    <a:lnTo>
                      <a:pt x="1398" y="312"/>
                    </a:lnTo>
                    <a:lnTo>
                      <a:pt x="1398" y="306"/>
                    </a:lnTo>
                    <a:lnTo>
                      <a:pt x="1398" y="306"/>
                    </a:lnTo>
                    <a:lnTo>
                      <a:pt x="1404" y="306"/>
                    </a:lnTo>
                    <a:lnTo>
                      <a:pt x="1404" y="306"/>
                    </a:lnTo>
                    <a:lnTo>
                      <a:pt x="1404" y="300"/>
                    </a:lnTo>
                    <a:lnTo>
                      <a:pt x="1404" y="300"/>
                    </a:lnTo>
                    <a:lnTo>
                      <a:pt x="1404" y="300"/>
                    </a:lnTo>
                    <a:lnTo>
                      <a:pt x="1404" y="294"/>
                    </a:lnTo>
                    <a:lnTo>
                      <a:pt x="1410" y="294"/>
                    </a:lnTo>
                    <a:lnTo>
                      <a:pt x="1410" y="294"/>
                    </a:lnTo>
                    <a:lnTo>
                      <a:pt x="1410" y="288"/>
                    </a:lnTo>
                    <a:lnTo>
                      <a:pt x="1410" y="288"/>
                    </a:lnTo>
                    <a:lnTo>
                      <a:pt x="1410" y="288"/>
                    </a:lnTo>
                    <a:lnTo>
                      <a:pt x="1410" y="288"/>
                    </a:lnTo>
                    <a:lnTo>
                      <a:pt x="1416" y="282"/>
                    </a:lnTo>
                    <a:lnTo>
                      <a:pt x="1416" y="282"/>
                    </a:lnTo>
                    <a:lnTo>
                      <a:pt x="1416" y="282"/>
                    </a:lnTo>
                    <a:lnTo>
                      <a:pt x="1416" y="276"/>
                    </a:lnTo>
                    <a:lnTo>
                      <a:pt x="1416" y="276"/>
                    </a:lnTo>
                    <a:lnTo>
                      <a:pt x="1416" y="276"/>
                    </a:lnTo>
                    <a:lnTo>
                      <a:pt x="1422" y="276"/>
                    </a:lnTo>
                    <a:lnTo>
                      <a:pt x="1422" y="270"/>
                    </a:lnTo>
                    <a:lnTo>
                      <a:pt x="1422" y="270"/>
                    </a:lnTo>
                    <a:lnTo>
                      <a:pt x="1422" y="270"/>
                    </a:lnTo>
                    <a:lnTo>
                      <a:pt x="1422" y="264"/>
                    </a:lnTo>
                    <a:lnTo>
                      <a:pt x="1422" y="264"/>
                    </a:lnTo>
                    <a:lnTo>
                      <a:pt x="1428" y="264"/>
                    </a:lnTo>
                    <a:lnTo>
                      <a:pt x="1428" y="258"/>
                    </a:lnTo>
                    <a:lnTo>
                      <a:pt x="1428" y="258"/>
                    </a:lnTo>
                    <a:lnTo>
                      <a:pt x="1428" y="258"/>
                    </a:lnTo>
                    <a:lnTo>
                      <a:pt x="1428" y="258"/>
                    </a:lnTo>
                    <a:lnTo>
                      <a:pt x="1434" y="258"/>
                    </a:lnTo>
                    <a:lnTo>
                      <a:pt x="1434" y="258"/>
                    </a:lnTo>
                    <a:lnTo>
                      <a:pt x="1434" y="264"/>
                    </a:lnTo>
                    <a:lnTo>
                      <a:pt x="1434" y="264"/>
                    </a:lnTo>
                    <a:lnTo>
                      <a:pt x="1434" y="270"/>
                    </a:lnTo>
                    <a:lnTo>
                      <a:pt x="1434" y="270"/>
                    </a:lnTo>
                    <a:lnTo>
                      <a:pt x="1440" y="276"/>
                    </a:lnTo>
                    <a:lnTo>
                      <a:pt x="1440" y="276"/>
                    </a:lnTo>
                    <a:lnTo>
                      <a:pt x="1440" y="282"/>
                    </a:lnTo>
                    <a:lnTo>
                      <a:pt x="1440" y="288"/>
                    </a:lnTo>
                    <a:lnTo>
                      <a:pt x="1440" y="294"/>
                    </a:lnTo>
                    <a:lnTo>
                      <a:pt x="1446" y="300"/>
                    </a:lnTo>
                    <a:lnTo>
                      <a:pt x="1446" y="300"/>
                    </a:lnTo>
                    <a:lnTo>
                      <a:pt x="1446" y="306"/>
                    </a:lnTo>
                    <a:lnTo>
                      <a:pt x="1446" y="312"/>
                    </a:lnTo>
                    <a:lnTo>
                      <a:pt x="1446" y="312"/>
                    </a:lnTo>
                    <a:lnTo>
                      <a:pt x="1446" y="318"/>
                    </a:lnTo>
                    <a:lnTo>
                      <a:pt x="1452" y="324"/>
                    </a:lnTo>
                    <a:lnTo>
                      <a:pt x="1452" y="324"/>
                    </a:lnTo>
                    <a:lnTo>
                      <a:pt x="1452" y="330"/>
                    </a:lnTo>
                    <a:lnTo>
                      <a:pt x="1452" y="330"/>
                    </a:lnTo>
                    <a:lnTo>
                      <a:pt x="1452" y="336"/>
                    </a:lnTo>
                    <a:lnTo>
                      <a:pt x="1452" y="342"/>
                    </a:lnTo>
                    <a:lnTo>
                      <a:pt x="1458" y="342"/>
                    </a:lnTo>
                    <a:lnTo>
                      <a:pt x="1458" y="348"/>
                    </a:lnTo>
                    <a:lnTo>
                      <a:pt x="1458" y="348"/>
                    </a:lnTo>
                    <a:lnTo>
                      <a:pt x="1458" y="354"/>
                    </a:lnTo>
                    <a:lnTo>
                      <a:pt x="1458" y="360"/>
                    </a:lnTo>
                    <a:lnTo>
                      <a:pt x="1458" y="360"/>
                    </a:lnTo>
                    <a:lnTo>
                      <a:pt x="1464" y="366"/>
                    </a:lnTo>
                    <a:lnTo>
                      <a:pt x="1464" y="366"/>
                    </a:lnTo>
                    <a:lnTo>
                      <a:pt x="1464" y="372"/>
                    </a:lnTo>
                    <a:lnTo>
                      <a:pt x="1464" y="372"/>
                    </a:lnTo>
                    <a:lnTo>
                      <a:pt x="1464" y="378"/>
                    </a:lnTo>
                    <a:lnTo>
                      <a:pt x="1464" y="378"/>
                    </a:lnTo>
                    <a:lnTo>
                      <a:pt x="1470" y="384"/>
                    </a:lnTo>
                    <a:lnTo>
                      <a:pt x="1470" y="390"/>
                    </a:lnTo>
                    <a:lnTo>
                      <a:pt x="1470" y="390"/>
                    </a:lnTo>
                    <a:lnTo>
                      <a:pt x="1470" y="396"/>
                    </a:lnTo>
                    <a:lnTo>
                      <a:pt x="1470" y="396"/>
                    </a:lnTo>
                    <a:lnTo>
                      <a:pt x="1476" y="402"/>
                    </a:lnTo>
                    <a:lnTo>
                      <a:pt x="1476" y="402"/>
                    </a:lnTo>
                    <a:lnTo>
                      <a:pt x="1476" y="408"/>
                    </a:lnTo>
                    <a:lnTo>
                      <a:pt x="1476" y="408"/>
                    </a:lnTo>
                    <a:lnTo>
                      <a:pt x="1476" y="414"/>
                    </a:lnTo>
                    <a:lnTo>
                      <a:pt x="1476" y="414"/>
                    </a:lnTo>
                    <a:lnTo>
                      <a:pt x="1482" y="420"/>
                    </a:lnTo>
                    <a:lnTo>
                      <a:pt x="1482" y="420"/>
                    </a:lnTo>
                    <a:lnTo>
                      <a:pt x="1482" y="426"/>
                    </a:lnTo>
                    <a:lnTo>
                      <a:pt x="1482" y="426"/>
                    </a:lnTo>
                    <a:lnTo>
                      <a:pt x="1482" y="432"/>
                    </a:lnTo>
                    <a:lnTo>
                      <a:pt x="1482" y="432"/>
                    </a:lnTo>
                    <a:lnTo>
                      <a:pt x="1488" y="438"/>
                    </a:lnTo>
                    <a:lnTo>
                      <a:pt x="1488" y="438"/>
                    </a:lnTo>
                    <a:lnTo>
                      <a:pt x="1488" y="438"/>
                    </a:lnTo>
                    <a:lnTo>
                      <a:pt x="1488" y="444"/>
                    </a:lnTo>
                    <a:lnTo>
                      <a:pt x="1488" y="444"/>
                    </a:lnTo>
                    <a:lnTo>
                      <a:pt x="1488" y="450"/>
                    </a:lnTo>
                    <a:lnTo>
                      <a:pt x="1494" y="450"/>
                    </a:lnTo>
                    <a:lnTo>
                      <a:pt x="1494" y="456"/>
                    </a:lnTo>
                    <a:lnTo>
                      <a:pt x="1494" y="456"/>
                    </a:lnTo>
                    <a:lnTo>
                      <a:pt x="1494" y="462"/>
                    </a:lnTo>
                    <a:lnTo>
                      <a:pt x="1494" y="462"/>
                    </a:lnTo>
                    <a:lnTo>
                      <a:pt x="1494" y="462"/>
                    </a:lnTo>
                    <a:lnTo>
                      <a:pt x="1500" y="468"/>
                    </a:lnTo>
                    <a:lnTo>
                      <a:pt x="1500" y="468"/>
                    </a:lnTo>
                    <a:lnTo>
                      <a:pt x="1500" y="468"/>
                    </a:lnTo>
                    <a:lnTo>
                      <a:pt x="1500" y="474"/>
                    </a:lnTo>
                    <a:lnTo>
                      <a:pt x="1500" y="474"/>
                    </a:lnTo>
                    <a:lnTo>
                      <a:pt x="1500" y="480"/>
                    </a:lnTo>
                    <a:lnTo>
                      <a:pt x="1506" y="480"/>
                    </a:lnTo>
                    <a:lnTo>
                      <a:pt x="1506" y="480"/>
                    </a:lnTo>
                    <a:lnTo>
                      <a:pt x="1506" y="486"/>
                    </a:lnTo>
                    <a:lnTo>
                      <a:pt x="1506" y="486"/>
                    </a:lnTo>
                    <a:lnTo>
                      <a:pt x="1506" y="486"/>
                    </a:lnTo>
                    <a:lnTo>
                      <a:pt x="1506" y="492"/>
                    </a:lnTo>
                    <a:lnTo>
                      <a:pt x="1512" y="492"/>
                    </a:lnTo>
                    <a:lnTo>
                      <a:pt x="1512" y="498"/>
                    </a:lnTo>
                    <a:lnTo>
                      <a:pt x="1512" y="498"/>
                    </a:lnTo>
                    <a:lnTo>
                      <a:pt x="1512" y="498"/>
                    </a:lnTo>
                    <a:lnTo>
                      <a:pt x="1512" y="504"/>
                    </a:lnTo>
                    <a:lnTo>
                      <a:pt x="1518" y="504"/>
                    </a:lnTo>
                    <a:lnTo>
                      <a:pt x="1518" y="510"/>
                    </a:lnTo>
                    <a:lnTo>
                      <a:pt x="1518" y="510"/>
                    </a:lnTo>
                    <a:lnTo>
                      <a:pt x="1518" y="510"/>
                    </a:lnTo>
                    <a:lnTo>
                      <a:pt x="1518" y="516"/>
                    </a:lnTo>
                    <a:lnTo>
                      <a:pt x="1518" y="522"/>
                    </a:lnTo>
                    <a:lnTo>
                      <a:pt x="1524" y="522"/>
                    </a:lnTo>
                    <a:lnTo>
                      <a:pt x="1524" y="528"/>
                    </a:lnTo>
                    <a:lnTo>
                      <a:pt x="1524" y="528"/>
                    </a:lnTo>
                    <a:lnTo>
                      <a:pt x="1524" y="528"/>
                    </a:lnTo>
                    <a:lnTo>
                      <a:pt x="1524" y="534"/>
                    </a:lnTo>
                    <a:lnTo>
                      <a:pt x="1524" y="534"/>
                    </a:lnTo>
                    <a:lnTo>
                      <a:pt x="1530" y="540"/>
                    </a:lnTo>
                    <a:lnTo>
                      <a:pt x="1530" y="540"/>
                    </a:lnTo>
                    <a:lnTo>
                      <a:pt x="1530" y="546"/>
                    </a:lnTo>
                    <a:lnTo>
                      <a:pt x="1530" y="546"/>
                    </a:lnTo>
                    <a:lnTo>
                      <a:pt x="1530" y="552"/>
                    </a:lnTo>
                    <a:lnTo>
                      <a:pt x="1536" y="552"/>
                    </a:lnTo>
                    <a:lnTo>
                      <a:pt x="1536" y="558"/>
                    </a:lnTo>
                    <a:lnTo>
                      <a:pt x="1536" y="558"/>
                    </a:lnTo>
                    <a:lnTo>
                      <a:pt x="1536" y="558"/>
                    </a:lnTo>
                    <a:lnTo>
                      <a:pt x="1536" y="564"/>
                    </a:lnTo>
                    <a:lnTo>
                      <a:pt x="1536" y="564"/>
                    </a:lnTo>
                    <a:lnTo>
                      <a:pt x="1542" y="570"/>
                    </a:lnTo>
                    <a:lnTo>
                      <a:pt x="1542" y="570"/>
                    </a:lnTo>
                    <a:lnTo>
                      <a:pt x="1542" y="570"/>
                    </a:lnTo>
                    <a:lnTo>
                      <a:pt x="1542" y="576"/>
                    </a:lnTo>
                    <a:lnTo>
                      <a:pt x="1542" y="576"/>
                    </a:lnTo>
                    <a:lnTo>
                      <a:pt x="1542" y="576"/>
                    </a:lnTo>
                    <a:lnTo>
                      <a:pt x="1548" y="582"/>
                    </a:lnTo>
                    <a:lnTo>
                      <a:pt x="1548" y="582"/>
                    </a:lnTo>
                    <a:lnTo>
                      <a:pt x="1548" y="582"/>
                    </a:lnTo>
                    <a:lnTo>
                      <a:pt x="1548" y="588"/>
                    </a:lnTo>
                    <a:lnTo>
                      <a:pt x="1548" y="588"/>
                    </a:lnTo>
                    <a:lnTo>
                      <a:pt x="1548" y="588"/>
                    </a:lnTo>
                    <a:lnTo>
                      <a:pt x="1554" y="594"/>
                    </a:lnTo>
                    <a:lnTo>
                      <a:pt x="1554" y="594"/>
                    </a:lnTo>
                    <a:lnTo>
                      <a:pt x="1554" y="594"/>
                    </a:lnTo>
                    <a:lnTo>
                      <a:pt x="1554" y="600"/>
                    </a:lnTo>
                    <a:lnTo>
                      <a:pt x="1554" y="600"/>
                    </a:lnTo>
                    <a:lnTo>
                      <a:pt x="1554" y="600"/>
                    </a:lnTo>
                    <a:lnTo>
                      <a:pt x="1560" y="606"/>
                    </a:lnTo>
                    <a:lnTo>
                      <a:pt x="1560" y="606"/>
                    </a:lnTo>
                    <a:lnTo>
                      <a:pt x="1560" y="606"/>
                    </a:lnTo>
                    <a:lnTo>
                      <a:pt x="1560" y="612"/>
                    </a:lnTo>
                    <a:lnTo>
                      <a:pt x="1560" y="612"/>
                    </a:lnTo>
                    <a:lnTo>
                      <a:pt x="1560" y="612"/>
                    </a:lnTo>
                    <a:lnTo>
                      <a:pt x="1566" y="618"/>
                    </a:lnTo>
                    <a:lnTo>
                      <a:pt x="1566" y="618"/>
                    </a:lnTo>
                    <a:lnTo>
                      <a:pt x="1566" y="618"/>
                    </a:lnTo>
                    <a:lnTo>
                      <a:pt x="1566" y="618"/>
                    </a:lnTo>
                    <a:lnTo>
                      <a:pt x="1566" y="624"/>
                    </a:lnTo>
                    <a:lnTo>
                      <a:pt x="1572" y="624"/>
                    </a:lnTo>
                    <a:lnTo>
                      <a:pt x="1572" y="624"/>
                    </a:lnTo>
                    <a:lnTo>
                      <a:pt x="1572" y="630"/>
                    </a:lnTo>
                    <a:lnTo>
                      <a:pt x="1572" y="630"/>
                    </a:lnTo>
                    <a:lnTo>
                      <a:pt x="1572" y="630"/>
                    </a:lnTo>
                    <a:lnTo>
                      <a:pt x="1572" y="630"/>
                    </a:lnTo>
                    <a:lnTo>
                      <a:pt x="1578" y="630"/>
                    </a:lnTo>
                    <a:lnTo>
                      <a:pt x="1578" y="636"/>
                    </a:lnTo>
                    <a:lnTo>
                      <a:pt x="1578" y="636"/>
                    </a:lnTo>
                    <a:lnTo>
                      <a:pt x="1578" y="636"/>
                    </a:lnTo>
                    <a:lnTo>
                      <a:pt x="1578" y="636"/>
                    </a:lnTo>
                    <a:lnTo>
                      <a:pt x="1578" y="636"/>
                    </a:lnTo>
                    <a:lnTo>
                      <a:pt x="1584" y="642"/>
                    </a:lnTo>
                    <a:lnTo>
                      <a:pt x="1584" y="642"/>
                    </a:lnTo>
                    <a:lnTo>
                      <a:pt x="1584" y="642"/>
                    </a:lnTo>
                    <a:lnTo>
                      <a:pt x="1584" y="642"/>
                    </a:lnTo>
                    <a:lnTo>
                      <a:pt x="1584" y="642"/>
                    </a:lnTo>
                    <a:lnTo>
                      <a:pt x="1584" y="648"/>
                    </a:lnTo>
                    <a:lnTo>
                      <a:pt x="1590" y="648"/>
                    </a:lnTo>
                    <a:lnTo>
                      <a:pt x="1590" y="648"/>
                    </a:lnTo>
                    <a:lnTo>
                      <a:pt x="1590" y="648"/>
                    </a:lnTo>
                    <a:lnTo>
                      <a:pt x="1590" y="648"/>
                    </a:lnTo>
                    <a:lnTo>
                      <a:pt x="1590" y="648"/>
                    </a:lnTo>
                    <a:lnTo>
                      <a:pt x="1596" y="654"/>
                    </a:lnTo>
                    <a:lnTo>
                      <a:pt x="1596" y="654"/>
                    </a:lnTo>
                    <a:lnTo>
                      <a:pt x="1596" y="654"/>
                    </a:lnTo>
                    <a:lnTo>
                      <a:pt x="1596" y="654"/>
                    </a:lnTo>
                    <a:lnTo>
                      <a:pt x="1596" y="654"/>
                    </a:lnTo>
                    <a:lnTo>
                      <a:pt x="1596" y="654"/>
                    </a:lnTo>
                    <a:lnTo>
                      <a:pt x="1602" y="648"/>
                    </a:lnTo>
                    <a:lnTo>
                      <a:pt x="1602" y="648"/>
                    </a:lnTo>
                    <a:lnTo>
                      <a:pt x="1602" y="648"/>
                    </a:lnTo>
                    <a:lnTo>
                      <a:pt x="1602" y="642"/>
                    </a:lnTo>
                    <a:lnTo>
                      <a:pt x="1602" y="642"/>
                    </a:lnTo>
                    <a:lnTo>
                      <a:pt x="1602" y="642"/>
                    </a:lnTo>
                    <a:lnTo>
                      <a:pt x="1608" y="636"/>
                    </a:lnTo>
                    <a:lnTo>
                      <a:pt x="1608" y="636"/>
                    </a:lnTo>
                    <a:lnTo>
                      <a:pt x="1608" y="636"/>
                    </a:lnTo>
                    <a:lnTo>
                      <a:pt x="1608" y="630"/>
                    </a:lnTo>
                    <a:lnTo>
                      <a:pt x="1608" y="630"/>
                    </a:lnTo>
                    <a:lnTo>
                      <a:pt x="1608" y="630"/>
                    </a:lnTo>
                    <a:lnTo>
                      <a:pt x="1614" y="624"/>
                    </a:lnTo>
                    <a:lnTo>
                      <a:pt x="1614" y="624"/>
                    </a:lnTo>
                    <a:lnTo>
                      <a:pt x="1614" y="618"/>
                    </a:lnTo>
                    <a:lnTo>
                      <a:pt x="1614" y="618"/>
                    </a:lnTo>
                    <a:lnTo>
                      <a:pt x="1614" y="618"/>
                    </a:lnTo>
                    <a:lnTo>
                      <a:pt x="1614" y="612"/>
                    </a:lnTo>
                    <a:lnTo>
                      <a:pt x="1620" y="612"/>
                    </a:lnTo>
                    <a:lnTo>
                      <a:pt x="1620" y="606"/>
                    </a:lnTo>
                    <a:lnTo>
                      <a:pt x="1620" y="606"/>
                    </a:lnTo>
                    <a:lnTo>
                      <a:pt x="1620" y="606"/>
                    </a:lnTo>
                    <a:lnTo>
                      <a:pt x="1620" y="600"/>
                    </a:lnTo>
                    <a:lnTo>
                      <a:pt x="1620" y="600"/>
                    </a:lnTo>
                    <a:lnTo>
                      <a:pt x="1626" y="594"/>
                    </a:lnTo>
                    <a:lnTo>
                      <a:pt x="1626" y="594"/>
                    </a:lnTo>
                    <a:lnTo>
                      <a:pt x="1626" y="588"/>
                    </a:lnTo>
                    <a:lnTo>
                      <a:pt x="1626" y="588"/>
                    </a:lnTo>
                    <a:lnTo>
                      <a:pt x="1626" y="582"/>
                    </a:lnTo>
                    <a:lnTo>
                      <a:pt x="1632" y="582"/>
                    </a:lnTo>
                    <a:lnTo>
                      <a:pt x="1632" y="582"/>
                    </a:lnTo>
                    <a:lnTo>
                      <a:pt x="1632" y="576"/>
                    </a:lnTo>
                    <a:lnTo>
                      <a:pt x="1632" y="576"/>
                    </a:lnTo>
                    <a:lnTo>
                      <a:pt x="1632" y="570"/>
                    </a:lnTo>
                    <a:lnTo>
                      <a:pt x="1632" y="564"/>
                    </a:lnTo>
                    <a:lnTo>
                      <a:pt x="1638" y="564"/>
                    </a:lnTo>
                    <a:lnTo>
                      <a:pt x="1638" y="558"/>
                    </a:lnTo>
                    <a:lnTo>
                      <a:pt x="1638" y="558"/>
                    </a:lnTo>
                    <a:lnTo>
                      <a:pt x="1638" y="552"/>
                    </a:lnTo>
                    <a:lnTo>
                      <a:pt x="1638" y="552"/>
                    </a:lnTo>
                    <a:lnTo>
                      <a:pt x="1644" y="546"/>
                    </a:lnTo>
                    <a:lnTo>
                      <a:pt x="1644" y="540"/>
                    </a:lnTo>
                    <a:lnTo>
                      <a:pt x="1644" y="540"/>
                    </a:lnTo>
                    <a:lnTo>
                      <a:pt x="1644" y="534"/>
                    </a:lnTo>
                    <a:lnTo>
                      <a:pt x="1644" y="534"/>
                    </a:lnTo>
                    <a:lnTo>
                      <a:pt x="1644" y="528"/>
                    </a:lnTo>
                    <a:lnTo>
                      <a:pt x="1650" y="528"/>
                    </a:lnTo>
                    <a:lnTo>
                      <a:pt x="1650" y="522"/>
                    </a:lnTo>
                    <a:lnTo>
                      <a:pt x="1650" y="522"/>
                    </a:lnTo>
                    <a:lnTo>
                      <a:pt x="1650" y="516"/>
                    </a:lnTo>
                    <a:lnTo>
                      <a:pt x="1650" y="516"/>
                    </a:lnTo>
                    <a:lnTo>
                      <a:pt x="1650" y="510"/>
                    </a:lnTo>
                    <a:lnTo>
                      <a:pt x="1656" y="510"/>
                    </a:lnTo>
                    <a:lnTo>
                      <a:pt x="1656" y="504"/>
                    </a:lnTo>
                    <a:lnTo>
                      <a:pt x="1656" y="498"/>
                    </a:lnTo>
                    <a:lnTo>
                      <a:pt x="1656" y="498"/>
                    </a:lnTo>
                    <a:lnTo>
                      <a:pt x="1656" y="492"/>
                    </a:lnTo>
                    <a:lnTo>
                      <a:pt x="1656" y="492"/>
                    </a:lnTo>
                    <a:lnTo>
                      <a:pt x="1662" y="486"/>
                    </a:lnTo>
                    <a:lnTo>
                      <a:pt x="1662" y="480"/>
                    </a:lnTo>
                    <a:lnTo>
                      <a:pt x="1662" y="480"/>
                    </a:lnTo>
                    <a:lnTo>
                      <a:pt x="1662" y="474"/>
                    </a:lnTo>
                    <a:lnTo>
                      <a:pt x="1662" y="468"/>
                    </a:lnTo>
                    <a:lnTo>
                      <a:pt x="1668" y="468"/>
                    </a:lnTo>
                    <a:lnTo>
                      <a:pt x="1668" y="462"/>
                    </a:lnTo>
                    <a:lnTo>
                      <a:pt x="1668" y="462"/>
                    </a:lnTo>
                    <a:lnTo>
                      <a:pt x="1668" y="456"/>
                    </a:lnTo>
                    <a:lnTo>
                      <a:pt x="1668" y="450"/>
                    </a:lnTo>
                    <a:lnTo>
                      <a:pt x="1668" y="450"/>
                    </a:lnTo>
                    <a:lnTo>
                      <a:pt x="1674" y="444"/>
                    </a:lnTo>
                    <a:lnTo>
                      <a:pt x="1674" y="438"/>
                    </a:lnTo>
                    <a:lnTo>
                      <a:pt x="1674" y="438"/>
                    </a:lnTo>
                    <a:lnTo>
                      <a:pt x="1674" y="432"/>
                    </a:lnTo>
                    <a:lnTo>
                      <a:pt x="1674" y="432"/>
                    </a:lnTo>
                    <a:lnTo>
                      <a:pt x="1674" y="426"/>
                    </a:lnTo>
                    <a:lnTo>
                      <a:pt x="1674" y="420"/>
                    </a:lnTo>
                    <a:lnTo>
                      <a:pt x="1680" y="414"/>
                    </a:lnTo>
                    <a:lnTo>
                      <a:pt x="1680" y="408"/>
                    </a:lnTo>
                    <a:lnTo>
                      <a:pt x="1680" y="408"/>
                    </a:lnTo>
                    <a:lnTo>
                      <a:pt x="1680" y="402"/>
                    </a:lnTo>
                    <a:lnTo>
                      <a:pt x="1680" y="402"/>
                    </a:lnTo>
                    <a:lnTo>
                      <a:pt x="1686" y="396"/>
                    </a:lnTo>
                    <a:lnTo>
                      <a:pt x="1686" y="390"/>
                    </a:lnTo>
                    <a:lnTo>
                      <a:pt x="1686" y="384"/>
                    </a:lnTo>
                    <a:lnTo>
                      <a:pt x="1686" y="384"/>
                    </a:lnTo>
                    <a:lnTo>
                      <a:pt x="1686" y="378"/>
                    </a:lnTo>
                    <a:lnTo>
                      <a:pt x="1686" y="372"/>
                    </a:lnTo>
                    <a:lnTo>
                      <a:pt x="1692" y="366"/>
                    </a:lnTo>
                    <a:lnTo>
                      <a:pt x="1692" y="366"/>
                    </a:lnTo>
                    <a:lnTo>
                      <a:pt x="1692" y="360"/>
                    </a:lnTo>
                    <a:lnTo>
                      <a:pt x="1692" y="354"/>
                    </a:lnTo>
                    <a:lnTo>
                      <a:pt x="1692" y="348"/>
                    </a:lnTo>
                    <a:lnTo>
                      <a:pt x="1692" y="348"/>
                    </a:lnTo>
                    <a:lnTo>
                      <a:pt x="1698" y="342"/>
                    </a:lnTo>
                    <a:lnTo>
                      <a:pt x="1698" y="336"/>
                    </a:lnTo>
                    <a:lnTo>
                      <a:pt x="1698" y="330"/>
                    </a:lnTo>
                    <a:lnTo>
                      <a:pt x="1698" y="330"/>
                    </a:lnTo>
                    <a:lnTo>
                      <a:pt x="1698" y="324"/>
                    </a:lnTo>
                    <a:lnTo>
                      <a:pt x="1704" y="318"/>
                    </a:lnTo>
                    <a:lnTo>
                      <a:pt x="1704" y="312"/>
                    </a:lnTo>
                    <a:lnTo>
                      <a:pt x="1704" y="312"/>
                    </a:lnTo>
                    <a:lnTo>
                      <a:pt x="1704" y="306"/>
                    </a:lnTo>
                    <a:lnTo>
                      <a:pt x="1704" y="300"/>
                    </a:lnTo>
                    <a:lnTo>
                      <a:pt x="1704" y="294"/>
                    </a:lnTo>
                    <a:lnTo>
                      <a:pt x="1710" y="294"/>
                    </a:lnTo>
                    <a:lnTo>
                      <a:pt x="1710" y="288"/>
                    </a:lnTo>
                    <a:lnTo>
                      <a:pt x="1710" y="282"/>
                    </a:lnTo>
                    <a:lnTo>
                      <a:pt x="1710" y="276"/>
                    </a:lnTo>
                    <a:lnTo>
                      <a:pt x="1710" y="276"/>
                    </a:lnTo>
                    <a:lnTo>
                      <a:pt x="1710" y="270"/>
                    </a:lnTo>
                    <a:lnTo>
                      <a:pt x="1716" y="264"/>
                    </a:lnTo>
                    <a:lnTo>
                      <a:pt x="1716" y="258"/>
                    </a:lnTo>
                    <a:lnTo>
                      <a:pt x="1716" y="258"/>
                    </a:lnTo>
                    <a:lnTo>
                      <a:pt x="1716" y="252"/>
                    </a:lnTo>
                    <a:lnTo>
                      <a:pt x="1716" y="246"/>
                    </a:lnTo>
                    <a:lnTo>
                      <a:pt x="1716" y="240"/>
                    </a:lnTo>
                    <a:lnTo>
                      <a:pt x="1722" y="240"/>
                    </a:lnTo>
                    <a:lnTo>
                      <a:pt x="1722" y="234"/>
                    </a:lnTo>
                    <a:lnTo>
                      <a:pt x="1722" y="228"/>
                    </a:lnTo>
                    <a:lnTo>
                      <a:pt x="1722" y="222"/>
                    </a:lnTo>
                    <a:lnTo>
                      <a:pt x="1722" y="222"/>
                    </a:lnTo>
                    <a:lnTo>
                      <a:pt x="1722" y="216"/>
                    </a:lnTo>
                    <a:lnTo>
                      <a:pt x="1728" y="210"/>
                    </a:lnTo>
                    <a:lnTo>
                      <a:pt x="1728" y="204"/>
                    </a:lnTo>
                    <a:lnTo>
                      <a:pt x="1728" y="204"/>
                    </a:lnTo>
                    <a:lnTo>
                      <a:pt x="1728" y="198"/>
                    </a:lnTo>
                    <a:lnTo>
                      <a:pt x="1728" y="192"/>
                    </a:lnTo>
                    <a:lnTo>
                      <a:pt x="1728" y="186"/>
                    </a:lnTo>
                    <a:lnTo>
                      <a:pt x="1734" y="186"/>
                    </a:lnTo>
                    <a:lnTo>
                      <a:pt x="1734" y="180"/>
                    </a:lnTo>
                    <a:lnTo>
                      <a:pt x="1734" y="174"/>
                    </a:lnTo>
                    <a:lnTo>
                      <a:pt x="1734" y="168"/>
                    </a:lnTo>
                    <a:lnTo>
                      <a:pt x="1734" y="168"/>
                    </a:lnTo>
                    <a:lnTo>
                      <a:pt x="1740" y="162"/>
                    </a:lnTo>
                    <a:lnTo>
                      <a:pt x="1740" y="156"/>
                    </a:lnTo>
                    <a:lnTo>
                      <a:pt x="1740" y="150"/>
                    </a:lnTo>
                    <a:lnTo>
                      <a:pt x="1740" y="150"/>
                    </a:lnTo>
                    <a:lnTo>
                      <a:pt x="1740" y="144"/>
                    </a:lnTo>
                    <a:lnTo>
                      <a:pt x="1740" y="138"/>
                    </a:lnTo>
                    <a:lnTo>
                      <a:pt x="1746" y="132"/>
                    </a:lnTo>
                    <a:lnTo>
                      <a:pt x="1746" y="132"/>
                    </a:lnTo>
                    <a:lnTo>
                      <a:pt x="1746" y="126"/>
                    </a:lnTo>
                    <a:lnTo>
                      <a:pt x="1746" y="120"/>
                    </a:lnTo>
                    <a:lnTo>
                      <a:pt x="1746" y="114"/>
                    </a:lnTo>
                    <a:lnTo>
                      <a:pt x="1746" y="114"/>
                    </a:lnTo>
                    <a:lnTo>
                      <a:pt x="1752" y="102"/>
                    </a:lnTo>
                    <a:lnTo>
                      <a:pt x="1752" y="102"/>
                    </a:lnTo>
                    <a:lnTo>
                      <a:pt x="1752" y="96"/>
                    </a:lnTo>
                    <a:lnTo>
                      <a:pt x="1752" y="90"/>
                    </a:lnTo>
                    <a:lnTo>
                      <a:pt x="1752" y="84"/>
                    </a:lnTo>
                    <a:lnTo>
                      <a:pt x="1758" y="84"/>
                    </a:lnTo>
                    <a:lnTo>
                      <a:pt x="1758" y="78"/>
                    </a:lnTo>
                    <a:lnTo>
                      <a:pt x="1758" y="72"/>
                    </a:lnTo>
                    <a:lnTo>
                      <a:pt x="1758" y="66"/>
                    </a:lnTo>
                    <a:lnTo>
                      <a:pt x="1758" y="66"/>
                    </a:lnTo>
                    <a:lnTo>
                      <a:pt x="1758" y="60"/>
                    </a:lnTo>
                    <a:lnTo>
                      <a:pt x="1764" y="54"/>
                    </a:lnTo>
                    <a:lnTo>
                      <a:pt x="1764" y="48"/>
                    </a:lnTo>
                    <a:lnTo>
                      <a:pt x="1764" y="48"/>
                    </a:lnTo>
                    <a:lnTo>
                      <a:pt x="1764" y="42"/>
                    </a:lnTo>
                    <a:lnTo>
                      <a:pt x="1764" y="36"/>
                    </a:lnTo>
                    <a:lnTo>
                      <a:pt x="1770" y="30"/>
                    </a:lnTo>
                    <a:lnTo>
                      <a:pt x="1770" y="30"/>
                    </a:lnTo>
                    <a:lnTo>
                      <a:pt x="1770" y="24"/>
                    </a:lnTo>
                    <a:lnTo>
                      <a:pt x="1770" y="18"/>
                    </a:lnTo>
                    <a:lnTo>
                      <a:pt x="1770" y="12"/>
                    </a:lnTo>
                    <a:lnTo>
                      <a:pt x="1770" y="12"/>
                    </a:lnTo>
                    <a:lnTo>
                      <a:pt x="1776" y="6"/>
                    </a:lnTo>
                    <a:lnTo>
                      <a:pt x="1776" y="6"/>
                    </a:lnTo>
                    <a:lnTo>
                      <a:pt x="1776" y="0"/>
                    </a:lnTo>
                    <a:lnTo>
                      <a:pt x="1776" y="0"/>
                    </a:lnTo>
                    <a:lnTo>
                      <a:pt x="1776" y="0"/>
                    </a:lnTo>
                    <a:lnTo>
                      <a:pt x="1776" y="0"/>
                    </a:lnTo>
                    <a:lnTo>
                      <a:pt x="1776" y="6"/>
                    </a:lnTo>
                    <a:lnTo>
                      <a:pt x="1782" y="6"/>
                    </a:lnTo>
                    <a:lnTo>
                      <a:pt x="1782" y="12"/>
                    </a:lnTo>
                    <a:lnTo>
                      <a:pt x="1782" y="18"/>
                    </a:lnTo>
                    <a:lnTo>
                      <a:pt x="1782" y="18"/>
                    </a:lnTo>
                    <a:lnTo>
                      <a:pt x="1782" y="24"/>
                    </a:lnTo>
                    <a:lnTo>
                      <a:pt x="1782" y="30"/>
                    </a:lnTo>
                    <a:lnTo>
                      <a:pt x="1788" y="30"/>
                    </a:lnTo>
                    <a:lnTo>
                      <a:pt x="1788" y="36"/>
                    </a:lnTo>
                    <a:lnTo>
                      <a:pt x="1788" y="42"/>
                    </a:lnTo>
                    <a:lnTo>
                      <a:pt x="1788" y="42"/>
                    </a:lnTo>
                    <a:lnTo>
                      <a:pt x="1788" y="48"/>
                    </a:lnTo>
                    <a:lnTo>
                      <a:pt x="1794" y="54"/>
                    </a:lnTo>
                    <a:lnTo>
                      <a:pt x="1794" y="54"/>
                    </a:lnTo>
                    <a:lnTo>
                      <a:pt x="1794" y="60"/>
                    </a:lnTo>
                    <a:lnTo>
                      <a:pt x="1794" y="66"/>
                    </a:lnTo>
                    <a:lnTo>
                      <a:pt x="1794" y="66"/>
                    </a:lnTo>
                    <a:lnTo>
                      <a:pt x="1794" y="72"/>
                    </a:lnTo>
                    <a:lnTo>
                      <a:pt x="1800" y="78"/>
                    </a:lnTo>
                    <a:lnTo>
                      <a:pt x="1800" y="84"/>
                    </a:lnTo>
                    <a:lnTo>
                      <a:pt x="1800" y="90"/>
                    </a:lnTo>
                    <a:lnTo>
                      <a:pt x="1800" y="96"/>
                    </a:lnTo>
                    <a:lnTo>
                      <a:pt x="1800" y="96"/>
                    </a:lnTo>
                    <a:lnTo>
                      <a:pt x="1806" y="102"/>
                    </a:lnTo>
                    <a:lnTo>
                      <a:pt x="1806" y="108"/>
                    </a:lnTo>
                    <a:lnTo>
                      <a:pt x="1806" y="108"/>
                    </a:lnTo>
                    <a:lnTo>
                      <a:pt x="1806" y="114"/>
                    </a:lnTo>
                    <a:lnTo>
                      <a:pt x="1806" y="120"/>
                    </a:lnTo>
                    <a:lnTo>
                      <a:pt x="1806" y="120"/>
                    </a:lnTo>
                    <a:lnTo>
                      <a:pt x="1812" y="126"/>
                    </a:lnTo>
                    <a:lnTo>
                      <a:pt x="1812" y="132"/>
                    </a:lnTo>
                    <a:lnTo>
                      <a:pt x="1812" y="132"/>
                    </a:lnTo>
                    <a:lnTo>
                      <a:pt x="1812" y="138"/>
                    </a:lnTo>
                    <a:lnTo>
                      <a:pt x="1812" y="144"/>
                    </a:lnTo>
                    <a:lnTo>
                      <a:pt x="1812" y="144"/>
                    </a:lnTo>
                    <a:lnTo>
                      <a:pt x="1818" y="150"/>
                    </a:lnTo>
                    <a:lnTo>
                      <a:pt x="1818" y="156"/>
                    </a:lnTo>
                    <a:lnTo>
                      <a:pt x="1818" y="156"/>
                    </a:lnTo>
                    <a:lnTo>
                      <a:pt x="1818" y="162"/>
                    </a:lnTo>
                    <a:lnTo>
                      <a:pt x="1818" y="168"/>
                    </a:lnTo>
                    <a:lnTo>
                      <a:pt x="1818" y="168"/>
                    </a:lnTo>
                    <a:lnTo>
                      <a:pt x="1824" y="174"/>
                    </a:lnTo>
                    <a:lnTo>
                      <a:pt x="1824" y="180"/>
                    </a:lnTo>
                    <a:lnTo>
                      <a:pt x="1824" y="180"/>
                    </a:lnTo>
                    <a:lnTo>
                      <a:pt x="1824" y="186"/>
                    </a:lnTo>
                    <a:lnTo>
                      <a:pt x="1824" y="192"/>
                    </a:lnTo>
                    <a:lnTo>
                      <a:pt x="1830" y="192"/>
                    </a:lnTo>
                    <a:lnTo>
                      <a:pt x="1830" y="198"/>
                    </a:lnTo>
                    <a:lnTo>
                      <a:pt x="1830" y="204"/>
                    </a:lnTo>
                    <a:lnTo>
                      <a:pt x="1830" y="204"/>
                    </a:lnTo>
                    <a:lnTo>
                      <a:pt x="1830" y="210"/>
                    </a:lnTo>
                    <a:lnTo>
                      <a:pt x="1830" y="216"/>
                    </a:lnTo>
                    <a:lnTo>
                      <a:pt x="1836" y="216"/>
                    </a:lnTo>
                    <a:lnTo>
                      <a:pt x="1836" y="222"/>
                    </a:lnTo>
                    <a:lnTo>
                      <a:pt x="1836" y="228"/>
                    </a:lnTo>
                    <a:lnTo>
                      <a:pt x="1836" y="234"/>
                    </a:lnTo>
                    <a:lnTo>
                      <a:pt x="1836" y="234"/>
                    </a:lnTo>
                    <a:lnTo>
                      <a:pt x="1836" y="240"/>
                    </a:lnTo>
                    <a:lnTo>
                      <a:pt x="1842" y="246"/>
                    </a:lnTo>
                    <a:lnTo>
                      <a:pt x="1842" y="246"/>
                    </a:lnTo>
                    <a:lnTo>
                      <a:pt x="1842" y="252"/>
                    </a:lnTo>
                    <a:lnTo>
                      <a:pt x="1842" y="258"/>
                    </a:lnTo>
                    <a:lnTo>
                      <a:pt x="1842" y="258"/>
                    </a:lnTo>
                    <a:lnTo>
                      <a:pt x="1842" y="264"/>
                    </a:lnTo>
                    <a:lnTo>
                      <a:pt x="1848" y="270"/>
                    </a:lnTo>
                    <a:lnTo>
                      <a:pt x="1848" y="270"/>
                    </a:lnTo>
                    <a:lnTo>
                      <a:pt x="1848" y="276"/>
                    </a:lnTo>
                    <a:lnTo>
                      <a:pt x="1848" y="282"/>
                    </a:lnTo>
                    <a:lnTo>
                      <a:pt x="1848" y="282"/>
                    </a:lnTo>
                    <a:lnTo>
                      <a:pt x="1848" y="288"/>
                    </a:lnTo>
                    <a:lnTo>
                      <a:pt x="1854" y="294"/>
                    </a:lnTo>
                    <a:lnTo>
                      <a:pt x="1854" y="294"/>
                    </a:lnTo>
                    <a:lnTo>
                      <a:pt x="1854" y="300"/>
                    </a:lnTo>
                    <a:lnTo>
                      <a:pt x="1854" y="306"/>
                    </a:lnTo>
                    <a:lnTo>
                      <a:pt x="1854" y="306"/>
                    </a:lnTo>
                    <a:lnTo>
                      <a:pt x="1860" y="312"/>
                    </a:lnTo>
                    <a:lnTo>
                      <a:pt x="1860" y="318"/>
                    </a:lnTo>
                    <a:lnTo>
                      <a:pt x="1860" y="318"/>
                    </a:lnTo>
                    <a:lnTo>
                      <a:pt x="1860" y="324"/>
                    </a:lnTo>
                    <a:lnTo>
                      <a:pt x="1860" y="330"/>
                    </a:lnTo>
                    <a:lnTo>
                      <a:pt x="1860" y="330"/>
                    </a:lnTo>
                    <a:lnTo>
                      <a:pt x="1866" y="336"/>
                    </a:lnTo>
                    <a:lnTo>
                      <a:pt x="1866" y="342"/>
                    </a:lnTo>
                    <a:lnTo>
                      <a:pt x="1866" y="342"/>
                    </a:lnTo>
                    <a:lnTo>
                      <a:pt x="1866" y="348"/>
                    </a:lnTo>
                    <a:lnTo>
                      <a:pt x="1866" y="354"/>
                    </a:lnTo>
                    <a:lnTo>
                      <a:pt x="1866" y="354"/>
                    </a:lnTo>
                    <a:lnTo>
                      <a:pt x="1872" y="360"/>
                    </a:lnTo>
                    <a:lnTo>
                      <a:pt x="1872" y="366"/>
                    </a:lnTo>
                    <a:lnTo>
                      <a:pt x="1872" y="366"/>
                    </a:lnTo>
                    <a:lnTo>
                      <a:pt x="1872" y="372"/>
                    </a:lnTo>
                    <a:lnTo>
                      <a:pt x="1872" y="372"/>
                    </a:lnTo>
                    <a:lnTo>
                      <a:pt x="1878" y="378"/>
                    </a:lnTo>
                    <a:lnTo>
                      <a:pt x="1878" y="378"/>
                    </a:lnTo>
                    <a:lnTo>
                      <a:pt x="1878" y="378"/>
                    </a:lnTo>
                    <a:lnTo>
                      <a:pt x="1878" y="384"/>
                    </a:lnTo>
                    <a:lnTo>
                      <a:pt x="1878" y="384"/>
                    </a:lnTo>
                    <a:lnTo>
                      <a:pt x="1878" y="384"/>
                    </a:lnTo>
                    <a:lnTo>
                      <a:pt x="1878" y="384"/>
                    </a:lnTo>
                    <a:lnTo>
                      <a:pt x="1884" y="390"/>
                    </a:lnTo>
                    <a:lnTo>
                      <a:pt x="1884" y="390"/>
                    </a:lnTo>
                    <a:lnTo>
                      <a:pt x="1884" y="390"/>
                    </a:lnTo>
                    <a:lnTo>
                      <a:pt x="1884" y="396"/>
                    </a:lnTo>
                    <a:lnTo>
                      <a:pt x="1884" y="396"/>
                    </a:lnTo>
                    <a:lnTo>
                      <a:pt x="1884" y="396"/>
                    </a:lnTo>
                    <a:lnTo>
                      <a:pt x="1890" y="396"/>
                    </a:lnTo>
                    <a:lnTo>
                      <a:pt x="1890" y="402"/>
                    </a:lnTo>
                    <a:lnTo>
                      <a:pt x="1890" y="402"/>
                    </a:lnTo>
                    <a:lnTo>
                      <a:pt x="1890" y="402"/>
                    </a:lnTo>
                    <a:lnTo>
                      <a:pt x="1890" y="408"/>
                    </a:lnTo>
                    <a:lnTo>
                      <a:pt x="1890" y="408"/>
                    </a:lnTo>
                    <a:lnTo>
                      <a:pt x="1896" y="408"/>
                    </a:lnTo>
                    <a:lnTo>
                      <a:pt x="1896" y="408"/>
                    </a:lnTo>
                    <a:lnTo>
                      <a:pt x="1896" y="414"/>
                    </a:lnTo>
                    <a:lnTo>
                      <a:pt x="1896" y="414"/>
                    </a:lnTo>
                    <a:lnTo>
                      <a:pt x="1896" y="414"/>
                    </a:lnTo>
                    <a:lnTo>
                      <a:pt x="1902" y="414"/>
                    </a:lnTo>
                    <a:lnTo>
                      <a:pt x="1902" y="414"/>
                    </a:lnTo>
                    <a:lnTo>
                      <a:pt x="1902" y="420"/>
                    </a:lnTo>
                    <a:lnTo>
                      <a:pt x="1902" y="420"/>
                    </a:lnTo>
                    <a:lnTo>
                      <a:pt x="1902" y="420"/>
                    </a:lnTo>
                    <a:lnTo>
                      <a:pt x="1902" y="420"/>
                    </a:lnTo>
                    <a:lnTo>
                      <a:pt x="1908" y="420"/>
                    </a:lnTo>
                    <a:lnTo>
                      <a:pt x="1908" y="426"/>
                    </a:lnTo>
                    <a:lnTo>
                      <a:pt x="1908" y="426"/>
                    </a:lnTo>
                    <a:lnTo>
                      <a:pt x="1908" y="426"/>
                    </a:lnTo>
                    <a:lnTo>
                      <a:pt x="1908" y="426"/>
                    </a:lnTo>
                    <a:lnTo>
                      <a:pt x="1908" y="426"/>
                    </a:lnTo>
                    <a:lnTo>
                      <a:pt x="1914" y="426"/>
                    </a:lnTo>
                    <a:lnTo>
                      <a:pt x="1914" y="426"/>
                    </a:lnTo>
                    <a:lnTo>
                      <a:pt x="1914" y="432"/>
                    </a:lnTo>
                    <a:lnTo>
                      <a:pt x="1914" y="432"/>
                    </a:lnTo>
                    <a:lnTo>
                      <a:pt x="1914" y="432"/>
                    </a:lnTo>
                    <a:lnTo>
                      <a:pt x="1920" y="432"/>
                    </a:lnTo>
                    <a:lnTo>
                      <a:pt x="1920" y="432"/>
                    </a:lnTo>
                    <a:lnTo>
                      <a:pt x="1920" y="432"/>
                    </a:lnTo>
                    <a:lnTo>
                      <a:pt x="1920" y="438"/>
                    </a:lnTo>
                    <a:lnTo>
                      <a:pt x="1920" y="438"/>
                    </a:lnTo>
                    <a:lnTo>
                      <a:pt x="1920" y="438"/>
                    </a:lnTo>
                    <a:lnTo>
                      <a:pt x="1926" y="438"/>
                    </a:lnTo>
                    <a:lnTo>
                      <a:pt x="1926" y="438"/>
                    </a:lnTo>
                    <a:lnTo>
                      <a:pt x="1926" y="438"/>
                    </a:lnTo>
                    <a:lnTo>
                      <a:pt x="1926" y="438"/>
                    </a:lnTo>
                    <a:lnTo>
                      <a:pt x="1926" y="438"/>
                    </a:lnTo>
                    <a:lnTo>
                      <a:pt x="1926" y="444"/>
                    </a:lnTo>
                    <a:lnTo>
                      <a:pt x="1932" y="444"/>
                    </a:lnTo>
                    <a:lnTo>
                      <a:pt x="1932" y="444"/>
                    </a:lnTo>
                    <a:lnTo>
                      <a:pt x="1932" y="444"/>
                    </a:lnTo>
                    <a:lnTo>
                      <a:pt x="1932" y="444"/>
                    </a:lnTo>
                    <a:lnTo>
                      <a:pt x="1932" y="444"/>
                    </a:lnTo>
                    <a:lnTo>
                      <a:pt x="1938" y="444"/>
                    </a:lnTo>
                    <a:lnTo>
                      <a:pt x="1938" y="444"/>
                    </a:lnTo>
                    <a:lnTo>
                      <a:pt x="1938" y="444"/>
                    </a:lnTo>
                    <a:lnTo>
                      <a:pt x="1938" y="444"/>
                    </a:lnTo>
                    <a:lnTo>
                      <a:pt x="1938" y="444"/>
                    </a:lnTo>
                    <a:lnTo>
                      <a:pt x="1938" y="444"/>
                    </a:lnTo>
                    <a:lnTo>
                      <a:pt x="1944" y="444"/>
                    </a:lnTo>
                    <a:lnTo>
                      <a:pt x="1944" y="444"/>
                    </a:lnTo>
                    <a:lnTo>
                      <a:pt x="1944" y="444"/>
                    </a:lnTo>
                    <a:lnTo>
                      <a:pt x="1944" y="444"/>
                    </a:lnTo>
                    <a:lnTo>
                      <a:pt x="1944" y="444"/>
                    </a:lnTo>
                    <a:lnTo>
                      <a:pt x="1944" y="444"/>
                    </a:lnTo>
                    <a:lnTo>
                      <a:pt x="1950" y="444"/>
                    </a:lnTo>
                    <a:lnTo>
                      <a:pt x="1950" y="444"/>
                    </a:lnTo>
                    <a:lnTo>
                      <a:pt x="1950" y="444"/>
                    </a:lnTo>
                    <a:lnTo>
                      <a:pt x="1950" y="444"/>
                    </a:lnTo>
                    <a:lnTo>
                      <a:pt x="1950" y="444"/>
                    </a:lnTo>
                    <a:lnTo>
                      <a:pt x="1950" y="444"/>
                    </a:lnTo>
                    <a:lnTo>
                      <a:pt x="1956" y="444"/>
                    </a:lnTo>
                    <a:lnTo>
                      <a:pt x="1956" y="444"/>
                    </a:lnTo>
                    <a:lnTo>
                      <a:pt x="1956" y="444"/>
                    </a:lnTo>
                    <a:lnTo>
                      <a:pt x="1956" y="444"/>
                    </a:lnTo>
                    <a:lnTo>
                      <a:pt x="1956" y="444"/>
                    </a:lnTo>
                    <a:lnTo>
                      <a:pt x="1956" y="444"/>
                    </a:lnTo>
                    <a:lnTo>
                      <a:pt x="1962" y="444"/>
                    </a:lnTo>
                    <a:lnTo>
                      <a:pt x="1962" y="444"/>
                    </a:lnTo>
                    <a:lnTo>
                      <a:pt x="1962" y="444"/>
                    </a:lnTo>
                    <a:lnTo>
                      <a:pt x="1962" y="444"/>
                    </a:lnTo>
                    <a:lnTo>
                      <a:pt x="1962" y="444"/>
                    </a:lnTo>
                    <a:lnTo>
                      <a:pt x="1968" y="444"/>
                    </a:lnTo>
                    <a:lnTo>
                      <a:pt x="1968" y="444"/>
                    </a:lnTo>
                    <a:lnTo>
                      <a:pt x="1968" y="444"/>
                    </a:lnTo>
                    <a:lnTo>
                      <a:pt x="1968" y="444"/>
                    </a:lnTo>
                    <a:lnTo>
                      <a:pt x="1968" y="444"/>
                    </a:lnTo>
                    <a:lnTo>
                      <a:pt x="1968" y="444"/>
                    </a:lnTo>
                    <a:lnTo>
                      <a:pt x="1974" y="444"/>
                    </a:lnTo>
                    <a:lnTo>
                      <a:pt x="1974" y="444"/>
                    </a:lnTo>
                    <a:lnTo>
                      <a:pt x="1974" y="444"/>
                    </a:lnTo>
                    <a:lnTo>
                      <a:pt x="1974" y="444"/>
                    </a:lnTo>
                    <a:lnTo>
                      <a:pt x="1974" y="444"/>
                    </a:lnTo>
                    <a:lnTo>
                      <a:pt x="1974" y="444"/>
                    </a:lnTo>
                    <a:lnTo>
                      <a:pt x="1980" y="444"/>
                    </a:lnTo>
                    <a:lnTo>
                      <a:pt x="1980" y="444"/>
                    </a:lnTo>
                    <a:lnTo>
                      <a:pt x="1980" y="444"/>
                    </a:lnTo>
                    <a:lnTo>
                      <a:pt x="1980" y="444"/>
                    </a:lnTo>
                    <a:lnTo>
                      <a:pt x="1980" y="444"/>
                    </a:lnTo>
                    <a:lnTo>
                      <a:pt x="1980" y="444"/>
                    </a:lnTo>
                    <a:lnTo>
                      <a:pt x="1986" y="444"/>
                    </a:lnTo>
                    <a:lnTo>
                      <a:pt x="1986" y="444"/>
                    </a:lnTo>
                    <a:lnTo>
                      <a:pt x="1986" y="444"/>
                    </a:lnTo>
                    <a:lnTo>
                      <a:pt x="1986" y="444"/>
                    </a:lnTo>
                    <a:lnTo>
                      <a:pt x="1986" y="444"/>
                    </a:lnTo>
                    <a:lnTo>
                      <a:pt x="1986" y="444"/>
                    </a:lnTo>
                    <a:lnTo>
                      <a:pt x="1992" y="444"/>
                    </a:lnTo>
                    <a:lnTo>
                      <a:pt x="1992" y="444"/>
                    </a:lnTo>
                    <a:lnTo>
                      <a:pt x="1992" y="444"/>
                    </a:lnTo>
                    <a:lnTo>
                      <a:pt x="1992" y="444"/>
                    </a:lnTo>
                    <a:lnTo>
                      <a:pt x="1992" y="444"/>
                    </a:lnTo>
                    <a:lnTo>
                      <a:pt x="1992" y="444"/>
                    </a:lnTo>
                    <a:lnTo>
                      <a:pt x="1998" y="444"/>
                    </a:lnTo>
                    <a:lnTo>
                      <a:pt x="1998" y="444"/>
                    </a:lnTo>
                    <a:lnTo>
                      <a:pt x="1998" y="444"/>
                    </a:lnTo>
                    <a:lnTo>
                      <a:pt x="1998" y="444"/>
                    </a:lnTo>
                    <a:lnTo>
                      <a:pt x="1998" y="444"/>
                    </a:lnTo>
                    <a:lnTo>
                      <a:pt x="2004" y="444"/>
                    </a:lnTo>
                    <a:lnTo>
                      <a:pt x="2004" y="444"/>
                    </a:lnTo>
                    <a:lnTo>
                      <a:pt x="2004" y="444"/>
                    </a:lnTo>
                    <a:lnTo>
                      <a:pt x="2004" y="444"/>
                    </a:lnTo>
                    <a:lnTo>
                      <a:pt x="2004" y="444"/>
                    </a:lnTo>
                    <a:lnTo>
                      <a:pt x="2004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0" y="444"/>
                    </a:lnTo>
                    <a:lnTo>
                      <a:pt x="2016" y="444"/>
                    </a:lnTo>
                    <a:lnTo>
                      <a:pt x="2016" y="444"/>
                    </a:lnTo>
                    <a:lnTo>
                      <a:pt x="2016" y="444"/>
                    </a:lnTo>
                    <a:lnTo>
                      <a:pt x="2016" y="444"/>
                    </a:lnTo>
                    <a:lnTo>
                      <a:pt x="2016" y="444"/>
                    </a:lnTo>
                    <a:lnTo>
                      <a:pt x="2016" y="444"/>
                    </a:lnTo>
                    <a:lnTo>
                      <a:pt x="2022" y="444"/>
                    </a:lnTo>
                    <a:lnTo>
                      <a:pt x="2022" y="444"/>
                    </a:lnTo>
                    <a:lnTo>
                      <a:pt x="2022" y="444"/>
                    </a:lnTo>
                    <a:lnTo>
                      <a:pt x="2022" y="444"/>
                    </a:lnTo>
                    <a:lnTo>
                      <a:pt x="2022" y="444"/>
                    </a:lnTo>
                    <a:lnTo>
                      <a:pt x="2022" y="444"/>
                    </a:lnTo>
                    <a:lnTo>
                      <a:pt x="2028" y="444"/>
                    </a:lnTo>
                    <a:lnTo>
                      <a:pt x="2028" y="444"/>
                    </a:lnTo>
                    <a:lnTo>
                      <a:pt x="2028" y="444"/>
                    </a:lnTo>
                    <a:lnTo>
                      <a:pt x="2028" y="444"/>
                    </a:lnTo>
                    <a:lnTo>
                      <a:pt x="2028" y="444"/>
                    </a:lnTo>
                    <a:lnTo>
                      <a:pt x="2034" y="444"/>
                    </a:lnTo>
                    <a:lnTo>
                      <a:pt x="2034" y="444"/>
                    </a:lnTo>
                    <a:lnTo>
                      <a:pt x="2034" y="444"/>
                    </a:lnTo>
                    <a:lnTo>
                      <a:pt x="2034" y="444"/>
                    </a:lnTo>
                    <a:lnTo>
                      <a:pt x="2034" y="444"/>
                    </a:lnTo>
                    <a:lnTo>
                      <a:pt x="2034" y="444"/>
                    </a:lnTo>
                    <a:lnTo>
                      <a:pt x="2040" y="444"/>
                    </a:lnTo>
                    <a:lnTo>
                      <a:pt x="2040" y="444"/>
                    </a:lnTo>
                    <a:lnTo>
                      <a:pt x="2040" y="444"/>
                    </a:lnTo>
                    <a:lnTo>
                      <a:pt x="2040" y="444"/>
                    </a:lnTo>
                    <a:lnTo>
                      <a:pt x="2040" y="444"/>
                    </a:lnTo>
                    <a:lnTo>
                      <a:pt x="2040" y="444"/>
                    </a:lnTo>
                    <a:lnTo>
                      <a:pt x="2046" y="444"/>
                    </a:lnTo>
                    <a:lnTo>
                      <a:pt x="2046" y="444"/>
                    </a:lnTo>
                    <a:lnTo>
                      <a:pt x="2046" y="444"/>
                    </a:lnTo>
                    <a:lnTo>
                      <a:pt x="2046" y="444"/>
                    </a:lnTo>
                    <a:lnTo>
                      <a:pt x="2046" y="444"/>
                    </a:lnTo>
                    <a:lnTo>
                      <a:pt x="2046" y="444"/>
                    </a:lnTo>
                    <a:lnTo>
                      <a:pt x="2052" y="444"/>
                    </a:lnTo>
                    <a:lnTo>
                      <a:pt x="2052" y="444"/>
                    </a:lnTo>
                    <a:lnTo>
                      <a:pt x="2052" y="444"/>
                    </a:lnTo>
                    <a:lnTo>
                      <a:pt x="2052" y="444"/>
                    </a:lnTo>
                    <a:lnTo>
                      <a:pt x="2052" y="444"/>
                    </a:lnTo>
                    <a:lnTo>
                      <a:pt x="2058" y="444"/>
                    </a:lnTo>
                    <a:lnTo>
                      <a:pt x="2058" y="444"/>
                    </a:lnTo>
                    <a:lnTo>
                      <a:pt x="2058" y="444"/>
                    </a:lnTo>
                    <a:lnTo>
                      <a:pt x="2058" y="444"/>
                    </a:lnTo>
                    <a:lnTo>
                      <a:pt x="2058" y="444"/>
                    </a:lnTo>
                    <a:lnTo>
                      <a:pt x="2058" y="444"/>
                    </a:lnTo>
                    <a:lnTo>
                      <a:pt x="2064" y="444"/>
                    </a:lnTo>
                    <a:lnTo>
                      <a:pt x="2064" y="444"/>
                    </a:lnTo>
                    <a:lnTo>
                      <a:pt x="2064" y="444"/>
                    </a:lnTo>
                    <a:lnTo>
                      <a:pt x="2064" y="444"/>
                    </a:lnTo>
                    <a:lnTo>
                      <a:pt x="2064" y="444"/>
                    </a:lnTo>
                    <a:lnTo>
                      <a:pt x="2064" y="444"/>
                    </a:lnTo>
                    <a:lnTo>
                      <a:pt x="2070" y="444"/>
                    </a:lnTo>
                    <a:lnTo>
                      <a:pt x="2070" y="444"/>
                    </a:lnTo>
                    <a:lnTo>
                      <a:pt x="2070" y="444"/>
                    </a:lnTo>
                    <a:lnTo>
                      <a:pt x="2070" y="444"/>
                    </a:lnTo>
                    <a:lnTo>
                      <a:pt x="2070" y="444"/>
                    </a:lnTo>
                    <a:lnTo>
                      <a:pt x="2076" y="444"/>
                    </a:lnTo>
                    <a:lnTo>
                      <a:pt x="2076" y="444"/>
                    </a:lnTo>
                    <a:lnTo>
                      <a:pt x="2076" y="444"/>
                    </a:lnTo>
                    <a:lnTo>
                      <a:pt x="2076" y="444"/>
                    </a:lnTo>
                    <a:lnTo>
                      <a:pt x="2076" y="444"/>
                    </a:lnTo>
                    <a:lnTo>
                      <a:pt x="2076" y="444"/>
                    </a:lnTo>
                    <a:lnTo>
                      <a:pt x="2076" y="444"/>
                    </a:lnTo>
                    <a:lnTo>
                      <a:pt x="2082" y="444"/>
                    </a:lnTo>
                    <a:lnTo>
                      <a:pt x="2082" y="444"/>
                    </a:lnTo>
                    <a:lnTo>
                      <a:pt x="2082" y="444"/>
                    </a:lnTo>
                    <a:lnTo>
                      <a:pt x="2082" y="444"/>
                    </a:lnTo>
                    <a:lnTo>
                      <a:pt x="2082" y="444"/>
                    </a:lnTo>
                    <a:lnTo>
                      <a:pt x="2088" y="444"/>
                    </a:lnTo>
                    <a:lnTo>
                      <a:pt x="2088" y="444"/>
                    </a:lnTo>
                    <a:lnTo>
                      <a:pt x="2088" y="444"/>
                    </a:lnTo>
                    <a:lnTo>
                      <a:pt x="2088" y="444"/>
                    </a:lnTo>
                    <a:lnTo>
                      <a:pt x="2088" y="444"/>
                    </a:lnTo>
                    <a:lnTo>
                      <a:pt x="2088" y="444"/>
                    </a:lnTo>
                    <a:lnTo>
                      <a:pt x="2094" y="444"/>
                    </a:lnTo>
                    <a:lnTo>
                      <a:pt x="2094" y="444"/>
                    </a:lnTo>
                    <a:lnTo>
                      <a:pt x="2094" y="444"/>
                    </a:lnTo>
                    <a:lnTo>
                      <a:pt x="2094" y="444"/>
                    </a:lnTo>
                    <a:lnTo>
                      <a:pt x="2094" y="444"/>
                    </a:lnTo>
                    <a:lnTo>
                      <a:pt x="2094" y="444"/>
                    </a:lnTo>
                    <a:lnTo>
                      <a:pt x="2100" y="444"/>
                    </a:lnTo>
                    <a:lnTo>
                      <a:pt x="2100" y="444"/>
                    </a:lnTo>
                    <a:lnTo>
                      <a:pt x="2100" y="444"/>
                    </a:lnTo>
                    <a:lnTo>
                      <a:pt x="2100" y="444"/>
                    </a:lnTo>
                    <a:lnTo>
                      <a:pt x="2100" y="444"/>
                    </a:lnTo>
                    <a:lnTo>
                      <a:pt x="2100" y="444"/>
                    </a:lnTo>
                    <a:lnTo>
                      <a:pt x="2106" y="444"/>
                    </a:lnTo>
                    <a:lnTo>
                      <a:pt x="2106" y="444"/>
                    </a:lnTo>
                    <a:lnTo>
                      <a:pt x="2106" y="444"/>
                    </a:lnTo>
                    <a:lnTo>
                      <a:pt x="2106" y="444"/>
                    </a:lnTo>
                    <a:lnTo>
                      <a:pt x="2106" y="444"/>
                    </a:lnTo>
                    <a:lnTo>
                      <a:pt x="2112" y="444"/>
                    </a:lnTo>
                    <a:lnTo>
                      <a:pt x="2112" y="444"/>
                    </a:lnTo>
                    <a:lnTo>
                      <a:pt x="2112" y="444"/>
                    </a:lnTo>
                    <a:lnTo>
                      <a:pt x="2112" y="444"/>
                    </a:lnTo>
                    <a:lnTo>
                      <a:pt x="2112" y="444"/>
                    </a:lnTo>
                    <a:lnTo>
                      <a:pt x="2112" y="444"/>
                    </a:lnTo>
                    <a:lnTo>
                      <a:pt x="2118" y="444"/>
                    </a:lnTo>
                    <a:lnTo>
                      <a:pt x="2118" y="444"/>
                    </a:lnTo>
                    <a:lnTo>
                      <a:pt x="2118" y="444"/>
                    </a:lnTo>
                    <a:lnTo>
                      <a:pt x="2118" y="444"/>
                    </a:lnTo>
                    <a:lnTo>
                      <a:pt x="2118" y="444"/>
                    </a:lnTo>
                    <a:lnTo>
                      <a:pt x="2118" y="444"/>
                    </a:lnTo>
                    <a:lnTo>
                      <a:pt x="2124" y="444"/>
                    </a:lnTo>
                    <a:lnTo>
                      <a:pt x="2124" y="444"/>
                    </a:lnTo>
                    <a:lnTo>
                      <a:pt x="2124" y="444"/>
                    </a:lnTo>
                    <a:lnTo>
                      <a:pt x="2124" y="444"/>
                    </a:lnTo>
                    <a:lnTo>
                      <a:pt x="2124" y="444"/>
                    </a:lnTo>
                    <a:lnTo>
                      <a:pt x="2130" y="444"/>
                    </a:lnTo>
                    <a:lnTo>
                      <a:pt x="2130" y="444"/>
                    </a:lnTo>
                    <a:lnTo>
                      <a:pt x="2130" y="444"/>
                    </a:lnTo>
                    <a:lnTo>
                      <a:pt x="2130" y="444"/>
                    </a:lnTo>
                    <a:lnTo>
                      <a:pt x="2130" y="444"/>
                    </a:lnTo>
                    <a:lnTo>
                      <a:pt x="2130" y="444"/>
                    </a:lnTo>
                    <a:lnTo>
                      <a:pt x="2136" y="444"/>
                    </a:lnTo>
                    <a:lnTo>
                      <a:pt x="2136" y="444"/>
                    </a:lnTo>
                    <a:lnTo>
                      <a:pt x="2136" y="444"/>
                    </a:lnTo>
                    <a:lnTo>
                      <a:pt x="2136" y="444"/>
                    </a:lnTo>
                    <a:lnTo>
                      <a:pt x="2136" y="444"/>
                    </a:lnTo>
                    <a:lnTo>
                      <a:pt x="2136" y="444"/>
                    </a:lnTo>
                    <a:lnTo>
                      <a:pt x="2142" y="444"/>
                    </a:lnTo>
                    <a:lnTo>
                      <a:pt x="2142" y="444"/>
                    </a:lnTo>
                    <a:lnTo>
                      <a:pt x="2142" y="444"/>
                    </a:lnTo>
                    <a:lnTo>
                      <a:pt x="2142" y="444"/>
                    </a:lnTo>
                    <a:lnTo>
                      <a:pt x="2142" y="444"/>
                    </a:lnTo>
                    <a:lnTo>
                      <a:pt x="2142" y="444"/>
                    </a:lnTo>
                    <a:lnTo>
                      <a:pt x="2148" y="444"/>
                    </a:lnTo>
                    <a:lnTo>
                      <a:pt x="2148" y="444"/>
                    </a:lnTo>
                    <a:lnTo>
                      <a:pt x="2148" y="444"/>
                    </a:lnTo>
                    <a:lnTo>
                      <a:pt x="2148" y="444"/>
                    </a:lnTo>
                    <a:lnTo>
                      <a:pt x="2148" y="444"/>
                    </a:lnTo>
                    <a:lnTo>
                      <a:pt x="2148" y="444"/>
                    </a:lnTo>
                    <a:lnTo>
                      <a:pt x="2154" y="444"/>
                    </a:lnTo>
                    <a:lnTo>
                      <a:pt x="2154" y="444"/>
                    </a:lnTo>
                    <a:lnTo>
                      <a:pt x="2154" y="444"/>
                    </a:lnTo>
                    <a:lnTo>
                      <a:pt x="2154" y="444"/>
                    </a:lnTo>
                    <a:lnTo>
                      <a:pt x="2154" y="444"/>
                    </a:lnTo>
                    <a:lnTo>
                      <a:pt x="2154" y="444"/>
                    </a:lnTo>
                    <a:lnTo>
                      <a:pt x="2160" y="444"/>
                    </a:lnTo>
                    <a:lnTo>
                      <a:pt x="2160" y="444"/>
                    </a:lnTo>
                    <a:lnTo>
                      <a:pt x="2160" y="444"/>
                    </a:lnTo>
                    <a:lnTo>
                      <a:pt x="2160" y="444"/>
                    </a:lnTo>
                    <a:lnTo>
                      <a:pt x="2160" y="444"/>
                    </a:lnTo>
                    <a:lnTo>
                      <a:pt x="2160" y="444"/>
                    </a:lnTo>
                    <a:lnTo>
                      <a:pt x="2166" y="444"/>
                    </a:lnTo>
                    <a:lnTo>
                      <a:pt x="2166" y="444"/>
                    </a:lnTo>
                    <a:lnTo>
                      <a:pt x="2166" y="444"/>
                    </a:lnTo>
                    <a:lnTo>
                      <a:pt x="2166" y="444"/>
                    </a:lnTo>
                    <a:lnTo>
                      <a:pt x="2166" y="444"/>
                    </a:lnTo>
                    <a:lnTo>
                      <a:pt x="2172" y="444"/>
                    </a:lnTo>
                    <a:lnTo>
                      <a:pt x="2172" y="444"/>
                    </a:lnTo>
                    <a:lnTo>
                      <a:pt x="2172" y="444"/>
                    </a:lnTo>
                    <a:lnTo>
                      <a:pt x="2172" y="444"/>
                    </a:lnTo>
                    <a:lnTo>
                      <a:pt x="2172" y="444"/>
                    </a:lnTo>
                    <a:lnTo>
                      <a:pt x="2172" y="444"/>
                    </a:lnTo>
                    <a:lnTo>
                      <a:pt x="2178" y="444"/>
                    </a:lnTo>
                    <a:lnTo>
                      <a:pt x="2178" y="444"/>
                    </a:lnTo>
                    <a:lnTo>
                      <a:pt x="2178" y="444"/>
                    </a:lnTo>
                    <a:lnTo>
                      <a:pt x="2178" y="444"/>
                    </a:lnTo>
                    <a:lnTo>
                      <a:pt x="2178" y="444"/>
                    </a:lnTo>
                    <a:lnTo>
                      <a:pt x="2184" y="444"/>
                    </a:lnTo>
                    <a:lnTo>
                      <a:pt x="2184" y="444"/>
                    </a:lnTo>
                    <a:lnTo>
                      <a:pt x="2184" y="444"/>
                    </a:lnTo>
                    <a:lnTo>
                      <a:pt x="2184" y="444"/>
                    </a:lnTo>
                    <a:lnTo>
                      <a:pt x="2184" y="444"/>
                    </a:lnTo>
                    <a:lnTo>
                      <a:pt x="2184" y="444"/>
                    </a:lnTo>
                    <a:lnTo>
                      <a:pt x="2190" y="444"/>
                    </a:lnTo>
                    <a:lnTo>
                      <a:pt x="2190" y="444"/>
                    </a:lnTo>
                    <a:lnTo>
                      <a:pt x="2190" y="444"/>
                    </a:lnTo>
                    <a:lnTo>
                      <a:pt x="2190" y="444"/>
                    </a:lnTo>
                    <a:lnTo>
                      <a:pt x="2190" y="444"/>
                    </a:lnTo>
                    <a:lnTo>
                      <a:pt x="2190" y="444"/>
                    </a:lnTo>
                    <a:lnTo>
                      <a:pt x="2196" y="444"/>
                    </a:lnTo>
                    <a:lnTo>
                      <a:pt x="2196" y="444"/>
                    </a:lnTo>
                    <a:lnTo>
                      <a:pt x="2196" y="444"/>
                    </a:lnTo>
                    <a:lnTo>
                      <a:pt x="2196" y="444"/>
                    </a:lnTo>
                    <a:lnTo>
                      <a:pt x="2196" y="444"/>
                    </a:lnTo>
                    <a:lnTo>
                      <a:pt x="2196" y="444"/>
                    </a:lnTo>
                    <a:lnTo>
                      <a:pt x="2202" y="444"/>
                    </a:lnTo>
                    <a:lnTo>
                      <a:pt x="2202" y="444"/>
                    </a:lnTo>
                    <a:lnTo>
                      <a:pt x="2202" y="444"/>
                    </a:lnTo>
                    <a:lnTo>
                      <a:pt x="2202" y="444"/>
                    </a:lnTo>
                    <a:lnTo>
                      <a:pt x="2202" y="444"/>
                    </a:lnTo>
                    <a:lnTo>
                      <a:pt x="2202" y="444"/>
                    </a:lnTo>
                    <a:lnTo>
                      <a:pt x="2208" y="444"/>
                    </a:lnTo>
                    <a:lnTo>
                      <a:pt x="2208" y="444"/>
                    </a:lnTo>
                    <a:lnTo>
                      <a:pt x="2208" y="444"/>
                    </a:lnTo>
                    <a:lnTo>
                      <a:pt x="2208" y="444"/>
                    </a:lnTo>
                    <a:lnTo>
                      <a:pt x="2208" y="444"/>
                    </a:lnTo>
                    <a:lnTo>
                      <a:pt x="2208" y="444"/>
                    </a:lnTo>
                    <a:lnTo>
                      <a:pt x="2214" y="444"/>
                    </a:lnTo>
                    <a:lnTo>
                      <a:pt x="2214" y="444"/>
                    </a:lnTo>
                    <a:lnTo>
                      <a:pt x="2214" y="444"/>
                    </a:lnTo>
                    <a:lnTo>
                      <a:pt x="2214" y="444"/>
                    </a:lnTo>
                    <a:lnTo>
                      <a:pt x="2214" y="444"/>
                    </a:lnTo>
                    <a:lnTo>
                      <a:pt x="2220" y="444"/>
                    </a:lnTo>
                    <a:lnTo>
                      <a:pt x="2220" y="444"/>
                    </a:lnTo>
                    <a:lnTo>
                      <a:pt x="2220" y="444"/>
                    </a:lnTo>
                    <a:lnTo>
                      <a:pt x="2220" y="444"/>
                    </a:lnTo>
                    <a:lnTo>
                      <a:pt x="2220" y="444"/>
                    </a:lnTo>
                    <a:lnTo>
                      <a:pt x="2220" y="444"/>
                    </a:lnTo>
                    <a:lnTo>
                      <a:pt x="2226" y="444"/>
                    </a:lnTo>
                    <a:lnTo>
                      <a:pt x="2226" y="444"/>
                    </a:lnTo>
                    <a:lnTo>
                      <a:pt x="2226" y="444"/>
                    </a:lnTo>
                    <a:lnTo>
                      <a:pt x="2226" y="444"/>
                    </a:lnTo>
                    <a:lnTo>
                      <a:pt x="2226" y="444"/>
                    </a:lnTo>
                    <a:lnTo>
                      <a:pt x="2226" y="444"/>
                    </a:lnTo>
                    <a:lnTo>
                      <a:pt x="2232" y="444"/>
                    </a:lnTo>
                    <a:lnTo>
                      <a:pt x="2232" y="444"/>
                    </a:lnTo>
                    <a:lnTo>
                      <a:pt x="2232" y="444"/>
                    </a:lnTo>
                    <a:lnTo>
                      <a:pt x="2232" y="444"/>
                    </a:lnTo>
                    <a:lnTo>
                      <a:pt x="2232" y="444"/>
                    </a:lnTo>
                    <a:lnTo>
                      <a:pt x="2232" y="444"/>
                    </a:lnTo>
                    <a:lnTo>
                      <a:pt x="2238" y="444"/>
                    </a:lnTo>
                    <a:lnTo>
                      <a:pt x="2238" y="444"/>
                    </a:lnTo>
                    <a:lnTo>
                      <a:pt x="2238" y="444"/>
                    </a:lnTo>
                    <a:lnTo>
                      <a:pt x="2238" y="444"/>
                    </a:lnTo>
                    <a:lnTo>
                      <a:pt x="2238" y="444"/>
                    </a:lnTo>
                    <a:lnTo>
                      <a:pt x="2244" y="444"/>
                    </a:lnTo>
                    <a:lnTo>
                      <a:pt x="2244" y="444"/>
                    </a:lnTo>
                    <a:lnTo>
                      <a:pt x="2244" y="444"/>
                    </a:lnTo>
                    <a:lnTo>
                      <a:pt x="2244" y="444"/>
                    </a:lnTo>
                    <a:lnTo>
                      <a:pt x="2244" y="444"/>
                    </a:lnTo>
                    <a:lnTo>
                      <a:pt x="2244" y="444"/>
                    </a:lnTo>
                    <a:lnTo>
                      <a:pt x="2250" y="444"/>
                    </a:lnTo>
                    <a:lnTo>
                      <a:pt x="2250" y="444"/>
                    </a:lnTo>
                    <a:lnTo>
                      <a:pt x="2250" y="444"/>
                    </a:lnTo>
                    <a:lnTo>
                      <a:pt x="2250" y="444"/>
                    </a:lnTo>
                    <a:lnTo>
                      <a:pt x="2250" y="444"/>
                    </a:lnTo>
                    <a:lnTo>
                      <a:pt x="2250" y="444"/>
                    </a:lnTo>
                    <a:lnTo>
                      <a:pt x="2256" y="444"/>
                    </a:lnTo>
                    <a:lnTo>
                      <a:pt x="2256" y="444"/>
                    </a:lnTo>
                    <a:lnTo>
                      <a:pt x="2256" y="444"/>
                    </a:lnTo>
                    <a:lnTo>
                      <a:pt x="2256" y="444"/>
                    </a:lnTo>
                    <a:lnTo>
                      <a:pt x="2256" y="444"/>
                    </a:lnTo>
                    <a:lnTo>
                      <a:pt x="2256" y="444"/>
                    </a:lnTo>
                    <a:lnTo>
                      <a:pt x="2262" y="444"/>
                    </a:lnTo>
                    <a:lnTo>
                      <a:pt x="2262" y="444"/>
                    </a:lnTo>
                    <a:lnTo>
                      <a:pt x="2262" y="444"/>
                    </a:lnTo>
                    <a:lnTo>
                      <a:pt x="2262" y="444"/>
                    </a:lnTo>
                    <a:lnTo>
                      <a:pt x="2262" y="444"/>
                    </a:lnTo>
                    <a:lnTo>
                      <a:pt x="2262" y="444"/>
                    </a:lnTo>
                    <a:lnTo>
                      <a:pt x="2268" y="444"/>
                    </a:lnTo>
                    <a:lnTo>
                      <a:pt x="2268" y="444"/>
                    </a:lnTo>
                    <a:lnTo>
                      <a:pt x="2268" y="444"/>
                    </a:lnTo>
                    <a:lnTo>
                      <a:pt x="2268" y="444"/>
                    </a:lnTo>
                    <a:lnTo>
                      <a:pt x="2268" y="444"/>
                    </a:lnTo>
                    <a:lnTo>
                      <a:pt x="2274" y="444"/>
                    </a:lnTo>
                    <a:lnTo>
                      <a:pt x="2274" y="444"/>
                    </a:lnTo>
                    <a:lnTo>
                      <a:pt x="2274" y="444"/>
                    </a:lnTo>
                    <a:lnTo>
                      <a:pt x="2274" y="444"/>
                    </a:lnTo>
                    <a:lnTo>
                      <a:pt x="2274" y="444"/>
                    </a:lnTo>
                    <a:lnTo>
                      <a:pt x="2274" y="444"/>
                    </a:lnTo>
                    <a:lnTo>
                      <a:pt x="2280" y="444"/>
                    </a:lnTo>
                    <a:lnTo>
                      <a:pt x="2280" y="444"/>
                    </a:lnTo>
                    <a:lnTo>
                      <a:pt x="2280" y="444"/>
                    </a:lnTo>
                    <a:lnTo>
                      <a:pt x="2280" y="444"/>
                    </a:lnTo>
                    <a:lnTo>
                      <a:pt x="2280" y="444"/>
                    </a:lnTo>
                    <a:lnTo>
                      <a:pt x="2280" y="444"/>
                    </a:lnTo>
                    <a:lnTo>
                      <a:pt x="2286" y="444"/>
                    </a:lnTo>
                    <a:lnTo>
                      <a:pt x="2286" y="444"/>
                    </a:lnTo>
                    <a:lnTo>
                      <a:pt x="2286" y="444"/>
                    </a:lnTo>
                    <a:lnTo>
                      <a:pt x="2286" y="444"/>
                    </a:lnTo>
                    <a:lnTo>
                      <a:pt x="2286" y="444"/>
                    </a:lnTo>
                    <a:lnTo>
                      <a:pt x="2286" y="444"/>
                    </a:lnTo>
                    <a:lnTo>
                      <a:pt x="2292" y="444"/>
                    </a:lnTo>
                    <a:lnTo>
                      <a:pt x="2292" y="444"/>
                    </a:lnTo>
                    <a:lnTo>
                      <a:pt x="2292" y="444"/>
                    </a:lnTo>
                    <a:lnTo>
                      <a:pt x="2292" y="444"/>
                    </a:lnTo>
                    <a:lnTo>
                      <a:pt x="2292" y="444"/>
                    </a:lnTo>
                    <a:lnTo>
                      <a:pt x="2292" y="444"/>
                    </a:lnTo>
                    <a:lnTo>
                      <a:pt x="2298" y="444"/>
                    </a:lnTo>
                    <a:lnTo>
                      <a:pt x="2298" y="444"/>
                    </a:lnTo>
                    <a:lnTo>
                      <a:pt x="2298" y="444"/>
                    </a:lnTo>
                    <a:lnTo>
                      <a:pt x="2298" y="444"/>
                    </a:lnTo>
                    <a:lnTo>
                      <a:pt x="2298" y="444"/>
                    </a:lnTo>
                    <a:lnTo>
                      <a:pt x="2298" y="444"/>
                    </a:lnTo>
                    <a:lnTo>
                      <a:pt x="2304" y="444"/>
                    </a:lnTo>
                    <a:lnTo>
                      <a:pt x="2304" y="444"/>
                    </a:lnTo>
                    <a:lnTo>
                      <a:pt x="2304" y="444"/>
                    </a:lnTo>
                    <a:lnTo>
                      <a:pt x="2304" y="444"/>
                    </a:lnTo>
                    <a:lnTo>
                      <a:pt x="2304" y="444"/>
                    </a:lnTo>
                    <a:lnTo>
                      <a:pt x="2310" y="444"/>
                    </a:lnTo>
                    <a:lnTo>
                      <a:pt x="2310" y="444"/>
                    </a:lnTo>
                    <a:lnTo>
                      <a:pt x="2310" y="444"/>
                    </a:lnTo>
                    <a:lnTo>
                      <a:pt x="2310" y="444"/>
                    </a:lnTo>
                    <a:lnTo>
                      <a:pt x="2310" y="444"/>
                    </a:lnTo>
                    <a:lnTo>
                      <a:pt x="2316" y="444"/>
                    </a:lnTo>
                    <a:lnTo>
                      <a:pt x="2316" y="444"/>
                    </a:lnTo>
                    <a:lnTo>
                      <a:pt x="2316" y="444"/>
                    </a:lnTo>
                    <a:lnTo>
                      <a:pt x="2316" y="444"/>
                    </a:lnTo>
                    <a:lnTo>
                      <a:pt x="2316" y="444"/>
                    </a:lnTo>
                    <a:lnTo>
                      <a:pt x="2316" y="444"/>
                    </a:lnTo>
                    <a:lnTo>
                      <a:pt x="2322" y="444"/>
                    </a:lnTo>
                    <a:lnTo>
                      <a:pt x="2322" y="444"/>
                    </a:lnTo>
                    <a:lnTo>
                      <a:pt x="2322" y="444"/>
                    </a:lnTo>
                    <a:lnTo>
                      <a:pt x="2322" y="444"/>
                    </a:lnTo>
                    <a:lnTo>
                      <a:pt x="2322" y="444"/>
                    </a:lnTo>
                    <a:lnTo>
                      <a:pt x="2322" y="444"/>
                    </a:lnTo>
                    <a:lnTo>
                      <a:pt x="2328" y="444"/>
                    </a:lnTo>
                    <a:lnTo>
                      <a:pt x="2328" y="444"/>
                    </a:lnTo>
                    <a:lnTo>
                      <a:pt x="2328" y="444"/>
                    </a:lnTo>
                    <a:lnTo>
                      <a:pt x="2328" y="444"/>
                    </a:lnTo>
                    <a:lnTo>
                      <a:pt x="2328" y="444"/>
                    </a:lnTo>
                    <a:lnTo>
                      <a:pt x="2328" y="444"/>
                    </a:lnTo>
                    <a:lnTo>
                      <a:pt x="2334" y="444"/>
                    </a:lnTo>
                    <a:lnTo>
                      <a:pt x="2334" y="444"/>
                    </a:lnTo>
                    <a:lnTo>
                      <a:pt x="2334" y="444"/>
                    </a:lnTo>
                    <a:lnTo>
                      <a:pt x="2334" y="444"/>
                    </a:lnTo>
                    <a:lnTo>
                      <a:pt x="2334" y="444"/>
                    </a:lnTo>
                    <a:lnTo>
                      <a:pt x="2334" y="444"/>
                    </a:lnTo>
                    <a:lnTo>
                      <a:pt x="2340" y="444"/>
                    </a:lnTo>
                    <a:lnTo>
                      <a:pt x="2340" y="444"/>
                    </a:lnTo>
                    <a:lnTo>
                      <a:pt x="2340" y="444"/>
                    </a:lnTo>
                    <a:lnTo>
                      <a:pt x="2340" y="444"/>
                    </a:lnTo>
                    <a:lnTo>
                      <a:pt x="2340" y="444"/>
                    </a:lnTo>
                    <a:lnTo>
                      <a:pt x="2346" y="444"/>
                    </a:lnTo>
                    <a:lnTo>
                      <a:pt x="2346" y="444"/>
                    </a:lnTo>
                    <a:lnTo>
                      <a:pt x="2346" y="444"/>
                    </a:lnTo>
                    <a:lnTo>
                      <a:pt x="2346" y="444"/>
                    </a:lnTo>
                    <a:lnTo>
                      <a:pt x="2346" y="444"/>
                    </a:lnTo>
                    <a:lnTo>
                      <a:pt x="2346" y="444"/>
                    </a:lnTo>
                    <a:lnTo>
                      <a:pt x="2346" y="444"/>
                    </a:lnTo>
                    <a:lnTo>
                      <a:pt x="2352" y="444"/>
                    </a:lnTo>
                    <a:lnTo>
                      <a:pt x="2352" y="444"/>
                    </a:lnTo>
                    <a:lnTo>
                      <a:pt x="2352" y="444"/>
                    </a:lnTo>
                    <a:lnTo>
                      <a:pt x="2352" y="444"/>
                    </a:lnTo>
                    <a:lnTo>
                      <a:pt x="2352" y="444"/>
                    </a:lnTo>
                    <a:lnTo>
                      <a:pt x="2358" y="444"/>
                    </a:lnTo>
                    <a:lnTo>
                      <a:pt x="2358" y="444"/>
                    </a:lnTo>
                    <a:lnTo>
                      <a:pt x="2358" y="444"/>
                    </a:lnTo>
                    <a:lnTo>
                      <a:pt x="2358" y="444"/>
                    </a:lnTo>
                    <a:lnTo>
                      <a:pt x="2358" y="444"/>
                    </a:lnTo>
                    <a:lnTo>
                      <a:pt x="2358" y="444"/>
                    </a:lnTo>
                    <a:lnTo>
                      <a:pt x="2364" y="444"/>
                    </a:lnTo>
                    <a:lnTo>
                      <a:pt x="2364" y="444"/>
                    </a:lnTo>
                    <a:lnTo>
                      <a:pt x="2364" y="444"/>
                    </a:lnTo>
                    <a:lnTo>
                      <a:pt x="2364" y="444"/>
                    </a:lnTo>
                    <a:lnTo>
                      <a:pt x="2364" y="444"/>
                    </a:lnTo>
                    <a:lnTo>
                      <a:pt x="2364" y="444"/>
                    </a:lnTo>
                    <a:lnTo>
                      <a:pt x="2370" y="444"/>
                    </a:lnTo>
                    <a:lnTo>
                      <a:pt x="2370" y="444"/>
                    </a:lnTo>
                    <a:lnTo>
                      <a:pt x="2370" y="444"/>
                    </a:lnTo>
                    <a:lnTo>
                      <a:pt x="2370" y="444"/>
                    </a:lnTo>
                    <a:lnTo>
                      <a:pt x="2370" y="444"/>
                    </a:lnTo>
                    <a:lnTo>
                      <a:pt x="2376" y="444"/>
                    </a:lnTo>
                    <a:lnTo>
                      <a:pt x="2376" y="444"/>
                    </a:lnTo>
                    <a:lnTo>
                      <a:pt x="2376" y="444"/>
                    </a:lnTo>
                    <a:lnTo>
                      <a:pt x="2376" y="444"/>
                    </a:lnTo>
                    <a:lnTo>
                      <a:pt x="2376" y="444"/>
                    </a:lnTo>
                    <a:lnTo>
                      <a:pt x="2376" y="444"/>
                    </a:lnTo>
                    <a:lnTo>
                      <a:pt x="2382" y="444"/>
                    </a:lnTo>
                    <a:lnTo>
                      <a:pt x="2382" y="444"/>
                    </a:lnTo>
                    <a:lnTo>
                      <a:pt x="2382" y="444"/>
                    </a:lnTo>
                    <a:lnTo>
                      <a:pt x="2382" y="444"/>
                    </a:lnTo>
                    <a:lnTo>
                      <a:pt x="2382" y="444"/>
                    </a:lnTo>
                    <a:lnTo>
                      <a:pt x="2382" y="444"/>
                    </a:lnTo>
                    <a:lnTo>
                      <a:pt x="2388" y="444"/>
                    </a:lnTo>
                    <a:lnTo>
                      <a:pt x="2388" y="444"/>
                    </a:lnTo>
                    <a:lnTo>
                      <a:pt x="2388" y="444"/>
                    </a:lnTo>
                    <a:lnTo>
                      <a:pt x="2388" y="444"/>
                    </a:lnTo>
                    <a:lnTo>
                      <a:pt x="2388" y="444"/>
                    </a:lnTo>
                    <a:lnTo>
                      <a:pt x="2388" y="444"/>
                    </a:lnTo>
                    <a:lnTo>
                      <a:pt x="2394" y="444"/>
                    </a:lnTo>
                    <a:lnTo>
                      <a:pt x="2394" y="444"/>
                    </a:lnTo>
                    <a:lnTo>
                      <a:pt x="2394" y="444"/>
                    </a:lnTo>
                    <a:lnTo>
                      <a:pt x="2394" y="444"/>
                    </a:lnTo>
                    <a:lnTo>
                      <a:pt x="2394" y="444"/>
                    </a:lnTo>
                    <a:lnTo>
                      <a:pt x="2394" y="444"/>
                    </a:lnTo>
                    <a:lnTo>
                      <a:pt x="2400" y="444"/>
                    </a:lnTo>
                    <a:lnTo>
                      <a:pt x="2400" y="444"/>
                    </a:lnTo>
                    <a:lnTo>
                      <a:pt x="2400" y="444"/>
                    </a:lnTo>
                    <a:lnTo>
                      <a:pt x="2400" y="444"/>
                    </a:lnTo>
                    <a:lnTo>
                      <a:pt x="2400" y="444"/>
                    </a:lnTo>
                    <a:lnTo>
                      <a:pt x="2400" y="444"/>
                    </a:lnTo>
                    <a:lnTo>
                      <a:pt x="2406" y="444"/>
                    </a:lnTo>
                    <a:lnTo>
                      <a:pt x="2406" y="444"/>
                    </a:lnTo>
                    <a:lnTo>
                      <a:pt x="2406" y="444"/>
                    </a:lnTo>
                    <a:lnTo>
                      <a:pt x="2406" y="444"/>
                    </a:lnTo>
                    <a:lnTo>
                      <a:pt x="2406" y="444"/>
                    </a:lnTo>
                    <a:lnTo>
                      <a:pt x="2406" y="444"/>
                    </a:lnTo>
                    <a:lnTo>
                      <a:pt x="2412" y="444"/>
                    </a:lnTo>
                    <a:lnTo>
                      <a:pt x="2412" y="444"/>
                    </a:lnTo>
                    <a:lnTo>
                      <a:pt x="2412" y="444"/>
                    </a:lnTo>
                    <a:lnTo>
                      <a:pt x="2412" y="444"/>
                    </a:lnTo>
                    <a:lnTo>
                      <a:pt x="2412" y="444"/>
                    </a:lnTo>
                    <a:lnTo>
                      <a:pt x="2418" y="444"/>
                    </a:lnTo>
                    <a:lnTo>
                      <a:pt x="2418" y="444"/>
                    </a:lnTo>
                    <a:lnTo>
                      <a:pt x="2418" y="444"/>
                    </a:lnTo>
                    <a:lnTo>
                      <a:pt x="2418" y="444"/>
                    </a:lnTo>
                    <a:lnTo>
                      <a:pt x="2418" y="444"/>
                    </a:lnTo>
                    <a:lnTo>
                      <a:pt x="2418" y="444"/>
                    </a:lnTo>
                    <a:lnTo>
                      <a:pt x="2424" y="444"/>
                    </a:lnTo>
                    <a:lnTo>
                      <a:pt x="2424" y="444"/>
                    </a:lnTo>
                    <a:lnTo>
                      <a:pt x="2424" y="444"/>
                    </a:lnTo>
                    <a:lnTo>
                      <a:pt x="2424" y="444"/>
                    </a:lnTo>
                    <a:lnTo>
                      <a:pt x="2424" y="444"/>
                    </a:lnTo>
                    <a:lnTo>
                      <a:pt x="2430" y="444"/>
                    </a:lnTo>
                    <a:lnTo>
                      <a:pt x="2430" y="444"/>
                    </a:lnTo>
                    <a:lnTo>
                      <a:pt x="2430" y="444"/>
                    </a:lnTo>
                    <a:lnTo>
                      <a:pt x="2430" y="444"/>
                    </a:lnTo>
                    <a:lnTo>
                      <a:pt x="2430" y="444"/>
                    </a:lnTo>
                    <a:lnTo>
                      <a:pt x="2430" y="444"/>
                    </a:lnTo>
                    <a:lnTo>
                      <a:pt x="2436" y="444"/>
                    </a:lnTo>
                    <a:lnTo>
                      <a:pt x="2436" y="444"/>
                    </a:lnTo>
                    <a:lnTo>
                      <a:pt x="2436" y="444"/>
                    </a:lnTo>
                    <a:lnTo>
                      <a:pt x="2436" y="444"/>
                    </a:lnTo>
                    <a:lnTo>
                      <a:pt x="2436" y="444"/>
                    </a:lnTo>
                    <a:lnTo>
                      <a:pt x="2436" y="444"/>
                    </a:lnTo>
                    <a:lnTo>
                      <a:pt x="2442" y="444"/>
                    </a:lnTo>
                    <a:lnTo>
                      <a:pt x="2442" y="444"/>
                    </a:lnTo>
                    <a:lnTo>
                      <a:pt x="2442" y="444"/>
                    </a:lnTo>
                    <a:lnTo>
                      <a:pt x="2442" y="444"/>
                    </a:lnTo>
                    <a:lnTo>
                      <a:pt x="2442" y="444"/>
                    </a:lnTo>
                    <a:lnTo>
                      <a:pt x="2442" y="444"/>
                    </a:lnTo>
                    <a:lnTo>
                      <a:pt x="2448" y="444"/>
                    </a:lnTo>
                    <a:lnTo>
                      <a:pt x="2448" y="444"/>
                    </a:lnTo>
                    <a:lnTo>
                      <a:pt x="2448" y="444"/>
                    </a:lnTo>
                    <a:lnTo>
                      <a:pt x="2448" y="444"/>
                    </a:lnTo>
                    <a:lnTo>
                      <a:pt x="2448" y="444"/>
                    </a:lnTo>
                    <a:lnTo>
                      <a:pt x="2448" y="444"/>
                    </a:lnTo>
                    <a:lnTo>
                      <a:pt x="2454" y="444"/>
                    </a:lnTo>
                    <a:lnTo>
                      <a:pt x="2454" y="444"/>
                    </a:lnTo>
                    <a:lnTo>
                      <a:pt x="2454" y="444"/>
                    </a:lnTo>
                    <a:lnTo>
                      <a:pt x="2454" y="444"/>
                    </a:lnTo>
                    <a:lnTo>
                      <a:pt x="2454" y="444"/>
                    </a:lnTo>
                    <a:lnTo>
                      <a:pt x="2460" y="444"/>
                    </a:lnTo>
                    <a:lnTo>
                      <a:pt x="2460" y="444"/>
                    </a:lnTo>
                    <a:lnTo>
                      <a:pt x="2460" y="444"/>
                    </a:lnTo>
                    <a:lnTo>
                      <a:pt x="2460" y="444"/>
                    </a:lnTo>
                    <a:lnTo>
                      <a:pt x="2460" y="444"/>
                    </a:lnTo>
                    <a:lnTo>
                      <a:pt x="2460" y="444"/>
                    </a:lnTo>
                    <a:lnTo>
                      <a:pt x="2466" y="444"/>
                    </a:lnTo>
                    <a:lnTo>
                      <a:pt x="2466" y="444"/>
                    </a:lnTo>
                    <a:lnTo>
                      <a:pt x="2466" y="444"/>
                    </a:lnTo>
                    <a:lnTo>
                      <a:pt x="2466" y="444"/>
                    </a:lnTo>
                    <a:lnTo>
                      <a:pt x="2466" y="444"/>
                    </a:lnTo>
                    <a:lnTo>
                      <a:pt x="2466" y="444"/>
                    </a:lnTo>
                    <a:lnTo>
                      <a:pt x="2472" y="444"/>
                    </a:lnTo>
                    <a:lnTo>
                      <a:pt x="2472" y="444"/>
                    </a:lnTo>
                    <a:lnTo>
                      <a:pt x="2472" y="444"/>
                    </a:lnTo>
                    <a:lnTo>
                      <a:pt x="2472" y="444"/>
                    </a:lnTo>
                    <a:lnTo>
                      <a:pt x="2472" y="444"/>
                    </a:lnTo>
                    <a:lnTo>
                      <a:pt x="2472" y="444"/>
                    </a:lnTo>
                    <a:lnTo>
                      <a:pt x="2478" y="444"/>
                    </a:lnTo>
                    <a:lnTo>
                      <a:pt x="2478" y="444"/>
                    </a:lnTo>
                    <a:lnTo>
                      <a:pt x="2478" y="444"/>
                    </a:lnTo>
                    <a:lnTo>
                      <a:pt x="2478" y="444"/>
                    </a:lnTo>
                    <a:lnTo>
                      <a:pt x="2478" y="444"/>
                    </a:lnTo>
                    <a:lnTo>
                      <a:pt x="2478" y="444"/>
                    </a:lnTo>
                    <a:lnTo>
                      <a:pt x="2484" y="444"/>
                    </a:lnTo>
                    <a:lnTo>
                      <a:pt x="2484" y="444"/>
                    </a:lnTo>
                    <a:lnTo>
                      <a:pt x="2484" y="444"/>
                    </a:lnTo>
                    <a:lnTo>
                      <a:pt x="2484" y="444"/>
                    </a:lnTo>
                    <a:lnTo>
                      <a:pt x="2484" y="444"/>
                    </a:lnTo>
                    <a:lnTo>
                      <a:pt x="2490" y="444"/>
                    </a:lnTo>
                    <a:lnTo>
                      <a:pt x="2490" y="444"/>
                    </a:lnTo>
                    <a:lnTo>
                      <a:pt x="2490" y="444"/>
                    </a:lnTo>
                    <a:lnTo>
                      <a:pt x="2490" y="444"/>
                    </a:lnTo>
                    <a:lnTo>
                      <a:pt x="2490" y="444"/>
                    </a:lnTo>
                    <a:lnTo>
                      <a:pt x="2490" y="444"/>
                    </a:lnTo>
                    <a:lnTo>
                      <a:pt x="2496" y="444"/>
                    </a:lnTo>
                    <a:lnTo>
                      <a:pt x="2496" y="444"/>
                    </a:lnTo>
                    <a:lnTo>
                      <a:pt x="2496" y="444"/>
                    </a:lnTo>
                    <a:lnTo>
                      <a:pt x="2496" y="444"/>
                    </a:lnTo>
                    <a:lnTo>
                      <a:pt x="2496" y="444"/>
                    </a:lnTo>
                    <a:lnTo>
                      <a:pt x="2496" y="444"/>
                    </a:lnTo>
                    <a:lnTo>
                      <a:pt x="2502" y="444"/>
                    </a:lnTo>
                    <a:lnTo>
                      <a:pt x="2502" y="444"/>
                    </a:lnTo>
                    <a:lnTo>
                      <a:pt x="2502" y="444"/>
                    </a:lnTo>
                    <a:lnTo>
                      <a:pt x="2502" y="444"/>
                    </a:lnTo>
                    <a:lnTo>
                      <a:pt x="2502" y="444"/>
                    </a:lnTo>
                    <a:lnTo>
                      <a:pt x="2502" y="444"/>
                    </a:lnTo>
                    <a:lnTo>
                      <a:pt x="2508" y="444"/>
                    </a:lnTo>
                    <a:lnTo>
                      <a:pt x="2508" y="444"/>
                    </a:lnTo>
                    <a:lnTo>
                      <a:pt x="2508" y="444"/>
                    </a:lnTo>
                    <a:lnTo>
                      <a:pt x="2508" y="444"/>
                    </a:lnTo>
                    <a:lnTo>
                      <a:pt x="2508" y="444"/>
                    </a:lnTo>
                    <a:lnTo>
                      <a:pt x="2508" y="444"/>
                    </a:lnTo>
                    <a:lnTo>
                      <a:pt x="2514" y="444"/>
                    </a:lnTo>
                    <a:lnTo>
                      <a:pt x="2514" y="444"/>
                    </a:lnTo>
                    <a:lnTo>
                      <a:pt x="2514" y="444"/>
                    </a:lnTo>
                    <a:lnTo>
                      <a:pt x="2514" y="444"/>
                    </a:lnTo>
                    <a:lnTo>
                      <a:pt x="2514" y="444"/>
                    </a:lnTo>
                    <a:lnTo>
                      <a:pt x="2520" y="444"/>
                    </a:lnTo>
                    <a:lnTo>
                      <a:pt x="2520" y="444"/>
                    </a:lnTo>
                    <a:lnTo>
                      <a:pt x="2520" y="444"/>
                    </a:lnTo>
                    <a:lnTo>
                      <a:pt x="2520" y="444"/>
                    </a:lnTo>
                    <a:lnTo>
                      <a:pt x="2520" y="444"/>
                    </a:lnTo>
                    <a:lnTo>
                      <a:pt x="2520" y="444"/>
                    </a:lnTo>
                    <a:lnTo>
                      <a:pt x="2526" y="444"/>
                    </a:lnTo>
                    <a:lnTo>
                      <a:pt x="2526" y="444"/>
                    </a:lnTo>
                    <a:lnTo>
                      <a:pt x="2526" y="444"/>
                    </a:lnTo>
                    <a:lnTo>
                      <a:pt x="2526" y="444"/>
                    </a:lnTo>
                    <a:lnTo>
                      <a:pt x="2526" y="444"/>
                    </a:lnTo>
                    <a:lnTo>
                      <a:pt x="2526" y="444"/>
                    </a:lnTo>
                    <a:lnTo>
                      <a:pt x="2532" y="444"/>
                    </a:lnTo>
                    <a:lnTo>
                      <a:pt x="2532" y="444"/>
                    </a:lnTo>
                    <a:lnTo>
                      <a:pt x="2532" y="444"/>
                    </a:lnTo>
                    <a:lnTo>
                      <a:pt x="2532" y="444"/>
                    </a:lnTo>
                    <a:lnTo>
                      <a:pt x="2532" y="444"/>
                    </a:lnTo>
                    <a:lnTo>
                      <a:pt x="2532" y="444"/>
                    </a:lnTo>
                    <a:lnTo>
                      <a:pt x="2538" y="444"/>
                    </a:lnTo>
                    <a:lnTo>
                      <a:pt x="2538" y="444"/>
                    </a:lnTo>
                    <a:lnTo>
                      <a:pt x="2538" y="444"/>
                    </a:lnTo>
                    <a:lnTo>
                      <a:pt x="2538" y="444"/>
                    </a:lnTo>
                    <a:lnTo>
                      <a:pt x="2538" y="444"/>
                    </a:lnTo>
                    <a:lnTo>
                      <a:pt x="2538" y="444"/>
                    </a:lnTo>
                    <a:lnTo>
                      <a:pt x="2544" y="444"/>
                    </a:lnTo>
                    <a:lnTo>
                      <a:pt x="2544" y="444"/>
                    </a:lnTo>
                    <a:lnTo>
                      <a:pt x="2544" y="444"/>
                    </a:lnTo>
                    <a:lnTo>
                      <a:pt x="2544" y="444"/>
                    </a:lnTo>
                    <a:lnTo>
                      <a:pt x="2544" y="444"/>
                    </a:lnTo>
                    <a:lnTo>
                      <a:pt x="2544" y="444"/>
                    </a:lnTo>
                    <a:lnTo>
                      <a:pt x="2550" y="444"/>
                    </a:lnTo>
                    <a:lnTo>
                      <a:pt x="2550" y="444"/>
                    </a:lnTo>
                    <a:lnTo>
                      <a:pt x="2550" y="444"/>
                    </a:lnTo>
                    <a:lnTo>
                      <a:pt x="2550" y="444"/>
                    </a:lnTo>
                    <a:lnTo>
                      <a:pt x="2550" y="444"/>
                    </a:lnTo>
                    <a:lnTo>
                      <a:pt x="2556" y="444"/>
                    </a:lnTo>
                    <a:lnTo>
                      <a:pt x="2556" y="444"/>
                    </a:lnTo>
                    <a:lnTo>
                      <a:pt x="2556" y="444"/>
                    </a:lnTo>
                    <a:lnTo>
                      <a:pt x="2556" y="444"/>
                    </a:lnTo>
                    <a:lnTo>
                      <a:pt x="2556" y="444"/>
                    </a:lnTo>
                    <a:lnTo>
                      <a:pt x="2562" y="444"/>
                    </a:lnTo>
                    <a:lnTo>
                      <a:pt x="2562" y="444"/>
                    </a:lnTo>
                    <a:lnTo>
                      <a:pt x="2562" y="444"/>
                    </a:lnTo>
                    <a:lnTo>
                      <a:pt x="2562" y="444"/>
                    </a:lnTo>
                    <a:lnTo>
                      <a:pt x="2562" y="444"/>
                    </a:lnTo>
                    <a:lnTo>
                      <a:pt x="2562" y="444"/>
                    </a:lnTo>
                    <a:lnTo>
                      <a:pt x="2568" y="444"/>
                    </a:lnTo>
                    <a:lnTo>
                      <a:pt x="2568" y="444"/>
                    </a:lnTo>
                    <a:lnTo>
                      <a:pt x="2568" y="444"/>
                    </a:lnTo>
                    <a:lnTo>
                      <a:pt x="2568" y="444"/>
                    </a:lnTo>
                    <a:lnTo>
                      <a:pt x="2568" y="444"/>
                    </a:lnTo>
                    <a:lnTo>
                      <a:pt x="2568" y="444"/>
                    </a:lnTo>
                    <a:lnTo>
                      <a:pt x="2574" y="444"/>
                    </a:lnTo>
                    <a:lnTo>
                      <a:pt x="2574" y="444"/>
                    </a:lnTo>
                    <a:lnTo>
                      <a:pt x="2574" y="444"/>
                    </a:lnTo>
                    <a:lnTo>
                      <a:pt x="2574" y="444"/>
                    </a:lnTo>
                    <a:lnTo>
                      <a:pt x="2574" y="444"/>
                    </a:lnTo>
                    <a:lnTo>
                      <a:pt x="2574" y="444"/>
                    </a:lnTo>
                    <a:lnTo>
                      <a:pt x="2580" y="444"/>
                    </a:lnTo>
                    <a:lnTo>
                      <a:pt x="2580" y="444"/>
                    </a:lnTo>
                    <a:lnTo>
                      <a:pt x="2580" y="444"/>
                    </a:lnTo>
                    <a:lnTo>
                      <a:pt x="2580" y="444"/>
                    </a:lnTo>
                    <a:lnTo>
                      <a:pt x="2580" y="444"/>
                    </a:lnTo>
                    <a:lnTo>
                      <a:pt x="2580" y="444"/>
                    </a:lnTo>
                    <a:lnTo>
                      <a:pt x="2586" y="444"/>
                    </a:lnTo>
                    <a:lnTo>
                      <a:pt x="2586" y="444"/>
                    </a:lnTo>
                    <a:lnTo>
                      <a:pt x="2586" y="444"/>
                    </a:lnTo>
                    <a:lnTo>
                      <a:pt x="2586" y="444"/>
                    </a:lnTo>
                    <a:lnTo>
                      <a:pt x="2586" y="444"/>
                    </a:lnTo>
                    <a:lnTo>
                      <a:pt x="2586" y="444"/>
                    </a:lnTo>
                    <a:lnTo>
                      <a:pt x="2592" y="444"/>
                    </a:lnTo>
                    <a:lnTo>
                      <a:pt x="2592" y="444"/>
                    </a:lnTo>
                    <a:lnTo>
                      <a:pt x="2592" y="444"/>
                    </a:lnTo>
                    <a:lnTo>
                      <a:pt x="2592" y="444"/>
                    </a:lnTo>
                    <a:lnTo>
                      <a:pt x="2592" y="444"/>
                    </a:lnTo>
                    <a:lnTo>
                      <a:pt x="2598" y="444"/>
                    </a:lnTo>
                    <a:lnTo>
                      <a:pt x="2598" y="444"/>
                    </a:lnTo>
                    <a:lnTo>
                      <a:pt x="2598" y="444"/>
                    </a:lnTo>
                    <a:lnTo>
                      <a:pt x="2598" y="444"/>
                    </a:lnTo>
                    <a:lnTo>
                      <a:pt x="2598" y="444"/>
                    </a:lnTo>
                    <a:lnTo>
                      <a:pt x="2598" y="444"/>
                    </a:lnTo>
                    <a:lnTo>
                      <a:pt x="2604" y="444"/>
                    </a:lnTo>
                    <a:lnTo>
                      <a:pt x="2604" y="444"/>
                    </a:lnTo>
                    <a:lnTo>
                      <a:pt x="2604" y="444"/>
                    </a:lnTo>
                    <a:lnTo>
                      <a:pt x="2604" y="444"/>
                    </a:lnTo>
                    <a:lnTo>
                      <a:pt x="2604" y="444"/>
                    </a:lnTo>
                    <a:lnTo>
                      <a:pt x="2604" y="444"/>
                    </a:lnTo>
                    <a:lnTo>
                      <a:pt x="2610" y="444"/>
                    </a:lnTo>
                    <a:lnTo>
                      <a:pt x="2610" y="444"/>
                    </a:lnTo>
                    <a:lnTo>
                      <a:pt x="2610" y="444"/>
                    </a:lnTo>
                    <a:lnTo>
                      <a:pt x="2610" y="444"/>
                    </a:lnTo>
                    <a:lnTo>
                      <a:pt x="2610" y="444"/>
                    </a:lnTo>
                    <a:lnTo>
                      <a:pt x="2610" y="444"/>
                    </a:lnTo>
                    <a:lnTo>
                      <a:pt x="2616" y="444"/>
                    </a:lnTo>
                    <a:lnTo>
                      <a:pt x="2616" y="444"/>
                    </a:lnTo>
                    <a:lnTo>
                      <a:pt x="2616" y="444"/>
                    </a:lnTo>
                    <a:lnTo>
                      <a:pt x="2616" y="444"/>
                    </a:lnTo>
                    <a:lnTo>
                      <a:pt x="2616" y="444"/>
                    </a:lnTo>
                    <a:lnTo>
                      <a:pt x="2616" y="444"/>
                    </a:lnTo>
                    <a:lnTo>
                      <a:pt x="2622" y="444"/>
                    </a:lnTo>
                    <a:lnTo>
                      <a:pt x="2622" y="444"/>
                    </a:lnTo>
                    <a:lnTo>
                      <a:pt x="2622" y="444"/>
                    </a:lnTo>
                    <a:lnTo>
                      <a:pt x="2622" y="444"/>
                    </a:lnTo>
                    <a:lnTo>
                      <a:pt x="2622" y="444"/>
                    </a:lnTo>
                    <a:lnTo>
                      <a:pt x="2628" y="444"/>
                    </a:lnTo>
                    <a:lnTo>
                      <a:pt x="2628" y="444"/>
                    </a:lnTo>
                    <a:lnTo>
                      <a:pt x="2628" y="444"/>
                    </a:lnTo>
                    <a:lnTo>
                      <a:pt x="2628" y="444"/>
                    </a:lnTo>
                    <a:lnTo>
                      <a:pt x="2628" y="444"/>
                    </a:lnTo>
                    <a:lnTo>
                      <a:pt x="2628" y="444"/>
                    </a:lnTo>
                    <a:lnTo>
                      <a:pt x="2634" y="444"/>
                    </a:lnTo>
                    <a:lnTo>
                      <a:pt x="2634" y="444"/>
                    </a:lnTo>
                    <a:lnTo>
                      <a:pt x="2634" y="444"/>
                    </a:lnTo>
                    <a:lnTo>
                      <a:pt x="2634" y="444"/>
                    </a:lnTo>
                    <a:lnTo>
                      <a:pt x="2634" y="444"/>
                    </a:lnTo>
                    <a:lnTo>
                      <a:pt x="2634" y="444"/>
                    </a:lnTo>
                    <a:lnTo>
                      <a:pt x="2640" y="444"/>
                    </a:lnTo>
                    <a:lnTo>
                      <a:pt x="2640" y="444"/>
                    </a:lnTo>
                    <a:lnTo>
                      <a:pt x="2640" y="444"/>
                    </a:lnTo>
                    <a:lnTo>
                      <a:pt x="2640" y="444"/>
                    </a:lnTo>
                    <a:lnTo>
                      <a:pt x="2640" y="444"/>
                    </a:lnTo>
                    <a:lnTo>
                      <a:pt x="2646" y="444"/>
                    </a:lnTo>
                    <a:lnTo>
                      <a:pt x="2646" y="444"/>
                    </a:lnTo>
                    <a:lnTo>
                      <a:pt x="2646" y="444"/>
                    </a:lnTo>
                    <a:lnTo>
                      <a:pt x="2646" y="444"/>
                    </a:lnTo>
                    <a:lnTo>
                      <a:pt x="2646" y="444"/>
                    </a:lnTo>
                    <a:lnTo>
                      <a:pt x="2646" y="444"/>
                    </a:lnTo>
                    <a:lnTo>
                      <a:pt x="2646" y="444"/>
                    </a:lnTo>
                    <a:lnTo>
                      <a:pt x="2652" y="444"/>
                    </a:lnTo>
                    <a:lnTo>
                      <a:pt x="2652" y="444"/>
                    </a:lnTo>
                    <a:lnTo>
                      <a:pt x="2652" y="444"/>
                    </a:lnTo>
                    <a:lnTo>
                      <a:pt x="2652" y="444"/>
                    </a:lnTo>
                    <a:lnTo>
                      <a:pt x="2652" y="444"/>
                    </a:lnTo>
                    <a:lnTo>
                      <a:pt x="2658" y="444"/>
                    </a:lnTo>
                    <a:lnTo>
                      <a:pt x="2658" y="444"/>
                    </a:lnTo>
                    <a:lnTo>
                      <a:pt x="2658" y="444"/>
                    </a:lnTo>
                    <a:lnTo>
                      <a:pt x="2658" y="444"/>
                    </a:lnTo>
                    <a:lnTo>
                      <a:pt x="2658" y="444"/>
                    </a:lnTo>
                    <a:lnTo>
                      <a:pt x="2658" y="444"/>
                    </a:lnTo>
                    <a:lnTo>
                      <a:pt x="2664" y="444"/>
                    </a:lnTo>
                    <a:lnTo>
                      <a:pt x="2664" y="444"/>
                    </a:lnTo>
                    <a:lnTo>
                      <a:pt x="2664" y="444"/>
                    </a:lnTo>
                    <a:lnTo>
                      <a:pt x="2664" y="444"/>
                    </a:lnTo>
                    <a:lnTo>
                      <a:pt x="2664" y="444"/>
                    </a:lnTo>
                    <a:lnTo>
                      <a:pt x="2664" y="444"/>
                    </a:lnTo>
                    <a:lnTo>
                      <a:pt x="2670" y="444"/>
                    </a:lnTo>
                    <a:lnTo>
                      <a:pt x="2670" y="444"/>
                    </a:lnTo>
                    <a:lnTo>
                      <a:pt x="2670" y="444"/>
                    </a:lnTo>
                    <a:lnTo>
                      <a:pt x="2670" y="444"/>
                    </a:lnTo>
                    <a:lnTo>
                      <a:pt x="2670" y="444"/>
                    </a:lnTo>
                    <a:lnTo>
                      <a:pt x="2670" y="444"/>
                    </a:lnTo>
                    <a:lnTo>
                      <a:pt x="2676" y="444"/>
                    </a:lnTo>
                    <a:lnTo>
                      <a:pt x="2676" y="444"/>
                    </a:lnTo>
                    <a:lnTo>
                      <a:pt x="2676" y="444"/>
                    </a:lnTo>
                    <a:lnTo>
                      <a:pt x="2676" y="444"/>
                    </a:lnTo>
                    <a:lnTo>
                      <a:pt x="2676" y="444"/>
                    </a:lnTo>
                    <a:lnTo>
                      <a:pt x="2676" y="444"/>
                    </a:lnTo>
                    <a:lnTo>
                      <a:pt x="2682" y="444"/>
                    </a:lnTo>
                    <a:lnTo>
                      <a:pt x="2682" y="444"/>
                    </a:lnTo>
                    <a:lnTo>
                      <a:pt x="2682" y="444"/>
                    </a:lnTo>
                    <a:lnTo>
                      <a:pt x="2682" y="444"/>
                    </a:lnTo>
                    <a:lnTo>
                      <a:pt x="2682" y="444"/>
                    </a:lnTo>
                    <a:lnTo>
                      <a:pt x="2682" y="444"/>
                    </a:lnTo>
                    <a:lnTo>
                      <a:pt x="2688" y="444"/>
                    </a:lnTo>
                    <a:lnTo>
                      <a:pt x="2688" y="444"/>
                    </a:lnTo>
                    <a:lnTo>
                      <a:pt x="2688" y="444"/>
                    </a:lnTo>
                    <a:lnTo>
                      <a:pt x="2688" y="444"/>
                    </a:lnTo>
                    <a:lnTo>
                      <a:pt x="2688" y="444"/>
                    </a:lnTo>
                    <a:lnTo>
                      <a:pt x="2694" y="444"/>
                    </a:lnTo>
                    <a:lnTo>
                      <a:pt x="2694" y="444"/>
                    </a:lnTo>
                    <a:lnTo>
                      <a:pt x="2694" y="444"/>
                    </a:lnTo>
                    <a:lnTo>
                      <a:pt x="2694" y="444"/>
                    </a:lnTo>
                    <a:lnTo>
                      <a:pt x="2694" y="444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0" y="444"/>
                    </a:lnTo>
                    <a:lnTo>
                      <a:pt x="2706" y="444"/>
                    </a:lnTo>
                    <a:lnTo>
                      <a:pt x="2706" y="444"/>
                    </a:lnTo>
                    <a:lnTo>
                      <a:pt x="2706" y="444"/>
                    </a:lnTo>
                    <a:lnTo>
                      <a:pt x="2706" y="444"/>
                    </a:lnTo>
                    <a:lnTo>
                      <a:pt x="2706" y="444"/>
                    </a:lnTo>
                    <a:lnTo>
                      <a:pt x="2706" y="444"/>
                    </a:lnTo>
                    <a:lnTo>
                      <a:pt x="2712" y="444"/>
                    </a:lnTo>
                    <a:lnTo>
                      <a:pt x="2712" y="444"/>
                    </a:lnTo>
                    <a:lnTo>
                      <a:pt x="2712" y="444"/>
                    </a:lnTo>
                    <a:lnTo>
                      <a:pt x="2712" y="444"/>
                    </a:lnTo>
                    <a:lnTo>
                      <a:pt x="2712" y="444"/>
                    </a:lnTo>
                    <a:lnTo>
                      <a:pt x="2712" y="444"/>
                    </a:lnTo>
                    <a:lnTo>
                      <a:pt x="2718" y="444"/>
                    </a:lnTo>
                    <a:lnTo>
                      <a:pt x="2718" y="444"/>
                    </a:lnTo>
                    <a:lnTo>
                      <a:pt x="2718" y="444"/>
                    </a:lnTo>
                    <a:lnTo>
                      <a:pt x="2718" y="444"/>
                    </a:lnTo>
                    <a:lnTo>
                      <a:pt x="2718" y="444"/>
                    </a:lnTo>
                    <a:lnTo>
                      <a:pt x="2724" y="444"/>
                    </a:lnTo>
                    <a:lnTo>
                      <a:pt x="2724" y="444"/>
                    </a:lnTo>
                    <a:lnTo>
                      <a:pt x="2724" y="444"/>
                    </a:lnTo>
                    <a:lnTo>
                      <a:pt x="2724" y="444"/>
                    </a:lnTo>
                    <a:lnTo>
                      <a:pt x="2724" y="444"/>
                    </a:lnTo>
                    <a:lnTo>
                      <a:pt x="2724" y="444"/>
                    </a:lnTo>
                    <a:lnTo>
                      <a:pt x="2730" y="444"/>
                    </a:lnTo>
                    <a:lnTo>
                      <a:pt x="2730" y="444"/>
                    </a:lnTo>
                    <a:lnTo>
                      <a:pt x="2730" y="444"/>
                    </a:lnTo>
                    <a:lnTo>
                      <a:pt x="2730" y="444"/>
                    </a:lnTo>
                    <a:lnTo>
                      <a:pt x="2730" y="444"/>
                    </a:lnTo>
                    <a:lnTo>
                      <a:pt x="2730" y="444"/>
                    </a:lnTo>
                    <a:lnTo>
                      <a:pt x="2736" y="444"/>
                    </a:lnTo>
                    <a:lnTo>
                      <a:pt x="2736" y="444"/>
                    </a:lnTo>
                    <a:lnTo>
                      <a:pt x="2736" y="444"/>
                    </a:lnTo>
                    <a:lnTo>
                      <a:pt x="2736" y="444"/>
                    </a:lnTo>
                    <a:lnTo>
                      <a:pt x="2736" y="444"/>
                    </a:lnTo>
                    <a:lnTo>
                      <a:pt x="2736" y="444"/>
                    </a:lnTo>
                    <a:lnTo>
                      <a:pt x="2742" y="444"/>
                    </a:lnTo>
                    <a:lnTo>
                      <a:pt x="2742" y="444"/>
                    </a:lnTo>
                    <a:lnTo>
                      <a:pt x="2742" y="444"/>
                    </a:lnTo>
                    <a:lnTo>
                      <a:pt x="2742" y="444"/>
                    </a:lnTo>
                    <a:lnTo>
                      <a:pt x="2742" y="444"/>
                    </a:lnTo>
                    <a:lnTo>
                      <a:pt x="2742" y="444"/>
                    </a:lnTo>
                    <a:lnTo>
                      <a:pt x="2748" y="444"/>
                    </a:lnTo>
                    <a:lnTo>
                      <a:pt x="2748" y="444"/>
                    </a:lnTo>
                    <a:lnTo>
                      <a:pt x="2748" y="444"/>
                    </a:lnTo>
                    <a:lnTo>
                      <a:pt x="2748" y="444"/>
                    </a:lnTo>
                    <a:lnTo>
                      <a:pt x="2748" y="444"/>
                    </a:lnTo>
                    <a:lnTo>
                      <a:pt x="2748" y="444"/>
                    </a:lnTo>
                    <a:lnTo>
                      <a:pt x="2754" y="444"/>
                    </a:lnTo>
                    <a:lnTo>
                      <a:pt x="2754" y="444"/>
                    </a:lnTo>
                    <a:lnTo>
                      <a:pt x="2754" y="444"/>
                    </a:lnTo>
                    <a:lnTo>
                      <a:pt x="2754" y="444"/>
                    </a:lnTo>
                    <a:lnTo>
                      <a:pt x="2754" y="444"/>
                    </a:lnTo>
                    <a:lnTo>
                      <a:pt x="2754" y="444"/>
                    </a:lnTo>
                    <a:lnTo>
                      <a:pt x="2760" y="444"/>
                    </a:lnTo>
                    <a:lnTo>
                      <a:pt x="2760" y="444"/>
                    </a:lnTo>
                    <a:lnTo>
                      <a:pt x="2760" y="444"/>
                    </a:lnTo>
                    <a:lnTo>
                      <a:pt x="2760" y="444"/>
                    </a:lnTo>
                    <a:lnTo>
                      <a:pt x="2760" y="444"/>
                    </a:lnTo>
                    <a:lnTo>
                      <a:pt x="2766" y="444"/>
                    </a:lnTo>
                    <a:lnTo>
                      <a:pt x="2766" y="444"/>
                    </a:lnTo>
                    <a:lnTo>
                      <a:pt x="2766" y="444"/>
                    </a:lnTo>
                    <a:lnTo>
                      <a:pt x="2766" y="444"/>
                    </a:lnTo>
                    <a:lnTo>
                      <a:pt x="2766" y="444"/>
                    </a:lnTo>
                    <a:lnTo>
                      <a:pt x="2766" y="444"/>
                    </a:lnTo>
                    <a:lnTo>
                      <a:pt x="2772" y="444"/>
                    </a:lnTo>
                    <a:lnTo>
                      <a:pt x="2772" y="444"/>
                    </a:lnTo>
                    <a:lnTo>
                      <a:pt x="2772" y="444"/>
                    </a:lnTo>
                    <a:lnTo>
                      <a:pt x="2772" y="444"/>
                    </a:lnTo>
                    <a:lnTo>
                      <a:pt x="2772" y="444"/>
                    </a:lnTo>
                    <a:lnTo>
                      <a:pt x="2772" y="444"/>
                    </a:lnTo>
                    <a:lnTo>
                      <a:pt x="2778" y="444"/>
                    </a:lnTo>
                    <a:lnTo>
                      <a:pt x="2778" y="444"/>
                    </a:lnTo>
                    <a:lnTo>
                      <a:pt x="2778" y="444"/>
                    </a:lnTo>
                    <a:lnTo>
                      <a:pt x="2778" y="444"/>
                    </a:lnTo>
                    <a:lnTo>
                      <a:pt x="2778" y="450"/>
                    </a:lnTo>
                    <a:lnTo>
                      <a:pt x="2778" y="450"/>
                    </a:lnTo>
                    <a:lnTo>
                      <a:pt x="2784" y="450"/>
                    </a:lnTo>
                    <a:lnTo>
                      <a:pt x="2784" y="450"/>
                    </a:lnTo>
                    <a:lnTo>
                      <a:pt x="2784" y="450"/>
                    </a:lnTo>
                    <a:lnTo>
                      <a:pt x="2784" y="450"/>
                    </a:lnTo>
                    <a:lnTo>
                      <a:pt x="2784" y="450"/>
                    </a:lnTo>
                    <a:lnTo>
                      <a:pt x="2790" y="450"/>
                    </a:lnTo>
                    <a:lnTo>
                      <a:pt x="2790" y="456"/>
                    </a:lnTo>
                    <a:lnTo>
                      <a:pt x="2790" y="456"/>
                    </a:lnTo>
                    <a:lnTo>
                      <a:pt x="2790" y="456"/>
                    </a:lnTo>
                    <a:lnTo>
                      <a:pt x="2790" y="456"/>
                    </a:lnTo>
                    <a:lnTo>
                      <a:pt x="2790" y="456"/>
                    </a:lnTo>
                    <a:lnTo>
                      <a:pt x="2796" y="456"/>
                    </a:lnTo>
                    <a:lnTo>
                      <a:pt x="2796" y="462"/>
                    </a:lnTo>
                    <a:lnTo>
                      <a:pt x="2796" y="462"/>
                    </a:lnTo>
                    <a:lnTo>
                      <a:pt x="2796" y="462"/>
                    </a:lnTo>
                    <a:lnTo>
                      <a:pt x="2796" y="462"/>
                    </a:lnTo>
                    <a:lnTo>
                      <a:pt x="2796" y="462"/>
                    </a:lnTo>
                    <a:lnTo>
                      <a:pt x="2802" y="462"/>
                    </a:lnTo>
                    <a:lnTo>
                      <a:pt x="2802" y="468"/>
                    </a:lnTo>
                    <a:lnTo>
                      <a:pt x="2802" y="468"/>
                    </a:lnTo>
                    <a:lnTo>
                      <a:pt x="2802" y="468"/>
                    </a:lnTo>
                    <a:lnTo>
                      <a:pt x="2802" y="468"/>
                    </a:lnTo>
                    <a:lnTo>
                      <a:pt x="2802" y="468"/>
                    </a:lnTo>
                    <a:lnTo>
                      <a:pt x="2808" y="474"/>
                    </a:lnTo>
                    <a:lnTo>
                      <a:pt x="2808" y="474"/>
                    </a:lnTo>
                    <a:lnTo>
                      <a:pt x="2808" y="474"/>
                    </a:lnTo>
                    <a:lnTo>
                      <a:pt x="2808" y="474"/>
                    </a:lnTo>
                    <a:lnTo>
                      <a:pt x="2808" y="474"/>
                    </a:lnTo>
                    <a:lnTo>
                      <a:pt x="2808" y="480"/>
                    </a:lnTo>
                    <a:lnTo>
                      <a:pt x="2814" y="480"/>
                    </a:lnTo>
                    <a:lnTo>
                      <a:pt x="2814" y="480"/>
                    </a:lnTo>
                    <a:lnTo>
                      <a:pt x="2814" y="486"/>
                    </a:lnTo>
                    <a:lnTo>
                      <a:pt x="2814" y="486"/>
                    </a:lnTo>
                    <a:lnTo>
                      <a:pt x="2814" y="486"/>
                    </a:lnTo>
                    <a:lnTo>
                      <a:pt x="2814" y="486"/>
                    </a:lnTo>
                    <a:lnTo>
                      <a:pt x="2820" y="492"/>
                    </a:lnTo>
                    <a:lnTo>
                      <a:pt x="2820" y="492"/>
                    </a:lnTo>
                    <a:lnTo>
                      <a:pt x="2820" y="498"/>
                    </a:lnTo>
                    <a:lnTo>
                      <a:pt x="2820" y="498"/>
                    </a:lnTo>
                    <a:lnTo>
                      <a:pt x="2820" y="498"/>
                    </a:lnTo>
                    <a:lnTo>
                      <a:pt x="2826" y="504"/>
                    </a:lnTo>
                    <a:lnTo>
                      <a:pt x="2826" y="504"/>
                    </a:lnTo>
                    <a:lnTo>
                      <a:pt x="2826" y="504"/>
                    </a:lnTo>
                    <a:lnTo>
                      <a:pt x="2826" y="510"/>
                    </a:lnTo>
                    <a:lnTo>
                      <a:pt x="2826" y="510"/>
                    </a:lnTo>
                    <a:lnTo>
                      <a:pt x="2832" y="510"/>
                    </a:lnTo>
                    <a:lnTo>
                      <a:pt x="2832" y="516"/>
                    </a:lnTo>
                    <a:lnTo>
                      <a:pt x="2832" y="516"/>
                    </a:lnTo>
                    <a:lnTo>
                      <a:pt x="2832" y="516"/>
                    </a:lnTo>
                    <a:lnTo>
                      <a:pt x="2832" y="522"/>
                    </a:lnTo>
                    <a:lnTo>
                      <a:pt x="2832" y="522"/>
                    </a:lnTo>
                    <a:lnTo>
                      <a:pt x="2832" y="522"/>
                    </a:lnTo>
                    <a:lnTo>
                      <a:pt x="2838" y="522"/>
                    </a:lnTo>
                    <a:lnTo>
                      <a:pt x="2838" y="528"/>
                    </a:lnTo>
                    <a:lnTo>
                      <a:pt x="2838" y="528"/>
                    </a:lnTo>
                    <a:lnTo>
                      <a:pt x="2838" y="528"/>
                    </a:lnTo>
                    <a:lnTo>
                      <a:pt x="2838" y="528"/>
                    </a:lnTo>
                    <a:lnTo>
                      <a:pt x="2844" y="528"/>
                    </a:lnTo>
                    <a:lnTo>
                      <a:pt x="2844" y="528"/>
                    </a:lnTo>
                    <a:lnTo>
                      <a:pt x="2844" y="528"/>
                    </a:lnTo>
                    <a:lnTo>
                      <a:pt x="2844" y="528"/>
                    </a:lnTo>
                    <a:lnTo>
                      <a:pt x="2844" y="528"/>
                    </a:lnTo>
                    <a:lnTo>
                      <a:pt x="2844" y="528"/>
                    </a:lnTo>
                    <a:lnTo>
                      <a:pt x="2850" y="534"/>
                    </a:lnTo>
                    <a:lnTo>
                      <a:pt x="2850" y="534"/>
                    </a:lnTo>
                    <a:lnTo>
                      <a:pt x="2850" y="534"/>
                    </a:lnTo>
                    <a:lnTo>
                      <a:pt x="2850" y="534"/>
                    </a:lnTo>
                    <a:lnTo>
                      <a:pt x="2850" y="534"/>
                    </a:lnTo>
                    <a:lnTo>
                      <a:pt x="2850" y="534"/>
                    </a:lnTo>
                    <a:lnTo>
                      <a:pt x="2856" y="534"/>
                    </a:lnTo>
                    <a:lnTo>
                      <a:pt x="2856" y="534"/>
                    </a:lnTo>
                    <a:lnTo>
                      <a:pt x="2856" y="534"/>
                    </a:lnTo>
                    <a:lnTo>
                      <a:pt x="2856" y="534"/>
                    </a:lnTo>
                    <a:lnTo>
                      <a:pt x="2856" y="534"/>
                    </a:lnTo>
                    <a:lnTo>
                      <a:pt x="2856" y="540"/>
                    </a:lnTo>
                    <a:lnTo>
                      <a:pt x="2862" y="540"/>
                    </a:lnTo>
                    <a:lnTo>
                      <a:pt x="2862" y="540"/>
                    </a:lnTo>
                    <a:lnTo>
                      <a:pt x="2862" y="540"/>
                    </a:lnTo>
                    <a:lnTo>
                      <a:pt x="2862" y="540"/>
                    </a:lnTo>
                    <a:lnTo>
                      <a:pt x="2862" y="540"/>
                    </a:lnTo>
                    <a:lnTo>
                      <a:pt x="2862" y="540"/>
                    </a:lnTo>
                    <a:lnTo>
                      <a:pt x="2868" y="546"/>
                    </a:lnTo>
                    <a:lnTo>
                      <a:pt x="2868" y="546"/>
                    </a:lnTo>
                    <a:lnTo>
                      <a:pt x="2868" y="546"/>
                    </a:lnTo>
                    <a:lnTo>
                      <a:pt x="2868" y="546"/>
                    </a:lnTo>
                    <a:lnTo>
                      <a:pt x="2868" y="552"/>
                    </a:lnTo>
                    <a:lnTo>
                      <a:pt x="2874" y="552"/>
                    </a:lnTo>
                    <a:lnTo>
                      <a:pt x="2874" y="552"/>
                    </a:lnTo>
                    <a:lnTo>
                      <a:pt x="2874" y="552"/>
                    </a:lnTo>
                    <a:lnTo>
                      <a:pt x="2874" y="558"/>
                    </a:lnTo>
                    <a:lnTo>
                      <a:pt x="2874" y="558"/>
                    </a:lnTo>
                    <a:lnTo>
                      <a:pt x="2874" y="558"/>
                    </a:lnTo>
                    <a:lnTo>
                      <a:pt x="2880" y="558"/>
                    </a:lnTo>
                    <a:lnTo>
                      <a:pt x="2880" y="558"/>
                    </a:lnTo>
                    <a:lnTo>
                      <a:pt x="2880" y="564"/>
                    </a:lnTo>
                    <a:lnTo>
                      <a:pt x="2880" y="564"/>
                    </a:lnTo>
                    <a:lnTo>
                      <a:pt x="2880" y="564"/>
                    </a:lnTo>
                    <a:lnTo>
                      <a:pt x="2880" y="564"/>
                    </a:lnTo>
                    <a:lnTo>
                      <a:pt x="2886" y="570"/>
                    </a:lnTo>
                    <a:lnTo>
                      <a:pt x="2886" y="570"/>
                    </a:lnTo>
                    <a:lnTo>
                      <a:pt x="2886" y="570"/>
                    </a:lnTo>
                    <a:lnTo>
                      <a:pt x="2886" y="570"/>
                    </a:lnTo>
                    <a:lnTo>
                      <a:pt x="2886" y="576"/>
                    </a:lnTo>
                    <a:lnTo>
                      <a:pt x="2892" y="576"/>
                    </a:lnTo>
                    <a:lnTo>
                      <a:pt x="2892" y="576"/>
                    </a:lnTo>
                    <a:lnTo>
                      <a:pt x="2892" y="582"/>
                    </a:lnTo>
                    <a:lnTo>
                      <a:pt x="2892" y="582"/>
                    </a:lnTo>
                    <a:lnTo>
                      <a:pt x="2892" y="582"/>
                    </a:lnTo>
                    <a:lnTo>
                      <a:pt x="2892" y="588"/>
                    </a:lnTo>
                    <a:lnTo>
                      <a:pt x="2898" y="588"/>
                    </a:lnTo>
                    <a:lnTo>
                      <a:pt x="2898" y="588"/>
                    </a:lnTo>
                    <a:lnTo>
                      <a:pt x="2898" y="594"/>
                    </a:lnTo>
                    <a:lnTo>
                      <a:pt x="2898" y="594"/>
                    </a:lnTo>
                    <a:lnTo>
                      <a:pt x="2898" y="594"/>
                    </a:lnTo>
                    <a:lnTo>
                      <a:pt x="2898" y="600"/>
                    </a:lnTo>
                    <a:lnTo>
                      <a:pt x="2904" y="600"/>
                    </a:lnTo>
                    <a:lnTo>
                      <a:pt x="2904" y="600"/>
                    </a:lnTo>
                    <a:lnTo>
                      <a:pt x="2904" y="606"/>
                    </a:lnTo>
                    <a:lnTo>
                      <a:pt x="2904" y="606"/>
                    </a:lnTo>
                    <a:lnTo>
                      <a:pt x="2904" y="606"/>
                    </a:lnTo>
                    <a:lnTo>
                      <a:pt x="2904" y="612"/>
                    </a:lnTo>
                    <a:lnTo>
                      <a:pt x="2910" y="612"/>
                    </a:lnTo>
                    <a:lnTo>
                      <a:pt x="2910" y="618"/>
                    </a:lnTo>
                    <a:lnTo>
                      <a:pt x="2910" y="618"/>
                    </a:lnTo>
                    <a:lnTo>
                      <a:pt x="2910" y="624"/>
                    </a:lnTo>
                    <a:lnTo>
                      <a:pt x="2910" y="624"/>
                    </a:lnTo>
                    <a:lnTo>
                      <a:pt x="2910" y="624"/>
                    </a:lnTo>
                    <a:lnTo>
                      <a:pt x="2916" y="630"/>
                    </a:lnTo>
                    <a:lnTo>
                      <a:pt x="2916" y="630"/>
                    </a:lnTo>
                    <a:lnTo>
                      <a:pt x="2916" y="630"/>
                    </a:lnTo>
                    <a:lnTo>
                      <a:pt x="2916" y="636"/>
                    </a:lnTo>
                    <a:lnTo>
                      <a:pt x="2916" y="642"/>
                    </a:lnTo>
                    <a:lnTo>
                      <a:pt x="2922" y="642"/>
                    </a:lnTo>
                    <a:lnTo>
                      <a:pt x="2922" y="648"/>
                    </a:lnTo>
                    <a:lnTo>
                      <a:pt x="2922" y="654"/>
                    </a:lnTo>
                    <a:lnTo>
                      <a:pt x="2922" y="660"/>
                    </a:lnTo>
                    <a:lnTo>
                      <a:pt x="2922" y="660"/>
                    </a:lnTo>
                    <a:lnTo>
                      <a:pt x="2922" y="666"/>
                    </a:lnTo>
                    <a:lnTo>
                      <a:pt x="2928" y="672"/>
                    </a:lnTo>
                    <a:lnTo>
                      <a:pt x="2928" y="678"/>
                    </a:lnTo>
                    <a:lnTo>
                      <a:pt x="2928" y="684"/>
                    </a:lnTo>
                    <a:lnTo>
                      <a:pt x="2928" y="690"/>
                    </a:lnTo>
                    <a:lnTo>
                      <a:pt x="2928" y="696"/>
                    </a:lnTo>
                    <a:lnTo>
                      <a:pt x="2928" y="702"/>
                    </a:lnTo>
                    <a:lnTo>
                      <a:pt x="2934" y="708"/>
                    </a:lnTo>
                    <a:lnTo>
                      <a:pt x="2934" y="714"/>
                    </a:lnTo>
                    <a:lnTo>
                      <a:pt x="2934" y="720"/>
                    </a:lnTo>
                    <a:lnTo>
                      <a:pt x="2934" y="726"/>
                    </a:lnTo>
                    <a:lnTo>
                      <a:pt x="2934" y="738"/>
                    </a:lnTo>
                    <a:lnTo>
                      <a:pt x="2940" y="744"/>
                    </a:lnTo>
                    <a:lnTo>
                      <a:pt x="2940" y="750"/>
                    </a:lnTo>
                    <a:lnTo>
                      <a:pt x="2940" y="756"/>
                    </a:lnTo>
                    <a:lnTo>
                      <a:pt x="2940" y="762"/>
                    </a:lnTo>
                    <a:lnTo>
                      <a:pt x="2940" y="768"/>
                    </a:lnTo>
                    <a:lnTo>
                      <a:pt x="2940" y="774"/>
                    </a:lnTo>
                    <a:lnTo>
                      <a:pt x="2946" y="780"/>
                    </a:lnTo>
                    <a:lnTo>
                      <a:pt x="2946" y="786"/>
                    </a:lnTo>
                    <a:lnTo>
                      <a:pt x="2946" y="792"/>
                    </a:lnTo>
                    <a:lnTo>
                      <a:pt x="2946" y="798"/>
                    </a:lnTo>
                    <a:lnTo>
                      <a:pt x="2946" y="804"/>
                    </a:lnTo>
                    <a:lnTo>
                      <a:pt x="2946" y="810"/>
                    </a:lnTo>
                    <a:lnTo>
                      <a:pt x="2952" y="816"/>
                    </a:lnTo>
                    <a:lnTo>
                      <a:pt x="2952" y="822"/>
                    </a:lnTo>
                    <a:lnTo>
                      <a:pt x="2952" y="828"/>
                    </a:lnTo>
                    <a:lnTo>
                      <a:pt x="2952" y="834"/>
                    </a:lnTo>
                    <a:lnTo>
                      <a:pt x="2952" y="834"/>
                    </a:lnTo>
                    <a:lnTo>
                      <a:pt x="2952" y="840"/>
                    </a:lnTo>
                    <a:lnTo>
                      <a:pt x="2958" y="846"/>
                    </a:lnTo>
                    <a:lnTo>
                      <a:pt x="2958" y="852"/>
                    </a:lnTo>
                    <a:lnTo>
                      <a:pt x="2958" y="858"/>
                    </a:lnTo>
                    <a:lnTo>
                      <a:pt x="2958" y="864"/>
                    </a:lnTo>
                    <a:lnTo>
                      <a:pt x="2958" y="870"/>
                    </a:lnTo>
                    <a:lnTo>
                      <a:pt x="2958" y="876"/>
                    </a:lnTo>
                    <a:lnTo>
                      <a:pt x="2964" y="882"/>
                    </a:lnTo>
                    <a:lnTo>
                      <a:pt x="2964" y="888"/>
                    </a:lnTo>
                    <a:lnTo>
                      <a:pt x="2964" y="894"/>
                    </a:lnTo>
                    <a:lnTo>
                      <a:pt x="2964" y="900"/>
                    </a:lnTo>
                    <a:lnTo>
                      <a:pt x="2964" y="906"/>
                    </a:lnTo>
                    <a:lnTo>
                      <a:pt x="2964" y="912"/>
                    </a:lnTo>
                    <a:lnTo>
                      <a:pt x="2970" y="918"/>
                    </a:lnTo>
                    <a:lnTo>
                      <a:pt x="2970" y="924"/>
                    </a:lnTo>
                    <a:lnTo>
                      <a:pt x="2970" y="930"/>
                    </a:lnTo>
                    <a:lnTo>
                      <a:pt x="2970" y="936"/>
                    </a:lnTo>
                    <a:lnTo>
                      <a:pt x="2970" y="942"/>
                    </a:lnTo>
                    <a:lnTo>
                      <a:pt x="2976" y="954"/>
                    </a:lnTo>
                    <a:lnTo>
                      <a:pt x="2976" y="960"/>
                    </a:lnTo>
                    <a:lnTo>
                      <a:pt x="2976" y="966"/>
                    </a:lnTo>
                    <a:lnTo>
                      <a:pt x="2976" y="972"/>
                    </a:lnTo>
                    <a:lnTo>
                      <a:pt x="2976" y="978"/>
                    </a:lnTo>
                    <a:lnTo>
                      <a:pt x="2976" y="984"/>
                    </a:lnTo>
                    <a:lnTo>
                      <a:pt x="2982" y="990"/>
                    </a:lnTo>
                    <a:lnTo>
                      <a:pt x="2982" y="996"/>
                    </a:lnTo>
                    <a:lnTo>
                      <a:pt x="2982" y="1002"/>
                    </a:lnTo>
                    <a:lnTo>
                      <a:pt x="2982" y="1008"/>
                    </a:lnTo>
                    <a:lnTo>
                      <a:pt x="2982" y="1014"/>
                    </a:lnTo>
                    <a:lnTo>
                      <a:pt x="2982" y="1014"/>
                    </a:lnTo>
                    <a:lnTo>
                      <a:pt x="2988" y="1020"/>
                    </a:lnTo>
                    <a:lnTo>
                      <a:pt x="2988" y="1026"/>
                    </a:lnTo>
                    <a:lnTo>
                      <a:pt x="2988" y="1032"/>
                    </a:lnTo>
                    <a:lnTo>
                      <a:pt x="2988" y="1032"/>
                    </a:lnTo>
                    <a:lnTo>
                      <a:pt x="2988" y="1032"/>
                    </a:lnTo>
                    <a:lnTo>
                      <a:pt x="2988" y="1032"/>
                    </a:lnTo>
                    <a:lnTo>
                      <a:pt x="2994" y="1026"/>
                    </a:lnTo>
                    <a:lnTo>
                      <a:pt x="2994" y="1020"/>
                    </a:lnTo>
                    <a:lnTo>
                      <a:pt x="2994" y="1008"/>
                    </a:lnTo>
                    <a:lnTo>
                      <a:pt x="2994" y="1002"/>
                    </a:lnTo>
                    <a:lnTo>
                      <a:pt x="2994" y="996"/>
                    </a:lnTo>
                    <a:lnTo>
                      <a:pt x="2994" y="984"/>
                    </a:lnTo>
                    <a:lnTo>
                      <a:pt x="3000" y="978"/>
                    </a:lnTo>
                    <a:lnTo>
                      <a:pt x="3000" y="972"/>
                    </a:lnTo>
                    <a:lnTo>
                      <a:pt x="3000" y="966"/>
                    </a:lnTo>
                    <a:lnTo>
                      <a:pt x="3000" y="954"/>
                    </a:lnTo>
                    <a:lnTo>
                      <a:pt x="3000" y="948"/>
                    </a:lnTo>
                    <a:lnTo>
                      <a:pt x="3000" y="942"/>
                    </a:lnTo>
                    <a:lnTo>
                      <a:pt x="3006" y="930"/>
                    </a:lnTo>
                    <a:lnTo>
                      <a:pt x="3006" y="924"/>
                    </a:lnTo>
                    <a:lnTo>
                      <a:pt x="3006" y="918"/>
                    </a:lnTo>
                    <a:lnTo>
                      <a:pt x="3006" y="906"/>
                    </a:lnTo>
                    <a:lnTo>
                      <a:pt x="3006" y="900"/>
                    </a:lnTo>
                    <a:lnTo>
                      <a:pt x="3012" y="894"/>
                    </a:lnTo>
                    <a:lnTo>
                      <a:pt x="3012" y="888"/>
                    </a:lnTo>
                    <a:lnTo>
                      <a:pt x="3012" y="876"/>
                    </a:lnTo>
                    <a:lnTo>
                      <a:pt x="3012" y="870"/>
                    </a:lnTo>
                    <a:lnTo>
                      <a:pt x="3012" y="864"/>
                    </a:lnTo>
                    <a:lnTo>
                      <a:pt x="3012" y="858"/>
                    </a:lnTo>
                    <a:lnTo>
                      <a:pt x="3018" y="846"/>
                    </a:lnTo>
                    <a:lnTo>
                      <a:pt x="3018" y="840"/>
                    </a:lnTo>
                    <a:lnTo>
                      <a:pt x="3018" y="834"/>
                    </a:lnTo>
                    <a:lnTo>
                      <a:pt x="3018" y="828"/>
                    </a:lnTo>
                    <a:lnTo>
                      <a:pt x="3018" y="822"/>
                    </a:lnTo>
                    <a:lnTo>
                      <a:pt x="3018" y="810"/>
                    </a:lnTo>
                    <a:lnTo>
                      <a:pt x="3024" y="804"/>
                    </a:lnTo>
                    <a:lnTo>
                      <a:pt x="3024" y="798"/>
                    </a:lnTo>
                    <a:lnTo>
                      <a:pt x="3024" y="792"/>
                    </a:lnTo>
                    <a:lnTo>
                      <a:pt x="3024" y="786"/>
                    </a:lnTo>
                    <a:lnTo>
                      <a:pt x="3024" y="774"/>
                    </a:lnTo>
                    <a:lnTo>
                      <a:pt x="3024" y="768"/>
                    </a:lnTo>
                    <a:lnTo>
                      <a:pt x="3030" y="762"/>
                    </a:lnTo>
                    <a:lnTo>
                      <a:pt x="3030" y="756"/>
                    </a:lnTo>
                    <a:lnTo>
                      <a:pt x="3030" y="750"/>
                    </a:lnTo>
                    <a:lnTo>
                      <a:pt x="3030" y="744"/>
                    </a:lnTo>
                    <a:lnTo>
                      <a:pt x="3030" y="738"/>
                    </a:lnTo>
                    <a:lnTo>
                      <a:pt x="3030" y="732"/>
                    </a:lnTo>
                    <a:lnTo>
                      <a:pt x="3036" y="720"/>
                    </a:lnTo>
                    <a:lnTo>
                      <a:pt x="3036" y="714"/>
                    </a:lnTo>
                    <a:lnTo>
                      <a:pt x="3036" y="708"/>
                    </a:lnTo>
                    <a:lnTo>
                      <a:pt x="3036" y="696"/>
                    </a:lnTo>
                    <a:lnTo>
                      <a:pt x="3036" y="690"/>
                    </a:lnTo>
                    <a:lnTo>
                      <a:pt x="3042" y="684"/>
                    </a:lnTo>
                    <a:lnTo>
                      <a:pt x="3042" y="672"/>
                    </a:lnTo>
                    <a:lnTo>
                      <a:pt x="3042" y="666"/>
                    </a:lnTo>
                    <a:lnTo>
                      <a:pt x="3042" y="660"/>
                    </a:lnTo>
                    <a:lnTo>
                      <a:pt x="3042" y="654"/>
                    </a:lnTo>
                    <a:lnTo>
                      <a:pt x="3048" y="648"/>
                    </a:lnTo>
                    <a:lnTo>
                      <a:pt x="3048" y="642"/>
                    </a:lnTo>
                    <a:lnTo>
                      <a:pt x="3048" y="636"/>
                    </a:lnTo>
                    <a:lnTo>
                      <a:pt x="3048" y="630"/>
                    </a:lnTo>
                    <a:lnTo>
                      <a:pt x="3048" y="624"/>
                    </a:lnTo>
                    <a:lnTo>
                      <a:pt x="3048" y="618"/>
                    </a:lnTo>
                    <a:lnTo>
                      <a:pt x="3054" y="612"/>
                    </a:lnTo>
                    <a:lnTo>
                      <a:pt x="3054" y="606"/>
                    </a:lnTo>
                    <a:lnTo>
                      <a:pt x="3054" y="600"/>
                    </a:lnTo>
                    <a:lnTo>
                      <a:pt x="3054" y="594"/>
                    </a:lnTo>
                    <a:lnTo>
                      <a:pt x="3054" y="588"/>
                    </a:lnTo>
                    <a:lnTo>
                      <a:pt x="3054" y="582"/>
                    </a:lnTo>
                    <a:lnTo>
                      <a:pt x="3060" y="576"/>
                    </a:lnTo>
                    <a:lnTo>
                      <a:pt x="3060" y="570"/>
                    </a:lnTo>
                    <a:lnTo>
                      <a:pt x="3060" y="564"/>
                    </a:lnTo>
                    <a:lnTo>
                      <a:pt x="3060" y="558"/>
                    </a:lnTo>
                    <a:lnTo>
                      <a:pt x="3060" y="552"/>
                    </a:lnTo>
                    <a:lnTo>
                      <a:pt x="3060" y="546"/>
                    </a:lnTo>
                    <a:lnTo>
                      <a:pt x="3066" y="540"/>
                    </a:lnTo>
                    <a:lnTo>
                      <a:pt x="3066" y="534"/>
                    </a:lnTo>
                    <a:lnTo>
                      <a:pt x="3066" y="528"/>
                    </a:lnTo>
                    <a:lnTo>
                      <a:pt x="3066" y="522"/>
                    </a:lnTo>
                    <a:lnTo>
                      <a:pt x="3066" y="516"/>
                    </a:lnTo>
                    <a:lnTo>
                      <a:pt x="3066" y="510"/>
                    </a:lnTo>
                    <a:lnTo>
                      <a:pt x="3072" y="504"/>
                    </a:lnTo>
                    <a:lnTo>
                      <a:pt x="3072" y="504"/>
                    </a:lnTo>
                    <a:lnTo>
                      <a:pt x="3072" y="498"/>
                    </a:lnTo>
                    <a:lnTo>
                      <a:pt x="3072" y="486"/>
                    </a:lnTo>
                    <a:lnTo>
                      <a:pt x="3072" y="480"/>
                    </a:lnTo>
                    <a:lnTo>
                      <a:pt x="3072" y="474"/>
                    </a:lnTo>
                    <a:lnTo>
                      <a:pt x="3078" y="474"/>
                    </a:lnTo>
                    <a:lnTo>
                      <a:pt x="3078" y="468"/>
                    </a:lnTo>
                    <a:lnTo>
                      <a:pt x="3078" y="462"/>
                    </a:lnTo>
                    <a:lnTo>
                      <a:pt x="3078" y="456"/>
                    </a:lnTo>
                    <a:lnTo>
                      <a:pt x="3078" y="456"/>
                    </a:lnTo>
                    <a:lnTo>
                      <a:pt x="3078" y="450"/>
                    </a:lnTo>
                    <a:lnTo>
                      <a:pt x="3084" y="444"/>
                    </a:lnTo>
                    <a:lnTo>
                      <a:pt x="3084" y="438"/>
                    </a:lnTo>
                    <a:lnTo>
                      <a:pt x="3084" y="432"/>
                    </a:lnTo>
                    <a:lnTo>
                      <a:pt x="3084" y="426"/>
                    </a:lnTo>
                    <a:lnTo>
                      <a:pt x="3084" y="420"/>
                    </a:lnTo>
                    <a:lnTo>
                      <a:pt x="3090" y="414"/>
                    </a:lnTo>
                    <a:lnTo>
                      <a:pt x="3090" y="408"/>
                    </a:lnTo>
                    <a:lnTo>
                      <a:pt x="3090" y="402"/>
                    </a:lnTo>
                    <a:lnTo>
                      <a:pt x="3090" y="396"/>
                    </a:lnTo>
                    <a:lnTo>
                      <a:pt x="3090" y="390"/>
                    </a:lnTo>
                    <a:lnTo>
                      <a:pt x="3090" y="390"/>
                    </a:lnTo>
                    <a:lnTo>
                      <a:pt x="3096" y="384"/>
                    </a:lnTo>
                    <a:lnTo>
                      <a:pt x="3096" y="378"/>
                    </a:lnTo>
                    <a:lnTo>
                      <a:pt x="3096" y="372"/>
                    </a:lnTo>
                    <a:lnTo>
                      <a:pt x="3096" y="366"/>
                    </a:lnTo>
                    <a:lnTo>
                      <a:pt x="3096" y="366"/>
                    </a:lnTo>
                    <a:lnTo>
                      <a:pt x="3102" y="360"/>
                    </a:lnTo>
                    <a:lnTo>
                      <a:pt x="3102" y="354"/>
                    </a:lnTo>
                    <a:lnTo>
                      <a:pt x="3102" y="348"/>
                    </a:lnTo>
                    <a:lnTo>
                      <a:pt x="3102" y="348"/>
                    </a:lnTo>
                    <a:lnTo>
                      <a:pt x="3102" y="342"/>
                    </a:lnTo>
                    <a:lnTo>
                      <a:pt x="3102" y="336"/>
                    </a:lnTo>
                    <a:lnTo>
                      <a:pt x="3108" y="336"/>
                    </a:lnTo>
                    <a:lnTo>
                      <a:pt x="3108" y="330"/>
                    </a:lnTo>
                    <a:lnTo>
                      <a:pt x="3108" y="324"/>
                    </a:lnTo>
                    <a:lnTo>
                      <a:pt x="3108" y="324"/>
                    </a:lnTo>
                    <a:lnTo>
                      <a:pt x="3108" y="318"/>
                    </a:lnTo>
                    <a:lnTo>
                      <a:pt x="3108" y="312"/>
                    </a:lnTo>
                    <a:lnTo>
                      <a:pt x="3114" y="306"/>
                    </a:lnTo>
                    <a:lnTo>
                      <a:pt x="3114" y="306"/>
                    </a:lnTo>
                    <a:lnTo>
                      <a:pt x="3114" y="300"/>
                    </a:lnTo>
                    <a:lnTo>
                      <a:pt x="3114" y="294"/>
                    </a:lnTo>
                    <a:lnTo>
                      <a:pt x="3114" y="294"/>
                    </a:lnTo>
                    <a:lnTo>
                      <a:pt x="3114" y="288"/>
                    </a:lnTo>
                    <a:lnTo>
                      <a:pt x="3120" y="282"/>
                    </a:lnTo>
                    <a:lnTo>
                      <a:pt x="3120" y="282"/>
                    </a:lnTo>
                    <a:lnTo>
                      <a:pt x="3120" y="276"/>
                    </a:lnTo>
                    <a:lnTo>
                      <a:pt x="3120" y="270"/>
                    </a:lnTo>
                    <a:lnTo>
                      <a:pt x="3120" y="270"/>
                    </a:lnTo>
                    <a:lnTo>
                      <a:pt x="3120" y="264"/>
                    </a:lnTo>
                    <a:lnTo>
                      <a:pt x="3126" y="258"/>
                    </a:lnTo>
                    <a:lnTo>
                      <a:pt x="3126" y="258"/>
                    </a:lnTo>
                    <a:lnTo>
                      <a:pt x="3126" y="252"/>
                    </a:lnTo>
                    <a:lnTo>
                      <a:pt x="3126" y="246"/>
                    </a:lnTo>
                    <a:lnTo>
                      <a:pt x="3126" y="246"/>
                    </a:lnTo>
                    <a:lnTo>
                      <a:pt x="3126" y="240"/>
                    </a:lnTo>
                    <a:lnTo>
                      <a:pt x="3132" y="240"/>
                    </a:lnTo>
                    <a:lnTo>
                      <a:pt x="3132" y="234"/>
                    </a:lnTo>
                    <a:lnTo>
                      <a:pt x="3132" y="228"/>
                    </a:lnTo>
                    <a:lnTo>
                      <a:pt x="3132" y="228"/>
                    </a:lnTo>
                    <a:lnTo>
                      <a:pt x="3132" y="222"/>
                    </a:lnTo>
                    <a:lnTo>
                      <a:pt x="3132" y="222"/>
                    </a:lnTo>
                    <a:lnTo>
                      <a:pt x="3138" y="216"/>
                    </a:lnTo>
                    <a:lnTo>
                      <a:pt x="3138" y="216"/>
                    </a:lnTo>
                    <a:lnTo>
                      <a:pt x="3138" y="210"/>
                    </a:lnTo>
                    <a:lnTo>
                      <a:pt x="3138" y="210"/>
                    </a:lnTo>
                    <a:lnTo>
                      <a:pt x="3138" y="204"/>
                    </a:lnTo>
                    <a:lnTo>
                      <a:pt x="3144" y="204"/>
                    </a:lnTo>
                    <a:lnTo>
                      <a:pt x="3144" y="198"/>
                    </a:lnTo>
                    <a:lnTo>
                      <a:pt x="3144" y="198"/>
                    </a:lnTo>
                    <a:lnTo>
                      <a:pt x="3144" y="192"/>
                    </a:lnTo>
                    <a:lnTo>
                      <a:pt x="3144" y="186"/>
                    </a:lnTo>
                    <a:lnTo>
                      <a:pt x="3144" y="186"/>
                    </a:lnTo>
                    <a:lnTo>
                      <a:pt x="3150" y="186"/>
                    </a:lnTo>
                    <a:lnTo>
                      <a:pt x="3150" y="180"/>
                    </a:lnTo>
                    <a:lnTo>
                      <a:pt x="3150" y="180"/>
                    </a:lnTo>
                    <a:lnTo>
                      <a:pt x="3150" y="174"/>
                    </a:lnTo>
                    <a:lnTo>
                      <a:pt x="3150" y="168"/>
                    </a:lnTo>
                    <a:lnTo>
                      <a:pt x="3150" y="168"/>
                    </a:lnTo>
                    <a:lnTo>
                      <a:pt x="3156" y="168"/>
                    </a:lnTo>
                    <a:lnTo>
                      <a:pt x="3156" y="162"/>
                    </a:lnTo>
                    <a:lnTo>
                      <a:pt x="3156" y="162"/>
                    </a:lnTo>
                    <a:lnTo>
                      <a:pt x="3156" y="162"/>
                    </a:lnTo>
                    <a:lnTo>
                      <a:pt x="3156" y="168"/>
                    </a:lnTo>
                    <a:lnTo>
                      <a:pt x="3156" y="168"/>
                    </a:lnTo>
                    <a:lnTo>
                      <a:pt x="3162" y="168"/>
                    </a:lnTo>
                    <a:lnTo>
                      <a:pt x="3162" y="168"/>
                    </a:lnTo>
                    <a:lnTo>
                      <a:pt x="3162" y="174"/>
                    </a:lnTo>
                    <a:lnTo>
                      <a:pt x="3162" y="174"/>
                    </a:lnTo>
                    <a:lnTo>
                      <a:pt x="3162" y="174"/>
                    </a:lnTo>
                    <a:lnTo>
                      <a:pt x="3168" y="174"/>
                    </a:lnTo>
                    <a:lnTo>
                      <a:pt x="3168" y="180"/>
                    </a:lnTo>
                    <a:lnTo>
                      <a:pt x="3168" y="180"/>
                    </a:lnTo>
                    <a:lnTo>
                      <a:pt x="3168" y="180"/>
                    </a:lnTo>
                    <a:lnTo>
                      <a:pt x="3168" y="180"/>
                    </a:lnTo>
                    <a:lnTo>
                      <a:pt x="3168" y="186"/>
                    </a:lnTo>
                    <a:lnTo>
                      <a:pt x="3174" y="186"/>
                    </a:lnTo>
                    <a:lnTo>
                      <a:pt x="3174" y="186"/>
                    </a:lnTo>
                    <a:lnTo>
                      <a:pt x="3174" y="186"/>
                    </a:lnTo>
                    <a:lnTo>
                      <a:pt x="3174" y="192"/>
                    </a:lnTo>
                    <a:lnTo>
                      <a:pt x="3174" y="192"/>
                    </a:lnTo>
                    <a:lnTo>
                      <a:pt x="3174" y="192"/>
                    </a:lnTo>
                    <a:lnTo>
                      <a:pt x="3180" y="198"/>
                    </a:lnTo>
                    <a:lnTo>
                      <a:pt x="3180" y="198"/>
                    </a:lnTo>
                    <a:lnTo>
                      <a:pt x="3180" y="198"/>
                    </a:lnTo>
                    <a:lnTo>
                      <a:pt x="3180" y="204"/>
                    </a:lnTo>
                    <a:lnTo>
                      <a:pt x="3180" y="204"/>
                    </a:lnTo>
                    <a:lnTo>
                      <a:pt x="3180" y="204"/>
                    </a:lnTo>
                    <a:lnTo>
                      <a:pt x="3186" y="210"/>
                    </a:lnTo>
                    <a:lnTo>
                      <a:pt x="3186" y="210"/>
                    </a:lnTo>
                    <a:lnTo>
                      <a:pt x="3186" y="216"/>
                    </a:lnTo>
                    <a:lnTo>
                      <a:pt x="3186" y="216"/>
                    </a:lnTo>
                    <a:lnTo>
                      <a:pt x="3186" y="216"/>
                    </a:lnTo>
                    <a:lnTo>
                      <a:pt x="3186" y="222"/>
                    </a:lnTo>
                    <a:lnTo>
                      <a:pt x="3192" y="222"/>
                    </a:lnTo>
                    <a:lnTo>
                      <a:pt x="3192" y="228"/>
                    </a:lnTo>
                    <a:lnTo>
                      <a:pt x="3192" y="228"/>
                    </a:lnTo>
                    <a:lnTo>
                      <a:pt x="3192" y="234"/>
                    </a:lnTo>
                    <a:lnTo>
                      <a:pt x="3192" y="234"/>
                    </a:lnTo>
                    <a:lnTo>
                      <a:pt x="3198" y="234"/>
                    </a:lnTo>
                    <a:lnTo>
                      <a:pt x="3198" y="240"/>
                    </a:lnTo>
                    <a:lnTo>
                      <a:pt x="3198" y="240"/>
                    </a:lnTo>
                    <a:lnTo>
                      <a:pt x="3198" y="246"/>
                    </a:lnTo>
                    <a:lnTo>
                      <a:pt x="3198" y="246"/>
                    </a:lnTo>
                    <a:lnTo>
                      <a:pt x="3198" y="252"/>
                    </a:lnTo>
                    <a:lnTo>
                      <a:pt x="3204" y="252"/>
                    </a:lnTo>
                    <a:lnTo>
                      <a:pt x="3204" y="252"/>
                    </a:lnTo>
                    <a:lnTo>
                      <a:pt x="3204" y="258"/>
                    </a:lnTo>
                    <a:lnTo>
                      <a:pt x="3204" y="258"/>
                    </a:lnTo>
                    <a:lnTo>
                      <a:pt x="3204" y="264"/>
                    </a:lnTo>
                    <a:lnTo>
                      <a:pt x="3204" y="264"/>
                    </a:lnTo>
                    <a:lnTo>
                      <a:pt x="3210" y="270"/>
                    </a:lnTo>
                    <a:lnTo>
                      <a:pt x="3210" y="270"/>
                    </a:lnTo>
                    <a:lnTo>
                      <a:pt x="3210" y="276"/>
                    </a:lnTo>
                    <a:lnTo>
                      <a:pt x="3210" y="276"/>
                    </a:lnTo>
                    <a:lnTo>
                      <a:pt x="3210" y="282"/>
                    </a:lnTo>
                    <a:lnTo>
                      <a:pt x="3210" y="282"/>
                    </a:lnTo>
                    <a:lnTo>
                      <a:pt x="3216" y="288"/>
                    </a:lnTo>
                    <a:lnTo>
                      <a:pt x="3216" y="288"/>
                    </a:lnTo>
                    <a:lnTo>
                      <a:pt x="3216" y="294"/>
                    </a:lnTo>
                    <a:lnTo>
                      <a:pt x="3216" y="294"/>
                    </a:lnTo>
                    <a:lnTo>
                      <a:pt x="3216" y="300"/>
                    </a:lnTo>
                    <a:lnTo>
                      <a:pt x="3216" y="300"/>
                    </a:lnTo>
                    <a:lnTo>
                      <a:pt x="3222" y="306"/>
                    </a:lnTo>
                    <a:lnTo>
                      <a:pt x="3222" y="312"/>
                    </a:lnTo>
                    <a:lnTo>
                      <a:pt x="3222" y="312"/>
                    </a:lnTo>
                    <a:lnTo>
                      <a:pt x="3222" y="318"/>
                    </a:lnTo>
                    <a:lnTo>
                      <a:pt x="3222" y="318"/>
                    </a:lnTo>
                    <a:lnTo>
                      <a:pt x="3222" y="324"/>
                    </a:lnTo>
                    <a:lnTo>
                      <a:pt x="3228" y="330"/>
                    </a:lnTo>
                    <a:lnTo>
                      <a:pt x="3228" y="330"/>
                    </a:lnTo>
                    <a:lnTo>
                      <a:pt x="3228" y="336"/>
                    </a:lnTo>
                    <a:lnTo>
                      <a:pt x="3228" y="336"/>
                    </a:lnTo>
                    <a:lnTo>
                      <a:pt x="3228" y="342"/>
                    </a:lnTo>
                    <a:lnTo>
                      <a:pt x="3234" y="348"/>
                    </a:lnTo>
                    <a:lnTo>
                      <a:pt x="3234" y="354"/>
                    </a:lnTo>
                    <a:lnTo>
                      <a:pt x="3234" y="354"/>
                    </a:lnTo>
                    <a:lnTo>
                      <a:pt x="3234" y="360"/>
                    </a:lnTo>
                    <a:lnTo>
                      <a:pt x="3234" y="360"/>
                    </a:lnTo>
                    <a:lnTo>
                      <a:pt x="3234" y="366"/>
                    </a:lnTo>
                    <a:lnTo>
                      <a:pt x="3240" y="366"/>
                    </a:lnTo>
                    <a:lnTo>
                      <a:pt x="3240" y="372"/>
                    </a:lnTo>
                    <a:lnTo>
                      <a:pt x="3240" y="372"/>
                    </a:lnTo>
                    <a:lnTo>
                      <a:pt x="3240" y="378"/>
                    </a:lnTo>
                    <a:lnTo>
                      <a:pt x="3240" y="378"/>
                    </a:lnTo>
                    <a:lnTo>
                      <a:pt x="3246" y="384"/>
                    </a:lnTo>
                    <a:lnTo>
                      <a:pt x="3246" y="384"/>
                    </a:lnTo>
                    <a:lnTo>
                      <a:pt x="3246" y="384"/>
                    </a:lnTo>
                    <a:lnTo>
                      <a:pt x="3246" y="390"/>
                    </a:lnTo>
                    <a:lnTo>
                      <a:pt x="3246" y="390"/>
                    </a:lnTo>
                    <a:lnTo>
                      <a:pt x="3246" y="396"/>
                    </a:lnTo>
                    <a:lnTo>
                      <a:pt x="3246" y="396"/>
                    </a:lnTo>
                    <a:lnTo>
                      <a:pt x="3252" y="402"/>
                    </a:lnTo>
                    <a:lnTo>
                      <a:pt x="3252" y="402"/>
                    </a:lnTo>
                    <a:lnTo>
                      <a:pt x="3252" y="408"/>
                    </a:lnTo>
                    <a:lnTo>
                      <a:pt x="3252" y="408"/>
                    </a:lnTo>
                    <a:lnTo>
                      <a:pt x="3252" y="408"/>
                    </a:lnTo>
                    <a:lnTo>
                      <a:pt x="3258" y="414"/>
                    </a:lnTo>
                    <a:lnTo>
                      <a:pt x="3258" y="414"/>
                    </a:lnTo>
                    <a:lnTo>
                      <a:pt x="3258" y="420"/>
                    </a:lnTo>
                    <a:lnTo>
                      <a:pt x="3258" y="420"/>
                    </a:lnTo>
                    <a:lnTo>
                      <a:pt x="3258" y="426"/>
                    </a:lnTo>
                    <a:lnTo>
                      <a:pt x="3258" y="426"/>
                    </a:lnTo>
                    <a:lnTo>
                      <a:pt x="3264" y="432"/>
                    </a:lnTo>
                    <a:lnTo>
                      <a:pt x="3264" y="432"/>
                    </a:lnTo>
                    <a:lnTo>
                      <a:pt x="3264" y="438"/>
                    </a:lnTo>
                    <a:lnTo>
                      <a:pt x="3264" y="438"/>
                    </a:lnTo>
                    <a:lnTo>
                      <a:pt x="3264" y="444"/>
                    </a:lnTo>
                    <a:lnTo>
                      <a:pt x="3264" y="450"/>
                    </a:lnTo>
                    <a:lnTo>
                      <a:pt x="3270" y="450"/>
                    </a:lnTo>
                    <a:lnTo>
                      <a:pt x="3270" y="456"/>
                    </a:lnTo>
                    <a:lnTo>
                      <a:pt x="3270" y="456"/>
                    </a:lnTo>
                    <a:lnTo>
                      <a:pt x="3270" y="462"/>
                    </a:lnTo>
                    <a:lnTo>
                      <a:pt x="3270" y="462"/>
                    </a:lnTo>
                    <a:lnTo>
                      <a:pt x="3270" y="468"/>
                    </a:lnTo>
                    <a:lnTo>
                      <a:pt x="3276" y="474"/>
                    </a:lnTo>
                    <a:lnTo>
                      <a:pt x="3276" y="474"/>
                    </a:lnTo>
                    <a:lnTo>
                      <a:pt x="3276" y="480"/>
                    </a:lnTo>
                    <a:lnTo>
                      <a:pt x="3276" y="486"/>
                    </a:lnTo>
                    <a:lnTo>
                      <a:pt x="3276" y="486"/>
                    </a:lnTo>
                    <a:lnTo>
                      <a:pt x="3282" y="492"/>
                    </a:lnTo>
                    <a:lnTo>
                      <a:pt x="3282" y="498"/>
                    </a:lnTo>
                    <a:lnTo>
                      <a:pt x="3282" y="504"/>
                    </a:lnTo>
                    <a:lnTo>
                      <a:pt x="3282" y="504"/>
                    </a:lnTo>
                    <a:lnTo>
                      <a:pt x="3282" y="510"/>
                    </a:lnTo>
                    <a:lnTo>
                      <a:pt x="3282" y="510"/>
                    </a:lnTo>
                    <a:lnTo>
                      <a:pt x="3288" y="516"/>
                    </a:lnTo>
                    <a:lnTo>
                      <a:pt x="3288" y="522"/>
                    </a:lnTo>
                    <a:lnTo>
                      <a:pt x="3288" y="522"/>
                    </a:lnTo>
                    <a:lnTo>
                      <a:pt x="3288" y="528"/>
                    </a:lnTo>
                    <a:lnTo>
                      <a:pt x="3288" y="534"/>
                    </a:lnTo>
                    <a:lnTo>
                      <a:pt x="3294" y="534"/>
                    </a:lnTo>
                    <a:lnTo>
                      <a:pt x="3294" y="540"/>
                    </a:lnTo>
                    <a:lnTo>
                      <a:pt x="3294" y="546"/>
                    </a:lnTo>
                    <a:lnTo>
                      <a:pt x="3294" y="546"/>
                    </a:lnTo>
                    <a:lnTo>
                      <a:pt x="3294" y="552"/>
                    </a:lnTo>
                    <a:lnTo>
                      <a:pt x="3294" y="558"/>
                    </a:lnTo>
                    <a:lnTo>
                      <a:pt x="3300" y="558"/>
                    </a:lnTo>
                    <a:lnTo>
                      <a:pt x="3300" y="564"/>
                    </a:lnTo>
                    <a:lnTo>
                      <a:pt x="3300" y="570"/>
                    </a:lnTo>
                    <a:lnTo>
                      <a:pt x="3300" y="576"/>
                    </a:lnTo>
                    <a:lnTo>
                      <a:pt x="3300" y="576"/>
                    </a:lnTo>
                    <a:lnTo>
                      <a:pt x="3300" y="582"/>
                    </a:lnTo>
                    <a:lnTo>
                      <a:pt x="3306" y="588"/>
                    </a:lnTo>
                    <a:lnTo>
                      <a:pt x="3306" y="594"/>
                    </a:lnTo>
                    <a:lnTo>
                      <a:pt x="3306" y="594"/>
                    </a:lnTo>
                    <a:lnTo>
                      <a:pt x="3306" y="600"/>
                    </a:lnTo>
                    <a:lnTo>
                      <a:pt x="3306" y="606"/>
                    </a:lnTo>
                    <a:lnTo>
                      <a:pt x="3306" y="612"/>
                    </a:lnTo>
                    <a:lnTo>
                      <a:pt x="3312" y="618"/>
                    </a:lnTo>
                    <a:lnTo>
                      <a:pt x="3312" y="618"/>
                    </a:lnTo>
                    <a:lnTo>
                      <a:pt x="3312" y="624"/>
                    </a:lnTo>
                    <a:lnTo>
                      <a:pt x="3312" y="630"/>
                    </a:lnTo>
                    <a:lnTo>
                      <a:pt x="3312" y="630"/>
                    </a:lnTo>
                    <a:lnTo>
                      <a:pt x="3312" y="636"/>
                    </a:lnTo>
                    <a:lnTo>
                      <a:pt x="3318" y="642"/>
                    </a:lnTo>
                    <a:lnTo>
                      <a:pt x="3318" y="648"/>
                    </a:lnTo>
                    <a:lnTo>
                      <a:pt x="3318" y="648"/>
                    </a:lnTo>
                    <a:lnTo>
                      <a:pt x="3318" y="654"/>
                    </a:lnTo>
                    <a:lnTo>
                      <a:pt x="3318" y="660"/>
                    </a:lnTo>
                    <a:lnTo>
                      <a:pt x="3324" y="660"/>
                    </a:lnTo>
                    <a:lnTo>
                      <a:pt x="3324" y="660"/>
                    </a:lnTo>
                    <a:lnTo>
                      <a:pt x="3324" y="660"/>
                    </a:lnTo>
                    <a:lnTo>
                      <a:pt x="3324" y="654"/>
                    </a:lnTo>
                    <a:lnTo>
                      <a:pt x="3324" y="654"/>
                    </a:lnTo>
                    <a:lnTo>
                      <a:pt x="3324" y="654"/>
                    </a:lnTo>
                    <a:lnTo>
                      <a:pt x="3324" y="648"/>
                    </a:lnTo>
                    <a:lnTo>
                      <a:pt x="3330" y="648"/>
                    </a:lnTo>
                    <a:lnTo>
                      <a:pt x="3330" y="648"/>
                    </a:lnTo>
                    <a:lnTo>
                      <a:pt x="3330" y="642"/>
                    </a:lnTo>
                    <a:lnTo>
                      <a:pt x="3330" y="642"/>
                    </a:lnTo>
                    <a:lnTo>
                      <a:pt x="3330" y="642"/>
                    </a:lnTo>
                    <a:lnTo>
                      <a:pt x="3336" y="642"/>
                    </a:lnTo>
                    <a:lnTo>
                      <a:pt x="3336" y="636"/>
                    </a:lnTo>
                    <a:lnTo>
                      <a:pt x="3336" y="636"/>
                    </a:lnTo>
                    <a:lnTo>
                      <a:pt x="3336" y="636"/>
                    </a:lnTo>
                    <a:lnTo>
                      <a:pt x="3336" y="630"/>
                    </a:lnTo>
                    <a:lnTo>
                      <a:pt x="3336" y="630"/>
                    </a:lnTo>
                    <a:lnTo>
                      <a:pt x="3342" y="630"/>
                    </a:lnTo>
                    <a:lnTo>
                      <a:pt x="3342" y="624"/>
                    </a:lnTo>
                    <a:lnTo>
                      <a:pt x="3342" y="624"/>
                    </a:lnTo>
                    <a:lnTo>
                      <a:pt x="3342" y="624"/>
                    </a:lnTo>
                    <a:lnTo>
                      <a:pt x="3342" y="618"/>
                    </a:lnTo>
                    <a:lnTo>
                      <a:pt x="3342" y="618"/>
                    </a:lnTo>
                    <a:lnTo>
                      <a:pt x="3348" y="618"/>
                    </a:lnTo>
                    <a:lnTo>
                      <a:pt x="3348" y="612"/>
                    </a:lnTo>
                    <a:lnTo>
                      <a:pt x="3348" y="612"/>
                    </a:lnTo>
                    <a:lnTo>
                      <a:pt x="3348" y="612"/>
                    </a:lnTo>
                    <a:lnTo>
                      <a:pt x="3348" y="606"/>
                    </a:lnTo>
                    <a:lnTo>
                      <a:pt x="3348" y="606"/>
                    </a:lnTo>
                    <a:lnTo>
                      <a:pt x="3354" y="606"/>
                    </a:lnTo>
                    <a:lnTo>
                      <a:pt x="3354" y="600"/>
                    </a:lnTo>
                    <a:lnTo>
                      <a:pt x="3354" y="600"/>
                    </a:lnTo>
                    <a:lnTo>
                      <a:pt x="3354" y="600"/>
                    </a:lnTo>
                    <a:lnTo>
                      <a:pt x="3354" y="600"/>
                    </a:lnTo>
                    <a:lnTo>
                      <a:pt x="3354" y="594"/>
                    </a:lnTo>
                    <a:lnTo>
                      <a:pt x="3360" y="594"/>
                    </a:lnTo>
                    <a:lnTo>
                      <a:pt x="3360" y="594"/>
                    </a:lnTo>
                    <a:lnTo>
                      <a:pt x="3360" y="594"/>
                    </a:lnTo>
                    <a:lnTo>
                      <a:pt x="3360" y="594"/>
                    </a:lnTo>
                    <a:lnTo>
                      <a:pt x="3360" y="594"/>
                    </a:lnTo>
                    <a:lnTo>
                      <a:pt x="3366" y="594"/>
                    </a:lnTo>
                    <a:lnTo>
                      <a:pt x="3366" y="594"/>
                    </a:lnTo>
                    <a:lnTo>
                      <a:pt x="3366" y="600"/>
                    </a:lnTo>
                    <a:lnTo>
                      <a:pt x="3366" y="600"/>
                    </a:lnTo>
                    <a:lnTo>
                      <a:pt x="3366" y="600"/>
                    </a:lnTo>
                    <a:lnTo>
                      <a:pt x="3366" y="600"/>
                    </a:lnTo>
                    <a:lnTo>
                      <a:pt x="3372" y="606"/>
                    </a:lnTo>
                    <a:lnTo>
                      <a:pt x="3372" y="606"/>
                    </a:lnTo>
                    <a:lnTo>
                      <a:pt x="3372" y="606"/>
                    </a:lnTo>
                    <a:lnTo>
                      <a:pt x="3372" y="612"/>
                    </a:lnTo>
                    <a:lnTo>
                      <a:pt x="3372" y="612"/>
                    </a:lnTo>
                    <a:lnTo>
                      <a:pt x="3372" y="612"/>
                    </a:lnTo>
                    <a:lnTo>
                      <a:pt x="3378" y="618"/>
                    </a:lnTo>
                    <a:lnTo>
                      <a:pt x="3378" y="618"/>
                    </a:lnTo>
                    <a:lnTo>
                      <a:pt x="3378" y="618"/>
                    </a:lnTo>
                    <a:lnTo>
                      <a:pt x="3378" y="624"/>
                    </a:lnTo>
                    <a:lnTo>
                      <a:pt x="3378" y="624"/>
                    </a:lnTo>
                    <a:lnTo>
                      <a:pt x="3378" y="624"/>
                    </a:lnTo>
                    <a:lnTo>
                      <a:pt x="3384" y="630"/>
                    </a:lnTo>
                    <a:lnTo>
                      <a:pt x="3384" y="630"/>
                    </a:lnTo>
                    <a:lnTo>
                      <a:pt x="3384" y="630"/>
                    </a:lnTo>
                    <a:lnTo>
                      <a:pt x="3384" y="636"/>
                    </a:lnTo>
                    <a:lnTo>
                      <a:pt x="3384" y="636"/>
                    </a:lnTo>
                    <a:lnTo>
                      <a:pt x="3384" y="636"/>
                    </a:lnTo>
                    <a:lnTo>
                      <a:pt x="3390" y="642"/>
                    </a:lnTo>
                    <a:lnTo>
                      <a:pt x="3390" y="642"/>
                    </a:lnTo>
                    <a:lnTo>
                      <a:pt x="3390" y="642"/>
                    </a:lnTo>
                    <a:lnTo>
                      <a:pt x="3390" y="642"/>
                    </a:lnTo>
                    <a:lnTo>
                      <a:pt x="3390" y="648"/>
                    </a:lnTo>
                    <a:lnTo>
                      <a:pt x="3390" y="648"/>
                    </a:lnTo>
                    <a:lnTo>
                      <a:pt x="3396" y="654"/>
                    </a:lnTo>
                    <a:lnTo>
                      <a:pt x="3396" y="654"/>
                    </a:lnTo>
                    <a:lnTo>
                      <a:pt x="3396" y="654"/>
                    </a:lnTo>
                    <a:lnTo>
                      <a:pt x="3396" y="660"/>
                    </a:lnTo>
                    <a:lnTo>
                      <a:pt x="3396" y="660"/>
                    </a:lnTo>
                    <a:lnTo>
                      <a:pt x="3402" y="660"/>
                    </a:lnTo>
                    <a:lnTo>
                      <a:pt x="3402" y="660"/>
                    </a:lnTo>
                    <a:lnTo>
                      <a:pt x="3402" y="654"/>
                    </a:lnTo>
                    <a:lnTo>
                      <a:pt x="3402" y="654"/>
                    </a:lnTo>
                    <a:lnTo>
                      <a:pt x="3402" y="648"/>
                    </a:lnTo>
                    <a:lnTo>
                      <a:pt x="3402" y="648"/>
                    </a:lnTo>
                    <a:lnTo>
                      <a:pt x="3408" y="642"/>
                    </a:lnTo>
                    <a:lnTo>
                      <a:pt x="3408" y="636"/>
                    </a:lnTo>
                    <a:lnTo>
                      <a:pt x="3408" y="630"/>
                    </a:lnTo>
                    <a:lnTo>
                      <a:pt x="3408" y="624"/>
                    </a:lnTo>
                    <a:lnTo>
                      <a:pt x="3408" y="624"/>
                    </a:lnTo>
                    <a:lnTo>
                      <a:pt x="3414" y="618"/>
                    </a:lnTo>
                    <a:lnTo>
                      <a:pt x="3414" y="612"/>
                    </a:lnTo>
                    <a:lnTo>
                      <a:pt x="3414" y="606"/>
                    </a:lnTo>
                    <a:lnTo>
                      <a:pt x="3414" y="606"/>
                    </a:lnTo>
                    <a:lnTo>
                      <a:pt x="3414" y="600"/>
                    </a:lnTo>
                    <a:lnTo>
                      <a:pt x="3414" y="594"/>
                    </a:lnTo>
                    <a:lnTo>
                      <a:pt x="3420" y="588"/>
                    </a:lnTo>
                    <a:lnTo>
                      <a:pt x="3420" y="588"/>
                    </a:lnTo>
                    <a:lnTo>
                      <a:pt x="3420" y="582"/>
                    </a:lnTo>
                    <a:lnTo>
                      <a:pt x="3420" y="576"/>
                    </a:lnTo>
                    <a:lnTo>
                      <a:pt x="3420" y="576"/>
                    </a:lnTo>
                    <a:lnTo>
                      <a:pt x="3420" y="570"/>
                    </a:lnTo>
                    <a:lnTo>
                      <a:pt x="3426" y="564"/>
                    </a:lnTo>
                    <a:lnTo>
                      <a:pt x="3426" y="558"/>
                    </a:lnTo>
                    <a:lnTo>
                      <a:pt x="3426" y="558"/>
                    </a:lnTo>
                    <a:lnTo>
                      <a:pt x="3426" y="552"/>
                    </a:lnTo>
                    <a:lnTo>
                      <a:pt x="3426" y="546"/>
                    </a:lnTo>
                    <a:lnTo>
                      <a:pt x="3426" y="546"/>
                    </a:lnTo>
                    <a:lnTo>
                      <a:pt x="3432" y="540"/>
                    </a:lnTo>
                    <a:lnTo>
                      <a:pt x="3432" y="540"/>
                    </a:lnTo>
                    <a:lnTo>
                      <a:pt x="3432" y="534"/>
                    </a:lnTo>
                    <a:lnTo>
                      <a:pt x="3432" y="528"/>
                    </a:lnTo>
                    <a:lnTo>
                      <a:pt x="3432" y="528"/>
                    </a:lnTo>
                    <a:lnTo>
                      <a:pt x="3438" y="522"/>
                    </a:lnTo>
                    <a:lnTo>
                      <a:pt x="3438" y="516"/>
                    </a:lnTo>
                    <a:lnTo>
                      <a:pt x="3438" y="516"/>
                    </a:lnTo>
                    <a:lnTo>
                      <a:pt x="3438" y="510"/>
                    </a:lnTo>
                    <a:lnTo>
                      <a:pt x="3438" y="510"/>
                    </a:lnTo>
                    <a:lnTo>
                      <a:pt x="3438" y="504"/>
                    </a:lnTo>
                    <a:lnTo>
                      <a:pt x="3444" y="504"/>
                    </a:lnTo>
                    <a:lnTo>
                      <a:pt x="3444" y="498"/>
                    </a:lnTo>
                    <a:lnTo>
                      <a:pt x="3444" y="492"/>
                    </a:lnTo>
                    <a:lnTo>
                      <a:pt x="3444" y="492"/>
                    </a:lnTo>
                    <a:lnTo>
                      <a:pt x="3444" y="486"/>
                    </a:lnTo>
                    <a:lnTo>
                      <a:pt x="3444" y="486"/>
                    </a:lnTo>
                    <a:lnTo>
                      <a:pt x="3450" y="480"/>
                    </a:lnTo>
                    <a:lnTo>
                      <a:pt x="3450" y="480"/>
                    </a:lnTo>
                    <a:lnTo>
                      <a:pt x="3450" y="474"/>
                    </a:lnTo>
                    <a:lnTo>
                      <a:pt x="3450" y="468"/>
                    </a:lnTo>
                    <a:lnTo>
                      <a:pt x="3450" y="468"/>
                    </a:lnTo>
                    <a:lnTo>
                      <a:pt x="3450" y="462"/>
                    </a:lnTo>
                    <a:lnTo>
                      <a:pt x="3456" y="462"/>
                    </a:lnTo>
                    <a:lnTo>
                      <a:pt x="3456" y="456"/>
                    </a:lnTo>
                    <a:lnTo>
                      <a:pt x="3456" y="456"/>
                    </a:lnTo>
                    <a:lnTo>
                      <a:pt x="3456" y="450"/>
                    </a:lnTo>
                    <a:lnTo>
                      <a:pt x="3456" y="450"/>
                    </a:lnTo>
                    <a:lnTo>
                      <a:pt x="3456" y="444"/>
                    </a:lnTo>
                    <a:lnTo>
                      <a:pt x="3462" y="444"/>
                    </a:lnTo>
                    <a:lnTo>
                      <a:pt x="3462" y="438"/>
                    </a:lnTo>
                    <a:lnTo>
                      <a:pt x="3462" y="438"/>
                    </a:lnTo>
                    <a:lnTo>
                      <a:pt x="3462" y="432"/>
                    </a:lnTo>
                    <a:lnTo>
                      <a:pt x="3462" y="432"/>
                    </a:lnTo>
                    <a:lnTo>
                      <a:pt x="3462" y="426"/>
                    </a:lnTo>
                    <a:lnTo>
                      <a:pt x="3468" y="426"/>
                    </a:lnTo>
                    <a:lnTo>
                      <a:pt x="3468" y="420"/>
                    </a:lnTo>
                    <a:lnTo>
                      <a:pt x="3468" y="420"/>
                    </a:lnTo>
                    <a:lnTo>
                      <a:pt x="3468" y="420"/>
                    </a:lnTo>
                    <a:lnTo>
                      <a:pt x="3468" y="414"/>
                    </a:lnTo>
                    <a:lnTo>
                      <a:pt x="3468" y="414"/>
                    </a:lnTo>
                    <a:lnTo>
                      <a:pt x="3474" y="408"/>
                    </a:lnTo>
                    <a:lnTo>
                      <a:pt x="3474" y="408"/>
                    </a:lnTo>
                    <a:lnTo>
                      <a:pt x="3474" y="408"/>
                    </a:lnTo>
                    <a:lnTo>
                      <a:pt x="3474" y="402"/>
                    </a:lnTo>
                    <a:lnTo>
                      <a:pt x="3474" y="396"/>
                    </a:lnTo>
                    <a:lnTo>
                      <a:pt x="3480" y="396"/>
                    </a:lnTo>
                    <a:lnTo>
                      <a:pt x="3480" y="396"/>
                    </a:lnTo>
                    <a:lnTo>
                      <a:pt x="3480" y="390"/>
                    </a:lnTo>
                    <a:lnTo>
                      <a:pt x="3480" y="390"/>
                    </a:lnTo>
                    <a:lnTo>
                      <a:pt x="3480" y="390"/>
                    </a:lnTo>
                    <a:lnTo>
                      <a:pt x="3480" y="384"/>
                    </a:lnTo>
                    <a:lnTo>
                      <a:pt x="3486" y="384"/>
                    </a:lnTo>
                    <a:lnTo>
                      <a:pt x="3486" y="378"/>
                    </a:lnTo>
                    <a:lnTo>
                      <a:pt x="3486" y="378"/>
                    </a:lnTo>
                    <a:lnTo>
                      <a:pt x="3486" y="372"/>
                    </a:lnTo>
                    <a:lnTo>
                      <a:pt x="3486" y="372"/>
                    </a:lnTo>
                    <a:lnTo>
                      <a:pt x="3492" y="366"/>
                    </a:lnTo>
                    <a:lnTo>
                      <a:pt x="3492" y="366"/>
                    </a:lnTo>
                    <a:lnTo>
                      <a:pt x="3492" y="360"/>
                    </a:lnTo>
                    <a:lnTo>
                      <a:pt x="3492" y="360"/>
                    </a:lnTo>
                    <a:lnTo>
                      <a:pt x="3492" y="354"/>
                    </a:lnTo>
                    <a:lnTo>
                      <a:pt x="3492" y="354"/>
                    </a:lnTo>
                    <a:lnTo>
                      <a:pt x="3498" y="348"/>
                    </a:lnTo>
                    <a:lnTo>
                      <a:pt x="3498" y="348"/>
                    </a:lnTo>
                    <a:lnTo>
                      <a:pt x="3498" y="342"/>
                    </a:lnTo>
                    <a:lnTo>
                      <a:pt x="3498" y="342"/>
                    </a:lnTo>
                    <a:lnTo>
                      <a:pt x="3498" y="336"/>
                    </a:lnTo>
                    <a:lnTo>
                      <a:pt x="3498" y="336"/>
                    </a:lnTo>
                    <a:lnTo>
                      <a:pt x="3504" y="330"/>
                    </a:lnTo>
                    <a:lnTo>
                      <a:pt x="3504" y="330"/>
                    </a:lnTo>
                    <a:lnTo>
                      <a:pt x="3504" y="324"/>
                    </a:lnTo>
                    <a:lnTo>
                      <a:pt x="3504" y="324"/>
                    </a:lnTo>
                    <a:lnTo>
                      <a:pt x="3504" y="318"/>
                    </a:lnTo>
                    <a:lnTo>
                      <a:pt x="3504" y="318"/>
                    </a:lnTo>
                    <a:lnTo>
                      <a:pt x="3510" y="318"/>
                    </a:lnTo>
                    <a:lnTo>
                      <a:pt x="3510" y="312"/>
                    </a:lnTo>
                    <a:lnTo>
                      <a:pt x="3510" y="312"/>
                    </a:lnTo>
                    <a:lnTo>
                      <a:pt x="3510" y="306"/>
                    </a:lnTo>
                    <a:lnTo>
                      <a:pt x="3510" y="306"/>
                    </a:lnTo>
                    <a:lnTo>
                      <a:pt x="3510" y="306"/>
                    </a:lnTo>
                    <a:lnTo>
                      <a:pt x="3516" y="300"/>
                    </a:lnTo>
                    <a:lnTo>
                      <a:pt x="3516" y="300"/>
                    </a:lnTo>
                    <a:lnTo>
                      <a:pt x="3516" y="294"/>
                    </a:lnTo>
                    <a:lnTo>
                      <a:pt x="3516" y="294"/>
                    </a:lnTo>
                    <a:lnTo>
                      <a:pt x="3516" y="294"/>
                    </a:lnTo>
                    <a:lnTo>
                      <a:pt x="3516" y="288"/>
                    </a:lnTo>
                    <a:lnTo>
                      <a:pt x="3522" y="288"/>
                    </a:lnTo>
                    <a:lnTo>
                      <a:pt x="3522" y="288"/>
                    </a:lnTo>
                    <a:lnTo>
                      <a:pt x="3522" y="282"/>
                    </a:lnTo>
                    <a:lnTo>
                      <a:pt x="3522" y="282"/>
                    </a:lnTo>
                    <a:lnTo>
                      <a:pt x="3522" y="282"/>
                    </a:lnTo>
                    <a:lnTo>
                      <a:pt x="3522" y="282"/>
                    </a:lnTo>
                    <a:lnTo>
                      <a:pt x="3528" y="276"/>
                    </a:lnTo>
                    <a:lnTo>
                      <a:pt x="3528" y="276"/>
                    </a:lnTo>
                    <a:lnTo>
                      <a:pt x="3528" y="270"/>
                    </a:lnTo>
                    <a:lnTo>
                      <a:pt x="3528" y="270"/>
                    </a:lnTo>
                    <a:lnTo>
                      <a:pt x="3528" y="270"/>
                    </a:lnTo>
                    <a:lnTo>
                      <a:pt x="3534" y="264"/>
                    </a:lnTo>
                    <a:lnTo>
                      <a:pt x="3534" y="264"/>
                    </a:lnTo>
                    <a:lnTo>
                      <a:pt x="3534" y="264"/>
                    </a:lnTo>
                    <a:lnTo>
                      <a:pt x="3534" y="258"/>
                    </a:lnTo>
                    <a:lnTo>
                      <a:pt x="3534" y="258"/>
                    </a:lnTo>
                    <a:lnTo>
                      <a:pt x="3540" y="258"/>
                    </a:lnTo>
                    <a:lnTo>
                      <a:pt x="3540" y="252"/>
                    </a:lnTo>
                    <a:lnTo>
                      <a:pt x="3540" y="252"/>
                    </a:lnTo>
                    <a:lnTo>
                      <a:pt x="3540" y="252"/>
                    </a:lnTo>
                    <a:lnTo>
                      <a:pt x="3540" y="252"/>
                    </a:lnTo>
                    <a:lnTo>
                      <a:pt x="3540" y="246"/>
                    </a:lnTo>
                    <a:lnTo>
                      <a:pt x="3546" y="246"/>
                    </a:lnTo>
                    <a:lnTo>
                      <a:pt x="3546" y="246"/>
                    </a:lnTo>
                    <a:lnTo>
                      <a:pt x="3546" y="246"/>
                    </a:lnTo>
                    <a:lnTo>
                      <a:pt x="3546" y="246"/>
                    </a:lnTo>
                    <a:lnTo>
                      <a:pt x="3546" y="240"/>
                    </a:lnTo>
                    <a:lnTo>
                      <a:pt x="3546" y="240"/>
                    </a:lnTo>
                    <a:lnTo>
                      <a:pt x="3552" y="240"/>
                    </a:lnTo>
                    <a:lnTo>
                      <a:pt x="3552" y="240"/>
                    </a:lnTo>
                    <a:lnTo>
                      <a:pt x="3552" y="240"/>
                    </a:lnTo>
                    <a:lnTo>
                      <a:pt x="3552" y="240"/>
                    </a:lnTo>
                    <a:lnTo>
                      <a:pt x="3552" y="234"/>
                    </a:lnTo>
                    <a:lnTo>
                      <a:pt x="3552" y="234"/>
                    </a:lnTo>
                    <a:lnTo>
                      <a:pt x="3558" y="234"/>
                    </a:lnTo>
                    <a:lnTo>
                      <a:pt x="3558" y="234"/>
                    </a:lnTo>
                    <a:lnTo>
                      <a:pt x="3558" y="234"/>
                    </a:lnTo>
                    <a:lnTo>
                      <a:pt x="3558" y="234"/>
                    </a:lnTo>
                    <a:lnTo>
                      <a:pt x="3558" y="234"/>
                    </a:lnTo>
                    <a:lnTo>
                      <a:pt x="3558" y="228"/>
                    </a:lnTo>
                    <a:lnTo>
                      <a:pt x="3564" y="228"/>
                    </a:lnTo>
                    <a:lnTo>
                      <a:pt x="3564" y="228"/>
                    </a:lnTo>
                    <a:lnTo>
                      <a:pt x="3564" y="228"/>
                    </a:lnTo>
                    <a:lnTo>
                      <a:pt x="3564" y="228"/>
                    </a:lnTo>
                    <a:lnTo>
                      <a:pt x="3564" y="228"/>
                    </a:lnTo>
                    <a:lnTo>
                      <a:pt x="3570" y="228"/>
                    </a:lnTo>
                    <a:lnTo>
                      <a:pt x="3570" y="228"/>
                    </a:lnTo>
                    <a:lnTo>
                      <a:pt x="3570" y="228"/>
                    </a:lnTo>
                    <a:lnTo>
                      <a:pt x="3570" y="228"/>
                    </a:lnTo>
                    <a:lnTo>
                      <a:pt x="3570" y="228"/>
                    </a:lnTo>
                    <a:lnTo>
                      <a:pt x="3570" y="228"/>
                    </a:lnTo>
                    <a:lnTo>
                      <a:pt x="3570" y="234"/>
                    </a:lnTo>
                    <a:lnTo>
                      <a:pt x="3576" y="234"/>
                    </a:lnTo>
                    <a:lnTo>
                      <a:pt x="3576" y="234"/>
                    </a:lnTo>
                    <a:lnTo>
                      <a:pt x="3576" y="234"/>
                    </a:lnTo>
                    <a:lnTo>
                      <a:pt x="3576" y="234"/>
                    </a:lnTo>
                    <a:lnTo>
                      <a:pt x="3576" y="234"/>
                    </a:lnTo>
                    <a:lnTo>
                      <a:pt x="3582" y="240"/>
                    </a:lnTo>
                    <a:lnTo>
                      <a:pt x="3582" y="240"/>
                    </a:lnTo>
                    <a:lnTo>
                      <a:pt x="3582" y="240"/>
                    </a:lnTo>
                    <a:lnTo>
                      <a:pt x="3582" y="240"/>
                    </a:lnTo>
                    <a:lnTo>
                      <a:pt x="3582" y="240"/>
                    </a:lnTo>
                    <a:lnTo>
                      <a:pt x="3582" y="240"/>
                    </a:lnTo>
                    <a:lnTo>
                      <a:pt x="3588" y="246"/>
                    </a:lnTo>
                    <a:lnTo>
                      <a:pt x="3588" y="246"/>
                    </a:lnTo>
                    <a:lnTo>
                      <a:pt x="3588" y="246"/>
                    </a:lnTo>
                    <a:lnTo>
                      <a:pt x="3588" y="246"/>
                    </a:lnTo>
                    <a:lnTo>
                      <a:pt x="3588" y="246"/>
                    </a:lnTo>
                    <a:lnTo>
                      <a:pt x="3594" y="252"/>
                    </a:lnTo>
                    <a:lnTo>
                      <a:pt x="3594" y="252"/>
                    </a:lnTo>
                    <a:lnTo>
                      <a:pt x="3594" y="252"/>
                    </a:lnTo>
                    <a:lnTo>
                      <a:pt x="3594" y="252"/>
                    </a:lnTo>
                    <a:lnTo>
                      <a:pt x="3594" y="258"/>
                    </a:lnTo>
                    <a:lnTo>
                      <a:pt x="3594" y="258"/>
                    </a:lnTo>
                    <a:lnTo>
                      <a:pt x="3600" y="258"/>
                    </a:lnTo>
                    <a:lnTo>
                      <a:pt x="3600" y="264"/>
                    </a:lnTo>
                    <a:lnTo>
                      <a:pt x="3600" y="264"/>
                    </a:lnTo>
                    <a:lnTo>
                      <a:pt x="3600" y="264"/>
                    </a:lnTo>
                    <a:lnTo>
                      <a:pt x="3600" y="270"/>
                    </a:lnTo>
                    <a:lnTo>
                      <a:pt x="3600" y="270"/>
                    </a:lnTo>
                    <a:lnTo>
                      <a:pt x="3606" y="270"/>
                    </a:lnTo>
                    <a:lnTo>
                      <a:pt x="3606" y="276"/>
                    </a:lnTo>
                    <a:lnTo>
                      <a:pt x="3606" y="276"/>
                    </a:lnTo>
                    <a:lnTo>
                      <a:pt x="3606" y="276"/>
                    </a:lnTo>
                    <a:lnTo>
                      <a:pt x="3606" y="282"/>
                    </a:lnTo>
                    <a:lnTo>
                      <a:pt x="3606" y="282"/>
                    </a:lnTo>
                    <a:lnTo>
                      <a:pt x="3612" y="282"/>
                    </a:lnTo>
                    <a:lnTo>
                      <a:pt x="3612" y="282"/>
                    </a:lnTo>
                    <a:lnTo>
                      <a:pt x="3612" y="288"/>
                    </a:lnTo>
                    <a:lnTo>
                      <a:pt x="3612" y="288"/>
                    </a:lnTo>
                    <a:lnTo>
                      <a:pt x="3612" y="288"/>
                    </a:lnTo>
                    <a:lnTo>
                      <a:pt x="3612" y="294"/>
                    </a:lnTo>
                    <a:lnTo>
                      <a:pt x="3618" y="294"/>
                    </a:lnTo>
                    <a:lnTo>
                      <a:pt x="3618" y="294"/>
                    </a:lnTo>
                    <a:lnTo>
                      <a:pt x="3618" y="300"/>
                    </a:lnTo>
                    <a:lnTo>
                      <a:pt x="3618" y="300"/>
                    </a:lnTo>
                    <a:lnTo>
                      <a:pt x="3618" y="306"/>
                    </a:lnTo>
                    <a:lnTo>
                      <a:pt x="3618" y="306"/>
                    </a:lnTo>
                    <a:lnTo>
                      <a:pt x="3624" y="306"/>
                    </a:lnTo>
                    <a:lnTo>
                      <a:pt x="3624" y="312"/>
                    </a:lnTo>
                    <a:lnTo>
                      <a:pt x="3624" y="312"/>
                    </a:lnTo>
                    <a:lnTo>
                      <a:pt x="3624" y="318"/>
                    </a:lnTo>
                    <a:lnTo>
                      <a:pt x="3624" y="318"/>
                    </a:lnTo>
                    <a:lnTo>
                      <a:pt x="3630" y="318"/>
                    </a:lnTo>
                    <a:lnTo>
                      <a:pt x="3630" y="324"/>
                    </a:lnTo>
                    <a:lnTo>
                      <a:pt x="3630" y="324"/>
                    </a:lnTo>
                    <a:lnTo>
                      <a:pt x="3630" y="330"/>
                    </a:lnTo>
                    <a:lnTo>
                      <a:pt x="3630" y="330"/>
                    </a:lnTo>
                    <a:lnTo>
                      <a:pt x="3630" y="336"/>
                    </a:lnTo>
                    <a:lnTo>
                      <a:pt x="3636" y="336"/>
                    </a:lnTo>
                    <a:lnTo>
                      <a:pt x="3636" y="342"/>
                    </a:lnTo>
                    <a:lnTo>
                      <a:pt x="3636" y="342"/>
                    </a:lnTo>
                    <a:lnTo>
                      <a:pt x="3636" y="348"/>
                    </a:lnTo>
                    <a:lnTo>
                      <a:pt x="3636" y="348"/>
                    </a:lnTo>
                    <a:lnTo>
                      <a:pt x="3636" y="354"/>
                    </a:lnTo>
                    <a:lnTo>
                      <a:pt x="3642" y="354"/>
                    </a:lnTo>
                    <a:lnTo>
                      <a:pt x="3642" y="360"/>
                    </a:lnTo>
                    <a:lnTo>
                      <a:pt x="3642" y="360"/>
                    </a:lnTo>
                    <a:lnTo>
                      <a:pt x="3642" y="366"/>
                    </a:lnTo>
                    <a:lnTo>
                      <a:pt x="3642" y="366"/>
                    </a:lnTo>
                    <a:lnTo>
                      <a:pt x="3648" y="372"/>
                    </a:lnTo>
                    <a:lnTo>
                      <a:pt x="3648" y="372"/>
                    </a:lnTo>
                    <a:lnTo>
                      <a:pt x="3648" y="378"/>
                    </a:lnTo>
                    <a:lnTo>
                      <a:pt x="3648" y="378"/>
                    </a:lnTo>
                    <a:lnTo>
                      <a:pt x="3648" y="384"/>
                    </a:lnTo>
                    <a:lnTo>
                      <a:pt x="3648" y="384"/>
                    </a:lnTo>
                    <a:lnTo>
                      <a:pt x="3648" y="390"/>
                    </a:lnTo>
                    <a:lnTo>
                      <a:pt x="3654" y="390"/>
                    </a:lnTo>
                    <a:lnTo>
                      <a:pt x="3654" y="390"/>
                    </a:lnTo>
                    <a:lnTo>
                      <a:pt x="3654" y="396"/>
                    </a:lnTo>
                    <a:lnTo>
                      <a:pt x="3654" y="396"/>
                    </a:lnTo>
                    <a:lnTo>
                      <a:pt x="3654" y="402"/>
                    </a:lnTo>
                    <a:lnTo>
                      <a:pt x="3660" y="402"/>
                    </a:lnTo>
                    <a:lnTo>
                      <a:pt x="3660" y="408"/>
                    </a:lnTo>
                    <a:lnTo>
                      <a:pt x="3660" y="408"/>
                    </a:lnTo>
                    <a:lnTo>
                      <a:pt x="3660" y="408"/>
                    </a:lnTo>
                    <a:lnTo>
                      <a:pt x="3660" y="414"/>
                    </a:lnTo>
                    <a:lnTo>
                      <a:pt x="3660" y="414"/>
                    </a:lnTo>
                    <a:lnTo>
                      <a:pt x="3666" y="420"/>
                    </a:lnTo>
                    <a:lnTo>
                      <a:pt x="3666" y="420"/>
                    </a:lnTo>
                    <a:lnTo>
                      <a:pt x="3666" y="420"/>
                    </a:lnTo>
                    <a:lnTo>
                      <a:pt x="3666" y="426"/>
                    </a:lnTo>
                    <a:lnTo>
                      <a:pt x="3666" y="426"/>
                    </a:lnTo>
                    <a:lnTo>
                      <a:pt x="3666" y="432"/>
                    </a:lnTo>
                    <a:lnTo>
                      <a:pt x="3672" y="432"/>
                    </a:lnTo>
                    <a:lnTo>
                      <a:pt x="3672" y="438"/>
                    </a:lnTo>
                    <a:lnTo>
                      <a:pt x="3672" y="438"/>
                    </a:lnTo>
                    <a:lnTo>
                      <a:pt x="3672" y="444"/>
                    </a:lnTo>
                    <a:lnTo>
                      <a:pt x="3672" y="444"/>
                    </a:lnTo>
                    <a:lnTo>
                      <a:pt x="3672" y="450"/>
                    </a:lnTo>
                    <a:lnTo>
                      <a:pt x="3678" y="450"/>
                    </a:lnTo>
                    <a:lnTo>
                      <a:pt x="3678" y="456"/>
                    </a:lnTo>
                    <a:lnTo>
                      <a:pt x="3678" y="456"/>
                    </a:lnTo>
                    <a:lnTo>
                      <a:pt x="3678" y="462"/>
                    </a:lnTo>
                    <a:lnTo>
                      <a:pt x="3678" y="462"/>
                    </a:lnTo>
                    <a:lnTo>
                      <a:pt x="3684" y="468"/>
                    </a:lnTo>
                    <a:lnTo>
                      <a:pt x="3684" y="468"/>
                    </a:lnTo>
                    <a:lnTo>
                      <a:pt x="3684" y="474"/>
                    </a:lnTo>
                    <a:lnTo>
                      <a:pt x="3684" y="480"/>
                    </a:lnTo>
                    <a:lnTo>
                      <a:pt x="3684" y="480"/>
                    </a:lnTo>
                    <a:lnTo>
                      <a:pt x="3684" y="486"/>
                    </a:lnTo>
                    <a:lnTo>
                      <a:pt x="3690" y="486"/>
                    </a:lnTo>
                    <a:lnTo>
                      <a:pt x="3690" y="492"/>
                    </a:lnTo>
                    <a:lnTo>
                      <a:pt x="3690" y="492"/>
                    </a:lnTo>
                    <a:lnTo>
                      <a:pt x="3690" y="498"/>
                    </a:lnTo>
                    <a:lnTo>
                      <a:pt x="3690" y="504"/>
                    </a:lnTo>
                    <a:lnTo>
                      <a:pt x="3690" y="504"/>
                    </a:lnTo>
                    <a:lnTo>
                      <a:pt x="3696" y="510"/>
                    </a:lnTo>
                    <a:lnTo>
                      <a:pt x="3696" y="510"/>
                    </a:lnTo>
                    <a:lnTo>
                      <a:pt x="3696" y="516"/>
                    </a:lnTo>
                    <a:lnTo>
                      <a:pt x="3696" y="516"/>
                    </a:lnTo>
                    <a:lnTo>
                      <a:pt x="3696" y="522"/>
                    </a:lnTo>
                    <a:lnTo>
                      <a:pt x="3696" y="528"/>
                    </a:lnTo>
                    <a:lnTo>
                      <a:pt x="3702" y="528"/>
                    </a:lnTo>
                    <a:lnTo>
                      <a:pt x="3702" y="534"/>
                    </a:lnTo>
                    <a:lnTo>
                      <a:pt x="3702" y="540"/>
                    </a:lnTo>
                    <a:lnTo>
                      <a:pt x="3702" y="540"/>
                    </a:lnTo>
                    <a:lnTo>
                      <a:pt x="3702" y="546"/>
                    </a:lnTo>
                    <a:lnTo>
                      <a:pt x="3702" y="546"/>
                    </a:lnTo>
                    <a:lnTo>
                      <a:pt x="3708" y="552"/>
                    </a:lnTo>
                    <a:lnTo>
                      <a:pt x="3708" y="558"/>
                    </a:lnTo>
                    <a:lnTo>
                      <a:pt x="3708" y="558"/>
                    </a:lnTo>
                    <a:lnTo>
                      <a:pt x="3708" y="564"/>
                    </a:lnTo>
                    <a:lnTo>
                      <a:pt x="3708" y="570"/>
                    </a:lnTo>
                    <a:lnTo>
                      <a:pt x="3708" y="576"/>
                    </a:lnTo>
                    <a:lnTo>
                      <a:pt x="3714" y="576"/>
                    </a:lnTo>
                    <a:lnTo>
                      <a:pt x="3714" y="582"/>
                    </a:lnTo>
                    <a:lnTo>
                      <a:pt x="3714" y="588"/>
                    </a:lnTo>
                    <a:lnTo>
                      <a:pt x="3714" y="588"/>
                    </a:lnTo>
                    <a:lnTo>
                      <a:pt x="3714" y="594"/>
                    </a:lnTo>
                    <a:lnTo>
                      <a:pt x="3714" y="600"/>
                    </a:lnTo>
                    <a:lnTo>
                      <a:pt x="3720" y="606"/>
                    </a:lnTo>
                    <a:lnTo>
                      <a:pt x="3720" y="606"/>
                    </a:lnTo>
                    <a:lnTo>
                      <a:pt x="3720" y="612"/>
                    </a:lnTo>
                    <a:lnTo>
                      <a:pt x="3720" y="618"/>
                    </a:lnTo>
                    <a:lnTo>
                      <a:pt x="3720" y="624"/>
                    </a:lnTo>
                    <a:lnTo>
                      <a:pt x="3726" y="630"/>
                    </a:lnTo>
                    <a:lnTo>
                      <a:pt x="3726" y="636"/>
                    </a:lnTo>
                    <a:lnTo>
                      <a:pt x="3726" y="636"/>
                    </a:lnTo>
                    <a:lnTo>
                      <a:pt x="3726" y="642"/>
                    </a:lnTo>
                    <a:lnTo>
                      <a:pt x="3726" y="648"/>
                    </a:lnTo>
                    <a:lnTo>
                      <a:pt x="3726" y="648"/>
                    </a:lnTo>
                    <a:lnTo>
                      <a:pt x="3732" y="654"/>
                    </a:lnTo>
                    <a:lnTo>
                      <a:pt x="3732" y="654"/>
                    </a:lnTo>
                    <a:lnTo>
                      <a:pt x="3732" y="660"/>
                    </a:lnTo>
                    <a:lnTo>
                      <a:pt x="3732" y="660"/>
                    </a:lnTo>
                    <a:lnTo>
                      <a:pt x="3732" y="660"/>
                    </a:lnTo>
                    <a:lnTo>
                      <a:pt x="3738" y="654"/>
                    </a:lnTo>
                    <a:lnTo>
                      <a:pt x="3738" y="654"/>
                    </a:lnTo>
                    <a:lnTo>
                      <a:pt x="3738" y="654"/>
                    </a:lnTo>
                    <a:lnTo>
                      <a:pt x="3738" y="648"/>
                    </a:lnTo>
                    <a:lnTo>
                      <a:pt x="3738" y="648"/>
                    </a:lnTo>
                    <a:lnTo>
                      <a:pt x="3738" y="648"/>
                    </a:lnTo>
                    <a:lnTo>
                      <a:pt x="3744" y="642"/>
                    </a:lnTo>
                    <a:lnTo>
                      <a:pt x="3744" y="642"/>
                    </a:lnTo>
                    <a:lnTo>
                      <a:pt x="3744" y="642"/>
                    </a:lnTo>
                    <a:lnTo>
                      <a:pt x="3744" y="642"/>
                    </a:lnTo>
                    <a:lnTo>
                      <a:pt x="3744" y="636"/>
                    </a:lnTo>
                    <a:lnTo>
                      <a:pt x="3744" y="636"/>
                    </a:lnTo>
                    <a:lnTo>
                      <a:pt x="3750" y="636"/>
                    </a:lnTo>
                    <a:lnTo>
                      <a:pt x="3750" y="630"/>
                    </a:lnTo>
                    <a:lnTo>
                      <a:pt x="3750" y="630"/>
                    </a:lnTo>
                    <a:lnTo>
                      <a:pt x="3750" y="630"/>
                    </a:lnTo>
                    <a:lnTo>
                      <a:pt x="3750" y="624"/>
                    </a:lnTo>
                    <a:lnTo>
                      <a:pt x="3750" y="624"/>
                    </a:lnTo>
                    <a:lnTo>
                      <a:pt x="3756" y="624"/>
                    </a:lnTo>
                    <a:lnTo>
                      <a:pt x="3756" y="618"/>
                    </a:lnTo>
                    <a:lnTo>
                      <a:pt x="3756" y="618"/>
                    </a:lnTo>
                    <a:lnTo>
                      <a:pt x="3756" y="618"/>
                    </a:lnTo>
                    <a:lnTo>
                      <a:pt x="3756" y="612"/>
                    </a:lnTo>
                    <a:lnTo>
                      <a:pt x="3756" y="612"/>
                    </a:lnTo>
                    <a:lnTo>
                      <a:pt x="3762" y="612"/>
                    </a:lnTo>
                    <a:lnTo>
                      <a:pt x="3762" y="606"/>
                    </a:lnTo>
                    <a:lnTo>
                      <a:pt x="3762" y="606"/>
                    </a:lnTo>
                    <a:lnTo>
                      <a:pt x="3762" y="606"/>
                    </a:lnTo>
                    <a:lnTo>
                      <a:pt x="3762" y="600"/>
                    </a:lnTo>
                    <a:lnTo>
                      <a:pt x="3768" y="600"/>
                    </a:lnTo>
                    <a:lnTo>
                      <a:pt x="3768" y="600"/>
                    </a:lnTo>
                    <a:lnTo>
                      <a:pt x="3768" y="600"/>
                    </a:lnTo>
                    <a:lnTo>
                      <a:pt x="3768" y="594"/>
                    </a:lnTo>
                    <a:lnTo>
                      <a:pt x="3768" y="594"/>
                    </a:lnTo>
                    <a:lnTo>
                      <a:pt x="3768" y="594"/>
                    </a:lnTo>
                    <a:lnTo>
                      <a:pt x="3768" y="594"/>
                    </a:lnTo>
                    <a:lnTo>
                      <a:pt x="3774" y="594"/>
                    </a:lnTo>
                    <a:lnTo>
                      <a:pt x="3774" y="594"/>
                    </a:lnTo>
                    <a:lnTo>
                      <a:pt x="3774" y="594"/>
                    </a:lnTo>
                    <a:lnTo>
                      <a:pt x="3774" y="594"/>
                    </a:lnTo>
                    <a:lnTo>
                      <a:pt x="3774" y="600"/>
                    </a:lnTo>
                    <a:lnTo>
                      <a:pt x="3780" y="600"/>
                    </a:lnTo>
                    <a:lnTo>
                      <a:pt x="3780" y="600"/>
                    </a:lnTo>
                    <a:lnTo>
                      <a:pt x="3780" y="600"/>
                    </a:lnTo>
                    <a:lnTo>
                      <a:pt x="3780" y="606"/>
                    </a:lnTo>
                    <a:lnTo>
                      <a:pt x="3780" y="606"/>
                    </a:lnTo>
                    <a:lnTo>
                      <a:pt x="3780" y="606"/>
                    </a:lnTo>
                    <a:lnTo>
                      <a:pt x="3786" y="612"/>
                    </a:lnTo>
                    <a:lnTo>
                      <a:pt x="3786" y="612"/>
                    </a:lnTo>
                    <a:lnTo>
                      <a:pt x="3786" y="612"/>
                    </a:lnTo>
                    <a:lnTo>
                      <a:pt x="3786" y="618"/>
                    </a:lnTo>
                    <a:lnTo>
                      <a:pt x="3786" y="618"/>
                    </a:lnTo>
                    <a:lnTo>
                      <a:pt x="3792" y="618"/>
                    </a:lnTo>
                    <a:lnTo>
                      <a:pt x="3792" y="624"/>
                    </a:lnTo>
                    <a:lnTo>
                      <a:pt x="3792" y="624"/>
                    </a:lnTo>
                    <a:lnTo>
                      <a:pt x="3792" y="624"/>
                    </a:lnTo>
                    <a:lnTo>
                      <a:pt x="3792" y="630"/>
                    </a:lnTo>
                    <a:lnTo>
                      <a:pt x="3792" y="630"/>
                    </a:lnTo>
                    <a:lnTo>
                      <a:pt x="3798" y="630"/>
                    </a:lnTo>
                    <a:lnTo>
                      <a:pt x="3798" y="636"/>
                    </a:lnTo>
                    <a:lnTo>
                      <a:pt x="3798" y="636"/>
                    </a:lnTo>
                    <a:lnTo>
                      <a:pt x="3798" y="636"/>
                    </a:lnTo>
                    <a:lnTo>
                      <a:pt x="3798" y="642"/>
                    </a:lnTo>
                    <a:lnTo>
                      <a:pt x="3798" y="642"/>
                    </a:lnTo>
                    <a:lnTo>
                      <a:pt x="3804" y="642"/>
                    </a:lnTo>
                    <a:lnTo>
                      <a:pt x="3804" y="642"/>
                    </a:lnTo>
                    <a:lnTo>
                      <a:pt x="3804" y="648"/>
                    </a:lnTo>
                    <a:lnTo>
                      <a:pt x="3804" y="648"/>
                    </a:lnTo>
                    <a:lnTo>
                      <a:pt x="3804" y="648"/>
                    </a:lnTo>
                    <a:lnTo>
                      <a:pt x="3804" y="654"/>
                    </a:lnTo>
                    <a:lnTo>
                      <a:pt x="3810" y="654"/>
                    </a:lnTo>
                    <a:lnTo>
                      <a:pt x="3810" y="654"/>
                    </a:lnTo>
                    <a:lnTo>
                      <a:pt x="3810" y="660"/>
                    </a:lnTo>
                    <a:lnTo>
                      <a:pt x="3810" y="660"/>
                    </a:lnTo>
                    <a:lnTo>
                      <a:pt x="3810" y="660"/>
                    </a:lnTo>
                    <a:lnTo>
                      <a:pt x="3816" y="654"/>
                    </a:lnTo>
                    <a:lnTo>
                      <a:pt x="3816" y="654"/>
                    </a:lnTo>
                    <a:lnTo>
                      <a:pt x="3816" y="648"/>
                    </a:lnTo>
                    <a:lnTo>
                      <a:pt x="3816" y="648"/>
                    </a:lnTo>
                    <a:lnTo>
                      <a:pt x="3816" y="642"/>
                    </a:lnTo>
                    <a:lnTo>
                      <a:pt x="3816" y="636"/>
                    </a:lnTo>
                    <a:lnTo>
                      <a:pt x="3816" y="630"/>
                    </a:lnTo>
                    <a:lnTo>
                      <a:pt x="3822" y="630"/>
                    </a:lnTo>
                    <a:lnTo>
                      <a:pt x="3822" y="624"/>
                    </a:lnTo>
                    <a:lnTo>
                      <a:pt x="3822" y="618"/>
                    </a:lnTo>
                    <a:lnTo>
                      <a:pt x="3822" y="612"/>
                    </a:lnTo>
                    <a:lnTo>
                      <a:pt x="3822" y="606"/>
                    </a:lnTo>
                    <a:lnTo>
                      <a:pt x="3828" y="600"/>
                    </a:lnTo>
                    <a:lnTo>
                      <a:pt x="3828" y="594"/>
                    </a:lnTo>
                    <a:lnTo>
                      <a:pt x="3828" y="594"/>
                    </a:lnTo>
                    <a:lnTo>
                      <a:pt x="3828" y="588"/>
                    </a:lnTo>
                    <a:lnTo>
                      <a:pt x="3828" y="582"/>
                    </a:lnTo>
                    <a:lnTo>
                      <a:pt x="3834" y="576"/>
                    </a:lnTo>
                    <a:lnTo>
                      <a:pt x="3834" y="576"/>
                    </a:lnTo>
                    <a:lnTo>
                      <a:pt x="3834" y="570"/>
                    </a:lnTo>
                    <a:lnTo>
                      <a:pt x="3834" y="564"/>
                    </a:lnTo>
                    <a:lnTo>
                      <a:pt x="3834" y="558"/>
                    </a:lnTo>
                    <a:lnTo>
                      <a:pt x="3834" y="558"/>
                    </a:lnTo>
                    <a:lnTo>
                      <a:pt x="3840" y="552"/>
                    </a:lnTo>
                    <a:lnTo>
                      <a:pt x="3840" y="546"/>
                    </a:lnTo>
                    <a:lnTo>
                      <a:pt x="3840" y="546"/>
                    </a:lnTo>
                    <a:lnTo>
                      <a:pt x="3840" y="540"/>
                    </a:lnTo>
                    <a:lnTo>
                      <a:pt x="3840" y="534"/>
                    </a:lnTo>
                    <a:lnTo>
                      <a:pt x="3840" y="534"/>
                    </a:lnTo>
                    <a:lnTo>
                      <a:pt x="3846" y="528"/>
                    </a:lnTo>
                    <a:lnTo>
                      <a:pt x="3846" y="522"/>
                    </a:lnTo>
                    <a:lnTo>
                      <a:pt x="3846" y="522"/>
                    </a:lnTo>
                    <a:lnTo>
                      <a:pt x="3846" y="516"/>
                    </a:lnTo>
                    <a:lnTo>
                      <a:pt x="3846" y="510"/>
                    </a:lnTo>
                    <a:lnTo>
                      <a:pt x="3846" y="510"/>
                    </a:lnTo>
                    <a:lnTo>
                      <a:pt x="3852" y="504"/>
                    </a:lnTo>
                    <a:lnTo>
                      <a:pt x="3852" y="504"/>
                    </a:lnTo>
                    <a:lnTo>
                      <a:pt x="3852" y="498"/>
                    </a:lnTo>
                    <a:lnTo>
                      <a:pt x="3852" y="492"/>
                    </a:lnTo>
                    <a:lnTo>
                      <a:pt x="3852" y="492"/>
                    </a:lnTo>
                    <a:lnTo>
                      <a:pt x="3852" y="486"/>
                    </a:lnTo>
                    <a:lnTo>
                      <a:pt x="3858" y="486"/>
                    </a:lnTo>
                    <a:lnTo>
                      <a:pt x="3858" y="480"/>
                    </a:lnTo>
                    <a:lnTo>
                      <a:pt x="3858" y="474"/>
                    </a:lnTo>
                    <a:lnTo>
                      <a:pt x="3858" y="474"/>
                    </a:lnTo>
                    <a:lnTo>
                      <a:pt x="3858" y="468"/>
                    </a:lnTo>
                    <a:lnTo>
                      <a:pt x="3858" y="462"/>
                    </a:lnTo>
                    <a:lnTo>
                      <a:pt x="3864" y="462"/>
                    </a:lnTo>
                    <a:lnTo>
                      <a:pt x="3864" y="456"/>
                    </a:lnTo>
                    <a:lnTo>
                      <a:pt x="3864" y="456"/>
                    </a:lnTo>
                    <a:lnTo>
                      <a:pt x="3864" y="450"/>
                    </a:lnTo>
                    <a:lnTo>
                      <a:pt x="3864" y="450"/>
                    </a:lnTo>
                    <a:lnTo>
                      <a:pt x="3864" y="444"/>
                    </a:lnTo>
                    <a:lnTo>
                      <a:pt x="3870" y="438"/>
                    </a:lnTo>
                    <a:lnTo>
                      <a:pt x="3870" y="438"/>
                    </a:lnTo>
                    <a:lnTo>
                      <a:pt x="3870" y="432"/>
                    </a:lnTo>
                    <a:lnTo>
                      <a:pt x="3870" y="432"/>
                    </a:lnTo>
                    <a:lnTo>
                      <a:pt x="3870" y="426"/>
                    </a:lnTo>
                    <a:lnTo>
                      <a:pt x="3876" y="426"/>
                    </a:lnTo>
                    <a:lnTo>
                      <a:pt x="3876" y="420"/>
                    </a:lnTo>
                    <a:lnTo>
                      <a:pt x="3876" y="420"/>
                    </a:lnTo>
                    <a:lnTo>
                      <a:pt x="3876" y="414"/>
                    </a:lnTo>
                    <a:lnTo>
                      <a:pt x="3876" y="414"/>
                    </a:lnTo>
                    <a:lnTo>
                      <a:pt x="3876" y="408"/>
                    </a:lnTo>
                    <a:lnTo>
                      <a:pt x="3882" y="408"/>
                    </a:lnTo>
                    <a:lnTo>
                      <a:pt x="3882" y="408"/>
                    </a:lnTo>
                    <a:lnTo>
                      <a:pt x="3882" y="402"/>
                    </a:lnTo>
                    <a:lnTo>
                      <a:pt x="3882" y="402"/>
                    </a:lnTo>
                    <a:lnTo>
                      <a:pt x="3882" y="396"/>
                    </a:lnTo>
                    <a:lnTo>
                      <a:pt x="3882" y="396"/>
                    </a:lnTo>
                    <a:lnTo>
                      <a:pt x="3888" y="390"/>
                    </a:lnTo>
                    <a:lnTo>
                      <a:pt x="3888" y="390"/>
                    </a:lnTo>
                    <a:lnTo>
                      <a:pt x="3888" y="384"/>
                    </a:lnTo>
                    <a:lnTo>
                      <a:pt x="3888" y="384"/>
                    </a:lnTo>
                    <a:lnTo>
                      <a:pt x="3888" y="384"/>
                    </a:lnTo>
                    <a:lnTo>
                      <a:pt x="3894" y="378"/>
                    </a:lnTo>
                    <a:lnTo>
                      <a:pt x="3894" y="372"/>
                    </a:lnTo>
                    <a:lnTo>
                      <a:pt x="3894" y="372"/>
                    </a:lnTo>
                    <a:lnTo>
                      <a:pt x="3894" y="372"/>
                    </a:lnTo>
                    <a:lnTo>
                      <a:pt x="3894" y="366"/>
                    </a:lnTo>
                    <a:lnTo>
                      <a:pt x="3894" y="366"/>
                    </a:lnTo>
                    <a:lnTo>
                      <a:pt x="3894" y="360"/>
                    </a:lnTo>
                    <a:lnTo>
                      <a:pt x="3900" y="360"/>
                    </a:lnTo>
                    <a:lnTo>
                      <a:pt x="3900" y="354"/>
                    </a:lnTo>
                    <a:lnTo>
                      <a:pt x="3900" y="354"/>
                    </a:lnTo>
                    <a:lnTo>
                      <a:pt x="3900" y="342"/>
                    </a:lnTo>
                    <a:lnTo>
                      <a:pt x="3900" y="342"/>
                    </a:lnTo>
                    <a:lnTo>
                      <a:pt x="3906" y="336"/>
                    </a:lnTo>
                    <a:lnTo>
                      <a:pt x="3906" y="336"/>
                    </a:lnTo>
                    <a:lnTo>
                      <a:pt x="3906" y="330"/>
                    </a:lnTo>
                    <a:lnTo>
                      <a:pt x="3906" y="330"/>
                    </a:lnTo>
                    <a:lnTo>
                      <a:pt x="3906" y="324"/>
                    </a:lnTo>
                    <a:lnTo>
                      <a:pt x="3906" y="318"/>
                    </a:lnTo>
                    <a:lnTo>
                      <a:pt x="3912" y="318"/>
                    </a:lnTo>
                    <a:lnTo>
                      <a:pt x="3912" y="312"/>
                    </a:lnTo>
                    <a:lnTo>
                      <a:pt x="3912" y="312"/>
                    </a:lnTo>
                    <a:lnTo>
                      <a:pt x="3912" y="306"/>
                    </a:lnTo>
                    <a:lnTo>
                      <a:pt x="3912" y="300"/>
                    </a:lnTo>
                    <a:lnTo>
                      <a:pt x="3912" y="300"/>
                    </a:lnTo>
                    <a:lnTo>
                      <a:pt x="3918" y="294"/>
                    </a:lnTo>
                    <a:lnTo>
                      <a:pt x="3918" y="294"/>
                    </a:lnTo>
                    <a:lnTo>
                      <a:pt x="3918" y="288"/>
                    </a:lnTo>
                    <a:lnTo>
                      <a:pt x="3918" y="288"/>
                    </a:lnTo>
                    <a:lnTo>
                      <a:pt x="3918" y="282"/>
                    </a:lnTo>
                    <a:lnTo>
                      <a:pt x="3918" y="282"/>
                    </a:lnTo>
                    <a:lnTo>
                      <a:pt x="3924" y="276"/>
                    </a:lnTo>
                    <a:lnTo>
                      <a:pt x="3924" y="276"/>
                    </a:lnTo>
                    <a:lnTo>
                      <a:pt x="3924" y="270"/>
                    </a:lnTo>
                    <a:lnTo>
                      <a:pt x="3924" y="270"/>
                    </a:lnTo>
                    <a:lnTo>
                      <a:pt x="3924" y="264"/>
                    </a:lnTo>
                    <a:lnTo>
                      <a:pt x="3930" y="264"/>
                    </a:lnTo>
                    <a:lnTo>
                      <a:pt x="3930" y="258"/>
                    </a:lnTo>
                    <a:lnTo>
                      <a:pt x="3930" y="258"/>
                    </a:lnTo>
                    <a:lnTo>
                      <a:pt x="3930" y="252"/>
                    </a:lnTo>
                    <a:lnTo>
                      <a:pt x="3930" y="252"/>
                    </a:lnTo>
                    <a:lnTo>
                      <a:pt x="3930" y="252"/>
                    </a:lnTo>
                    <a:lnTo>
                      <a:pt x="3936" y="246"/>
                    </a:lnTo>
                    <a:lnTo>
                      <a:pt x="3936" y="246"/>
                    </a:lnTo>
                    <a:lnTo>
                      <a:pt x="3936" y="240"/>
                    </a:lnTo>
                    <a:lnTo>
                      <a:pt x="3936" y="240"/>
                    </a:lnTo>
                    <a:lnTo>
                      <a:pt x="3936" y="234"/>
                    </a:lnTo>
                    <a:lnTo>
                      <a:pt x="3936" y="234"/>
                    </a:lnTo>
                    <a:lnTo>
                      <a:pt x="3942" y="234"/>
                    </a:lnTo>
                    <a:lnTo>
                      <a:pt x="3942" y="228"/>
                    </a:lnTo>
                    <a:lnTo>
                      <a:pt x="3942" y="228"/>
                    </a:lnTo>
                    <a:lnTo>
                      <a:pt x="3942" y="222"/>
                    </a:lnTo>
                    <a:lnTo>
                      <a:pt x="3942" y="222"/>
                    </a:lnTo>
                    <a:lnTo>
                      <a:pt x="3942" y="216"/>
                    </a:lnTo>
                    <a:lnTo>
                      <a:pt x="3948" y="216"/>
                    </a:lnTo>
                    <a:lnTo>
                      <a:pt x="3948" y="216"/>
                    </a:lnTo>
                    <a:lnTo>
                      <a:pt x="3948" y="210"/>
                    </a:lnTo>
                    <a:lnTo>
                      <a:pt x="3948" y="210"/>
                    </a:lnTo>
                    <a:lnTo>
                      <a:pt x="3948" y="204"/>
                    </a:lnTo>
                    <a:lnTo>
                      <a:pt x="3948" y="204"/>
                    </a:lnTo>
                    <a:lnTo>
                      <a:pt x="3954" y="204"/>
                    </a:lnTo>
                    <a:lnTo>
                      <a:pt x="3954" y="198"/>
                    </a:lnTo>
                    <a:lnTo>
                      <a:pt x="3954" y="198"/>
                    </a:lnTo>
                    <a:lnTo>
                      <a:pt x="3954" y="198"/>
                    </a:lnTo>
                    <a:lnTo>
                      <a:pt x="3954" y="192"/>
                    </a:lnTo>
                    <a:lnTo>
                      <a:pt x="3954" y="192"/>
                    </a:lnTo>
                    <a:lnTo>
                      <a:pt x="3960" y="192"/>
                    </a:lnTo>
                    <a:lnTo>
                      <a:pt x="3960" y="186"/>
                    </a:lnTo>
                    <a:lnTo>
                      <a:pt x="3960" y="186"/>
                    </a:lnTo>
                    <a:lnTo>
                      <a:pt x="3960" y="186"/>
                    </a:lnTo>
                    <a:lnTo>
                      <a:pt x="3960" y="186"/>
                    </a:lnTo>
                    <a:lnTo>
                      <a:pt x="3966" y="180"/>
                    </a:lnTo>
                    <a:lnTo>
                      <a:pt x="3966" y="180"/>
                    </a:lnTo>
                    <a:lnTo>
                      <a:pt x="3966" y="180"/>
                    </a:lnTo>
                    <a:lnTo>
                      <a:pt x="3966" y="180"/>
                    </a:lnTo>
                    <a:lnTo>
                      <a:pt x="3966" y="174"/>
                    </a:lnTo>
                    <a:lnTo>
                      <a:pt x="3966" y="174"/>
                    </a:lnTo>
                    <a:lnTo>
                      <a:pt x="3972" y="174"/>
                    </a:lnTo>
                    <a:lnTo>
                      <a:pt x="3972" y="168"/>
                    </a:lnTo>
                    <a:lnTo>
                      <a:pt x="3972" y="168"/>
                    </a:lnTo>
                    <a:lnTo>
                      <a:pt x="3972" y="168"/>
                    </a:lnTo>
                    <a:lnTo>
                      <a:pt x="3972" y="168"/>
                    </a:lnTo>
                    <a:lnTo>
                      <a:pt x="3972" y="168"/>
                    </a:lnTo>
                    <a:lnTo>
                      <a:pt x="3978" y="162"/>
                    </a:lnTo>
                    <a:lnTo>
                      <a:pt x="3978" y="162"/>
                    </a:lnTo>
                    <a:lnTo>
                      <a:pt x="3978" y="162"/>
                    </a:lnTo>
                    <a:lnTo>
                      <a:pt x="3978" y="168"/>
                    </a:lnTo>
                    <a:lnTo>
                      <a:pt x="3978" y="168"/>
                    </a:lnTo>
                    <a:lnTo>
                      <a:pt x="3984" y="174"/>
                    </a:lnTo>
                    <a:lnTo>
                      <a:pt x="3984" y="174"/>
                    </a:lnTo>
                    <a:lnTo>
                      <a:pt x="3984" y="180"/>
                    </a:lnTo>
                    <a:lnTo>
                      <a:pt x="3984" y="180"/>
                    </a:lnTo>
                    <a:lnTo>
                      <a:pt x="3984" y="186"/>
                    </a:lnTo>
                    <a:lnTo>
                      <a:pt x="3984" y="186"/>
                    </a:lnTo>
                    <a:lnTo>
                      <a:pt x="3990" y="186"/>
                    </a:lnTo>
                    <a:lnTo>
                      <a:pt x="3990" y="192"/>
                    </a:lnTo>
                    <a:lnTo>
                      <a:pt x="3990" y="198"/>
                    </a:lnTo>
                    <a:lnTo>
                      <a:pt x="3990" y="198"/>
                    </a:lnTo>
                    <a:lnTo>
                      <a:pt x="3990" y="204"/>
                    </a:lnTo>
                    <a:lnTo>
                      <a:pt x="3990" y="204"/>
                    </a:lnTo>
                    <a:lnTo>
                      <a:pt x="3996" y="210"/>
                    </a:lnTo>
                    <a:lnTo>
                      <a:pt x="3996" y="210"/>
                    </a:lnTo>
                    <a:lnTo>
                      <a:pt x="3996" y="216"/>
                    </a:lnTo>
                    <a:lnTo>
                      <a:pt x="3996" y="216"/>
                    </a:lnTo>
                    <a:lnTo>
                      <a:pt x="3996" y="222"/>
                    </a:lnTo>
                    <a:lnTo>
                      <a:pt x="3996" y="222"/>
                    </a:lnTo>
                    <a:lnTo>
                      <a:pt x="4002" y="228"/>
                    </a:lnTo>
                    <a:lnTo>
                      <a:pt x="4002" y="228"/>
                    </a:lnTo>
                    <a:lnTo>
                      <a:pt x="4002" y="234"/>
                    </a:lnTo>
                    <a:lnTo>
                      <a:pt x="4002" y="240"/>
                    </a:lnTo>
                    <a:lnTo>
                      <a:pt x="4002" y="240"/>
                    </a:lnTo>
                    <a:lnTo>
                      <a:pt x="4002" y="246"/>
                    </a:lnTo>
                    <a:lnTo>
                      <a:pt x="4008" y="246"/>
                    </a:lnTo>
                    <a:lnTo>
                      <a:pt x="4008" y="252"/>
                    </a:lnTo>
                    <a:lnTo>
                      <a:pt x="4008" y="258"/>
                    </a:lnTo>
                    <a:lnTo>
                      <a:pt x="4008" y="258"/>
                    </a:lnTo>
                    <a:lnTo>
                      <a:pt x="4008" y="264"/>
                    </a:lnTo>
                    <a:lnTo>
                      <a:pt x="4008" y="270"/>
                    </a:lnTo>
                    <a:lnTo>
                      <a:pt x="4014" y="270"/>
                    </a:lnTo>
                    <a:lnTo>
                      <a:pt x="4014" y="276"/>
                    </a:lnTo>
                    <a:lnTo>
                      <a:pt x="4014" y="282"/>
                    </a:lnTo>
                    <a:lnTo>
                      <a:pt x="4014" y="282"/>
                    </a:lnTo>
                    <a:lnTo>
                      <a:pt x="4014" y="288"/>
                    </a:lnTo>
                    <a:lnTo>
                      <a:pt x="4020" y="294"/>
                    </a:lnTo>
                    <a:lnTo>
                      <a:pt x="4020" y="294"/>
                    </a:lnTo>
                    <a:lnTo>
                      <a:pt x="4020" y="306"/>
                    </a:lnTo>
                    <a:lnTo>
                      <a:pt x="4020" y="306"/>
                    </a:lnTo>
                    <a:lnTo>
                      <a:pt x="4020" y="312"/>
                    </a:lnTo>
                    <a:lnTo>
                      <a:pt x="4026" y="318"/>
                    </a:lnTo>
                    <a:lnTo>
                      <a:pt x="4026" y="324"/>
                    </a:lnTo>
                    <a:lnTo>
                      <a:pt x="4026" y="324"/>
                    </a:lnTo>
                    <a:lnTo>
                      <a:pt x="4026" y="330"/>
                    </a:lnTo>
                    <a:lnTo>
                      <a:pt x="4026" y="336"/>
                    </a:lnTo>
                    <a:lnTo>
                      <a:pt x="4026" y="336"/>
                    </a:lnTo>
                    <a:lnTo>
                      <a:pt x="4032" y="342"/>
                    </a:lnTo>
                    <a:lnTo>
                      <a:pt x="4032" y="348"/>
                    </a:lnTo>
                    <a:lnTo>
                      <a:pt x="4032" y="348"/>
                    </a:lnTo>
                    <a:lnTo>
                      <a:pt x="4032" y="354"/>
                    </a:lnTo>
                    <a:lnTo>
                      <a:pt x="4032" y="360"/>
                    </a:lnTo>
                    <a:lnTo>
                      <a:pt x="4032" y="366"/>
                    </a:lnTo>
                    <a:lnTo>
                      <a:pt x="4038" y="366"/>
                    </a:lnTo>
                    <a:lnTo>
                      <a:pt x="4038" y="372"/>
                    </a:lnTo>
                    <a:lnTo>
                      <a:pt x="4038" y="378"/>
                    </a:lnTo>
                    <a:lnTo>
                      <a:pt x="4038" y="384"/>
                    </a:lnTo>
                    <a:lnTo>
                      <a:pt x="4038" y="390"/>
                    </a:lnTo>
                    <a:lnTo>
                      <a:pt x="4038" y="390"/>
                    </a:lnTo>
                    <a:lnTo>
                      <a:pt x="4044" y="396"/>
                    </a:lnTo>
                    <a:lnTo>
                      <a:pt x="4044" y="402"/>
                    </a:lnTo>
                    <a:lnTo>
                      <a:pt x="4044" y="408"/>
                    </a:lnTo>
                    <a:lnTo>
                      <a:pt x="4044" y="414"/>
                    </a:lnTo>
                    <a:lnTo>
                      <a:pt x="4044" y="420"/>
                    </a:lnTo>
                    <a:lnTo>
                      <a:pt x="4044" y="420"/>
                    </a:lnTo>
                    <a:lnTo>
                      <a:pt x="4050" y="426"/>
                    </a:lnTo>
                    <a:lnTo>
                      <a:pt x="4050" y="432"/>
                    </a:lnTo>
                    <a:lnTo>
                      <a:pt x="4050" y="438"/>
                    </a:lnTo>
                    <a:lnTo>
                      <a:pt x="4050" y="444"/>
                    </a:lnTo>
                    <a:lnTo>
                      <a:pt x="4050" y="450"/>
                    </a:lnTo>
                    <a:lnTo>
                      <a:pt x="4050" y="456"/>
                    </a:lnTo>
                    <a:lnTo>
                      <a:pt x="4056" y="456"/>
                    </a:lnTo>
                    <a:lnTo>
                      <a:pt x="4056" y="462"/>
                    </a:lnTo>
                    <a:lnTo>
                      <a:pt x="4056" y="468"/>
                    </a:lnTo>
                    <a:lnTo>
                      <a:pt x="4056" y="474"/>
                    </a:lnTo>
                    <a:lnTo>
                      <a:pt x="4056" y="474"/>
                    </a:lnTo>
                    <a:lnTo>
                      <a:pt x="4062" y="486"/>
                    </a:lnTo>
                    <a:lnTo>
                      <a:pt x="4062" y="492"/>
                    </a:lnTo>
                    <a:lnTo>
                      <a:pt x="4062" y="498"/>
                    </a:lnTo>
                    <a:lnTo>
                      <a:pt x="4062" y="504"/>
                    </a:lnTo>
                    <a:lnTo>
                      <a:pt x="4062" y="504"/>
                    </a:lnTo>
                    <a:lnTo>
                      <a:pt x="4062" y="510"/>
                    </a:lnTo>
                    <a:lnTo>
                      <a:pt x="4068" y="516"/>
                    </a:lnTo>
                    <a:lnTo>
                      <a:pt x="4068" y="522"/>
                    </a:lnTo>
                    <a:lnTo>
                      <a:pt x="4068" y="528"/>
                    </a:lnTo>
                    <a:lnTo>
                      <a:pt x="4068" y="534"/>
                    </a:lnTo>
                    <a:lnTo>
                      <a:pt x="4068" y="546"/>
                    </a:lnTo>
                    <a:lnTo>
                      <a:pt x="4068" y="552"/>
                    </a:lnTo>
                    <a:lnTo>
                      <a:pt x="4074" y="558"/>
                    </a:lnTo>
                    <a:lnTo>
                      <a:pt x="4074" y="564"/>
                    </a:lnTo>
                    <a:lnTo>
                      <a:pt x="4074" y="570"/>
                    </a:lnTo>
                    <a:lnTo>
                      <a:pt x="4074" y="576"/>
                    </a:lnTo>
                    <a:lnTo>
                      <a:pt x="4074" y="582"/>
                    </a:lnTo>
                    <a:lnTo>
                      <a:pt x="4080" y="588"/>
                    </a:lnTo>
                    <a:lnTo>
                      <a:pt x="4080" y="594"/>
                    </a:lnTo>
                    <a:lnTo>
                      <a:pt x="4080" y="600"/>
                    </a:lnTo>
                    <a:lnTo>
                      <a:pt x="4080" y="606"/>
                    </a:lnTo>
                    <a:lnTo>
                      <a:pt x="4080" y="612"/>
                    </a:lnTo>
                    <a:lnTo>
                      <a:pt x="4080" y="618"/>
                    </a:lnTo>
                    <a:lnTo>
                      <a:pt x="4086" y="624"/>
                    </a:lnTo>
                    <a:lnTo>
                      <a:pt x="4086" y="630"/>
                    </a:lnTo>
                    <a:lnTo>
                      <a:pt x="4086" y="636"/>
                    </a:lnTo>
                    <a:lnTo>
                      <a:pt x="4086" y="642"/>
                    </a:lnTo>
                    <a:lnTo>
                      <a:pt x="4086" y="648"/>
                    </a:lnTo>
                    <a:lnTo>
                      <a:pt x="4086" y="654"/>
                    </a:lnTo>
                    <a:lnTo>
                      <a:pt x="4092" y="660"/>
                    </a:lnTo>
                    <a:lnTo>
                      <a:pt x="4092" y="666"/>
                    </a:lnTo>
                    <a:lnTo>
                      <a:pt x="4092" y="672"/>
                    </a:lnTo>
                    <a:lnTo>
                      <a:pt x="4092" y="684"/>
                    </a:lnTo>
                    <a:lnTo>
                      <a:pt x="4092" y="690"/>
                    </a:lnTo>
                    <a:lnTo>
                      <a:pt x="4092" y="696"/>
                    </a:lnTo>
                    <a:lnTo>
                      <a:pt x="4098" y="702"/>
                    </a:lnTo>
                    <a:lnTo>
                      <a:pt x="4098" y="708"/>
                    </a:lnTo>
                    <a:lnTo>
                      <a:pt x="4098" y="714"/>
                    </a:lnTo>
                    <a:lnTo>
                      <a:pt x="4098" y="720"/>
                    </a:lnTo>
                    <a:lnTo>
                      <a:pt x="4098" y="732"/>
                    </a:lnTo>
                    <a:lnTo>
                      <a:pt x="4098" y="738"/>
                    </a:lnTo>
                    <a:lnTo>
                      <a:pt x="4104" y="744"/>
                    </a:lnTo>
                    <a:lnTo>
                      <a:pt x="4104" y="750"/>
                    </a:lnTo>
                    <a:lnTo>
                      <a:pt x="4104" y="756"/>
                    </a:lnTo>
                    <a:lnTo>
                      <a:pt x="4104" y="762"/>
                    </a:lnTo>
                    <a:lnTo>
                      <a:pt x="4104" y="768"/>
                    </a:lnTo>
                    <a:lnTo>
                      <a:pt x="4104" y="774"/>
                    </a:lnTo>
                    <a:lnTo>
                      <a:pt x="4110" y="786"/>
                    </a:lnTo>
                    <a:lnTo>
                      <a:pt x="4110" y="792"/>
                    </a:lnTo>
                    <a:lnTo>
                      <a:pt x="4110" y="798"/>
                    </a:lnTo>
                    <a:lnTo>
                      <a:pt x="4110" y="804"/>
                    </a:lnTo>
                    <a:lnTo>
                      <a:pt x="4110" y="810"/>
                    </a:lnTo>
                    <a:lnTo>
                      <a:pt x="4110" y="822"/>
                    </a:lnTo>
                    <a:lnTo>
                      <a:pt x="4116" y="828"/>
                    </a:lnTo>
                    <a:lnTo>
                      <a:pt x="4116" y="834"/>
                    </a:lnTo>
                    <a:lnTo>
                      <a:pt x="4116" y="840"/>
                    </a:lnTo>
                    <a:lnTo>
                      <a:pt x="4116" y="846"/>
                    </a:lnTo>
                    <a:lnTo>
                      <a:pt x="4116" y="858"/>
                    </a:lnTo>
                    <a:lnTo>
                      <a:pt x="4122" y="864"/>
                    </a:lnTo>
                    <a:lnTo>
                      <a:pt x="4122" y="870"/>
                    </a:lnTo>
                    <a:lnTo>
                      <a:pt x="4122" y="876"/>
                    </a:lnTo>
                    <a:lnTo>
                      <a:pt x="4122" y="888"/>
                    </a:lnTo>
                    <a:lnTo>
                      <a:pt x="4122" y="894"/>
                    </a:lnTo>
                    <a:lnTo>
                      <a:pt x="4122" y="900"/>
                    </a:lnTo>
                    <a:lnTo>
                      <a:pt x="4128" y="906"/>
                    </a:lnTo>
                    <a:lnTo>
                      <a:pt x="4128" y="918"/>
                    </a:lnTo>
                    <a:lnTo>
                      <a:pt x="4128" y="924"/>
                    </a:lnTo>
                    <a:lnTo>
                      <a:pt x="4128" y="930"/>
                    </a:lnTo>
                    <a:lnTo>
                      <a:pt x="4128" y="942"/>
                    </a:lnTo>
                    <a:lnTo>
                      <a:pt x="4128" y="948"/>
                    </a:lnTo>
                    <a:lnTo>
                      <a:pt x="4134" y="954"/>
                    </a:lnTo>
                    <a:lnTo>
                      <a:pt x="4134" y="966"/>
                    </a:lnTo>
                    <a:lnTo>
                      <a:pt x="4134" y="972"/>
                    </a:lnTo>
                    <a:lnTo>
                      <a:pt x="4134" y="978"/>
                    </a:lnTo>
                    <a:lnTo>
                      <a:pt x="4134" y="984"/>
                    </a:lnTo>
                    <a:lnTo>
                      <a:pt x="4134" y="996"/>
                    </a:lnTo>
                    <a:lnTo>
                      <a:pt x="4140" y="1008"/>
                    </a:lnTo>
                    <a:lnTo>
                      <a:pt x="4140" y="1014"/>
                    </a:lnTo>
                    <a:lnTo>
                      <a:pt x="4140" y="1020"/>
                    </a:lnTo>
                    <a:lnTo>
                      <a:pt x="4140" y="1026"/>
                    </a:lnTo>
                    <a:lnTo>
                      <a:pt x="4140" y="1032"/>
                    </a:lnTo>
                    <a:lnTo>
                      <a:pt x="4146" y="1032"/>
                    </a:lnTo>
                    <a:lnTo>
                      <a:pt x="4146" y="1032"/>
                    </a:lnTo>
                    <a:lnTo>
                      <a:pt x="4146" y="1032"/>
                    </a:lnTo>
                    <a:lnTo>
                      <a:pt x="4146" y="1026"/>
                    </a:lnTo>
                    <a:lnTo>
                      <a:pt x="4146" y="1020"/>
                    </a:lnTo>
                    <a:lnTo>
                      <a:pt x="4146" y="1014"/>
                    </a:lnTo>
                    <a:lnTo>
                      <a:pt x="4146" y="1014"/>
                    </a:lnTo>
                    <a:lnTo>
                      <a:pt x="4152" y="1002"/>
                    </a:lnTo>
                    <a:lnTo>
                      <a:pt x="4152" y="996"/>
                    </a:lnTo>
                    <a:lnTo>
                      <a:pt x="4152" y="990"/>
                    </a:lnTo>
                    <a:lnTo>
                      <a:pt x="4152" y="984"/>
                    </a:lnTo>
                    <a:lnTo>
                      <a:pt x="4152" y="978"/>
                    </a:lnTo>
                    <a:lnTo>
                      <a:pt x="4158" y="972"/>
                    </a:lnTo>
                    <a:lnTo>
                      <a:pt x="4158" y="966"/>
                    </a:lnTo>
                    <a:lnTo>
                      <a:pt x="4158" y="960"/>
                    </a:lnTo>
                    <a:lnTo>
                      <a:pt x="4158" y="954"/>
                    </a:lnTo>
                    <a:lnTo>
                      <a:pt x="4158" y="948"/>
                    </a:lnTo>
                    <a:lnTo>
                      <a:pt x="4158" y="942"/>
                    </a:lnTo>
                    <a:lnTo>
                      <a:pt x="4164" y="936"/>
                    </a:lnTo>
                    <a:lnTo>
                      <a:pt x="4164" y="930"/>
                    </a:lnTo>
                    <a:lnTo>
                      <a:pt x="4164" y="924"/>
                    </a:lnTo>
                    <a:lnTo>
                      <a:pt x="4164" y="918"/>
                    </a:lnTo>
                    <a:lnTo>
                      <a:pt x="4164" y="912"/>
                    </a:lnTo>
                    <a:lnTo>
                      <a:pt x="4164" y="906"/>
                    </a:lnTo>
                    <a:lnTo>
                      <a:pt x="4170" y="900"/>
                    </a:lnTo>
                    <a:lnTo>
                      <a:pt x="4170" y="894"/>
                    </a:lnTo>
                    <a:lnTo>
                      <a:pt x="4170" y="888"/>
                    </a:lnTo>
                    <a:lnTo>
                      <a:pt x="4170" y="882"/>
                    </a:lnTo>
                    <a:lnTo>
                      <a:pt x="4170" y="876"/>
                    </a:lnTo>
                    <a:lnTo>
                      <a:pt x="4176" y="870"/>
                    </a:lnTo>
                    <a:lnTo>
                      <a:pt x="4176" y="864"/>
                    </a:lnTo>
                    <a:lnTo>
                      <a:pt x="4176" y="858"/>
                    </a:lnTo>
                    <a:lnTo>
                      <a:pt x="4176" y="852"/>
                    </a:lnTo>
                    <a:lnTo>
                      <a:pt x="4176" y="846"/>
                    </a:lnTo>
                    <a:lnTo>
                      <a:pt x="4176" y="840"/>
                    </a:lnTo>
                    <a:lnTo>
                      <a:pt x="4182" y="834"/>
                    </a:lnTo>
                    <a:lnTo>
                      <a:pt x="4182" y="834"/>
                    </a:lnTo>
                    <a:lnTo>
                      <a:pt x="4182" y="828"/>
                    </a:lnTo>
                    <a:lnTo>
                      <a:pt x="4182" y="822"/>
                    </a:lnTo>
                    <a:lnTo>
                      <a:pt x="4182" y="816"/>
                    </a:lnTo>
                    <a:lnTo>
                      <a:pt x="4182" y="810"/>
                    </a:lnTo>
                    <a:lnTo>
                      <a:pt x="4188" y="804"/>
                    </a:lnTo>
                    <a:lnTo>
                      <a:pt x="4188" y="798"/>
                    </a:lnTo>
                    <a:lnTo>
                      <a:pt x="4188" y="786"/>
                    </a:lnTo>
                    <a:lnTo>
                      <a:pt x="4188" y="780"/>
                    </a:lnTo>
                    <a:lnTo>
                      <a:pt x="4188" y="774"/>
                    </a:lnTo>
                    <a:lnTo>
                      <a:pt x="4194" y="768"/>
                    </a:lnTo>
                    <a:lnTo>
                      <a:pt x="4194" y="762"/>
                    </a:lnTo>
                    <a:lnTo>
                      <a:pt x="4194" y="756"/>
                    </a:lnTo>
                    <a:lnTo>
                      <a:pt x="4194" y="750"/>
                    </a:lnTo>
                    <a:lnTo>
                      <a:pt x="4194" y="744"/>
                    </a:lnTo>
                    <a:lnTo>
                      <a:pt x="4194" y="738"/>
                    </a:lnTo>
                    <a:lnTo>
                      <a:pt x="4200" y="732"/>
                    </a:lnTo>
                    <a:lnTo>
                      <a:pt x="4200" y="726"/>
                    </a:lnTo>
                    <a:lnTo>
                      <a:pt x="4200" y="720"/>
                    </a:lnTo>
                    <a:lnTo>
                      <a:pt x="4200" y="714"/>
                    </a:lnTo>
                    <a:lnTo>
                      <a:pt x="4200" y="708"/>
                    </a:lnTo>
                    <a:lnTo>
                      <a:pt x="4200" y="702"/>
                    </a:lnTo>
                    <a:lnTo>
                      <a:pt x="4206" y="696"/>
                    </a:lnTo>
                    <a:lnTo>
                      <a:pt x="4206" y="690"/>
                    </a:lnTo>
                    <a:lnTo>
                      <a:pt x="4206" y="684"/>
                    </a:lnTo>
                    <a:lnTo>
                      <a:pt x="4206" y="678"/>
                    </a:lnTo>
                    <a:lnTo>
                      <a:pt x="4206" y="672"/>
                    </a:lnTo>
                    <a:lnTo>
                      <a:pt x="4206" y="666"/>
                    </a:lnTo>
                    <a:lnTo>
                      <a:pt x="4212" y="660"/>
                    </a:lnTo>
                    <a:lnTo>
                      <a:pt x="4212" y="660"/>
                    </a:lnTo>
                    <a:lnTo>
                      <a:pt x="4212" y="654"/>
                    </a:lnTo>
                    <a:lnTo>
                      <a:pt x="4212" y="648"/>
                    </a:lnTo>
                    <a:lnTo>
                      <a:pt x="4212" y="642"/>
                    </a:lnTo>
                    <a:lnTo>
                      <a:pt x="4218" y="636"/>
                    </a:lnTo>
                    <a:lnTo>
                      <a:pt x="4218" y="636"/>
                    </a:lnTo>
                    <a:lnTo>
                      <a:pt x="4218" y="630"/>
                    </a:lnTo>
                    <a:lnTo>
                      <a:pt x="4218" y="630"/>
                    </a:lnTo>
                    <a:lnTo>
                      <a:pt x="4218" y="630"/>
                    </a:lnTo>
                    <a:lnTo>
                      <a:pt x="4218" y="624"/>
                    </a:lnTo>
                    <a:lnTo>
                      <a:pt x="4218" y="624"/>
                    </a:lnTo>
                    <a:lnTo>
                      <a:pt x="4224" y="624"/>
                    </a:lnTo>
                    <a:lnTo>
                      <a:pt x="4224" y="618"/>
                    </a:lnTo>
                    <a:lnTo>
                      <a:pt x="4224" y="618"/>
                    </a:lnTo>
                    <a:lnTo>
                      <a:pt x="4224" y="612"/>
                    </a:lnTo>
                    <a:lnTo>
                      <a:pt x="4224" y="612"/>
                    </a:lnTo>
                    <a:lnTo>
                      <a:pt x="4224" y="606"/>
                    </a:lnTo>
                    <a:lnTo>
                      <a:pt x="4230" y="606"/>
                    </a:lnTo>
                    <a:lnTo>
                      <a:pt x="4230" y="606"/>
                    </a:lnTo>
                    <a:lnTo>
                      <a:pt x="4230" y="600"/>
                    </a:lnTo>
                    <a:lnTo>
                      <a:pt x="4230" y="600"/>
                    </a:lnTo>
                    <a:lnTo>
                      <a:pt x="4230" y="600"/>
                    </a:lnTo>
                    <a:lnTo>
                      <a:pt x="4230" y="594"/>
                    </a:lnTo>
                    <a:lnTo>
                      <a:pt x="4236" y="594"/>
                    </a:lnTo>
                    <a:lnTo>
                      <a:pt x="4236" y="594"/>
                    </a:lnTo>
                    <a:lnTo>
                      <a:pt x="4236" y="588"/>
                    </a:lnTo>
                    <a:lnTo>
                      <a:pt x="4236" y="588"/>
                    </a:lnTo>
                    <a:lnTo>
                      <a:pt x="4236" y="588"/>
                    </a:lnTo>
                    <a:lnTo>
                      <a:pt x="4242" y="582"/>
                    </a:lnTo>
                    <a:lnTo>
                      <a:pt x="4242" y="582"/>
                    </a:lnTo>
                    <a:lnTo>
                      <a:pt x="4242" y="576"/>
                    </a:lnTo>
                    <a:lnTo>
                      <a:pt x="4242" y="576"/>
                    </a:lnTo>
                    <a:lnTo>
                      <a:pt x="4242" y="576"/>
                    </a:lnTo>
                    <a:lnTo>
                      <a:pt x="4248" y="570"/>
                    </a:lnTo>
                    <a:lnTo>
                      <a:pt x="4248" y="570"/>
                    </a:lnTo>
                    <a:lnTo>
                      <a:pt x="4248" y="570"/>
                    </a:lnTo>
                    <a:lnTo>
                      <a:pt x="4248" y="570"/>
                    </a:lnTo>
                    <a:lnTo>
                      <a:pt x="4248" y="564"/>
                    </a:lnTo>
                    <a:lnTo>
                      <a:pt x="4248" y="564"/>
                    </a:lnTo>
                    <a:lnTo>
                      <a:pt x="4254" y="564"/>
                    </a:lnTo>
                    <a:lnTo>
                      <a:pt x="4254" y="564"/>
                    </a:lnTo>
                    <a:lnTo>
                      <a:pt x="4254" y="558"/>
                    </a:lnTo>
                    <a:lnTo>
                      <a:pt x="4254" y="558"/>
                    </a:lnTo>
                    <a:lnTo>
                      <a:pt x="4254" y="558"/>
                    </a:lnTo>
                    <a:lnTo>
                      <a:pt x="4254" y="558"/>
                    </a:lnTo>
                    <a:lnTo>
                      <a:pt x="4260" y="558"/>
                    </a:lnTo>
                    <a:lnTo>
                      <a:pt x="4260" y="552"/>
                    </a:lnTo>
                    <a:lnTo>
                      <a:pt x="4260" y="552"/>
                    </a:lnTo>
                    <a:lnTo>
                      <a:pt x="4260" y="552"/>
                    </a:lnTo>
                    <a:lnTo>
                      <a:pt x="4260" y="552"/>
                    </a:lnTo>
                    <a:lnTo>
                      <a:pt x="4260" y="546"/>
                    </a:lnTo>
                    <a:lnTo>
                      <a:pt x="4266" y="546"/>
                    </a:lnTo>
                    <a:lnTo>
                      <a:pt x="4266" y="546"/>
                    </a:lnTo>
                    <a:lnTo>
                      <a:pt x="4266" y="546"/>
                    </a:lnTo>
                    <a:lnTo>
                      <a:pt x="4266" y="546"/>
                    </a:lnTo>
                    <a:lnTo>
                      <a:pt x="4266" y="540"/>
                    </a:lnTo>
                    <a:lnTo>
                      <a:pt x="4266" y="540"/>
                    </a:lnTo>
                    <a:lnTo>
                      <a:pt x="4272" y="540"/>
                    </a:lnTo>
                    <a:lnTo>
                      <a:pt x="4272" y="540"/>
                    </a:lnTo>
                    <a:lnTo>
                      <a:pt x="4272" y="540"/>
                    </a:lnTo>
                    <a:lnTo>
                      <a:pt x="4272" y="540"/>
                    </a:lnTo>
                    <a:lnTo>
                      <a:pt x="4272" y="540"/>
                    </a:lnTo>
                    <a:lnTo>
                      <a:pt x="4278" y="534"/>
                    </a:lnTo>
                    <a:lnTo>
                      <a:pt x="4278" y="534"/>
                    </a:lnTo>
                    <a:lnTo>
                      <a:pt x="4278" y="534"/>
                    </a:lnTo>
                    <a:lnTo>
                      <a:pt x="4278" y="534"/>
                    </a:lnTo>
                    <a:lnTo>
                      <a:pt x="4278" y="534"/>
                    </a:lnTo>
                    <a:lnTo>
                      <a:pt x="4278" y="534"/>
                    </a:lnTo>
                    <a:lnTo>
                      <a:pt x="4284" y="534"/>
                    </a:lnTo>
                    <a:lnTo>
                      <a:pt x="4284" y="534"/>
                    </a:lnTo>
                    <a:lnTo>
                      <a:pt x="4284" y="534"/>
                    </a:lnTo>
                    <a:lnTo>
                      <a:pt x="4284" y="534"/>
                    </a:lnTo>
                    <a:lnTo>
                      <a:pt x="4284" y="534"/>
                    </a:lnTo>
                    <a:lnTo>
                      <a:pt x="4284" y="528"/>
                    </a:lnTo>
                    <a:lnTo>
                      <a:pt x="4290" y="528"/>
                    </a:lnTo>
                    <a:lnTo>
                      <a:pt x="4290" y="528"/>
                    </a:lnTo>
                    <a:lnTo>
                      <a:pt x="4290" y="528"/>
                    </a:lnTo>
                    <a:lnTo>
                      <a:pt x="4290" y="528"/>
                    </a:lnTo>
                    <a:lnTo>
                      <a:pt x="4290" y="528"/>
                    </a:lnTo>
                    <a:lnTo>
                      <a:pt x="4290" y="528"/>
                    </a:lnTo>
                    <a:lnTo>
                      <a:pt x="4296" y="528"/>
                    </a:lnTo>
                    <a:lnTo>
                      <a:pt x="4296" y="528"/>
                    </a:lnTo>
                    <a:lnTo>
                      <a:pt x="4296" y="528"/>
                    </a:lnTo>
                    <a:lnTo>
                      <a:pt x="4296" y="522"/>
                    </a:lnTo>
                    <a:lnTo>
                      <a:pt x="4296" y="522"/>
                    </a:lnTo>
                    <a:lnTo>
                      <a:pt x="4296" y="522"/>
                    </a:lnTo>
                    <a:lnTo>
                      <a:pt x="4302" y="522"/>
                    </a:lnTo>
                    <a:lnTo>
                      <a:pt x="4302" y="516"/>
                    </a:lnTo>
                    <a:lnTo>
                      <a:pt x="4302" y="516"/>
                    </a:lnTo>
                    <a:lnTo>
                      <a:pt x="4302" y="516"/>
                    </a:lnTo>
                    <a:lnTo>
                      <a:pt x="4302" y="510"/>
                    </a:lnTo>
                    <a:lnTo>
                      <a:pt x="4308" y="510"/>
                    </a:lnTo>
                    <a:lnTo>
                      <a:pt x="4308" y="504"/>
                    </a:lnTo>
                    <a:lnTo>
                      <a:pt x="4308" y="504"/>
                    </a:lnTo>
                    <a:lnTo>
                      <a:pt x="4308" y="504"/>
                    </a:lnTo>
                    <a:lnTo>
                      <a:pt x="4308" y="498"/>
                    </a:lnTo>
                    <a:lnTo>
                      <a:pt x="4308" y="498"/>
                    </a:lnTo>
                    <a:lnTo>
                      <a:pt x="4314" y="498"/>
                    </a:lnTo>
                    <a:lnTo>
                      <a:pt x="4314" y="492"/>
                    </a:lnTo>
                    <a:lnTo>
                      <a:pt x="4314" y="492"/>
                    </a:lnTo>
                    <a:lnTo>
                      <a:pt x="4314" y="492"/>
                    </a:lnTo>
                    <a:lnTo>
                      <a:pt x="4314" y="486"/>
                    </a:lnTo>
                    <a:lnTo>
                      <a:pt x="4314" y="486"/>
                    </a:lnTo>
                    <a:lnTo>
                      <a:pt x="4320" y="486"/>
                    </a:lnTo>
                    <a:lnTo>
                      <a:pt x="4320" y="486"/>
                    </a:lnTo>
                    <a:lnTo>
                      <a:pt x="4320" y="480"/>
                    </a:lnTo>
                    <a:lnTo>
                      <a:pt x="4320" y="480"/>
                    </a:lnTo>
                    <a:lnTo>
                      <a:pt x="4320" y="480"/>
                    </a:lnTo>
                    <a:lnTo>
                      <a:pt x="4320" y="474"/>
                    </a:lnTo>
                    <a:lnTo>
                      <a:pt x="4326" y="474"/>
                    </a:lnTo>
                    <a:lnTo>
                      <a:pt x="4326" y="474"/>
                    </a:lnTo>
                    <a:lnTo>
                      <a:pt x="4326" y="474"/>
                    </a:lnTo>
                    <a:lnTo>
                      <a:pt x="4326" y="474"/>
                    </a:lnTo>
                    <a:lnTo>
                      <a:pt x="4326" y="468"/>
                    </a:lnTo>
                    <a:lnTo>
                      <a:pt x="4332" y="468"/>
                    </a:lnTo>
                    <a:lnTo>
                      <a:pt x="4332" y="468"/>
                    </a:lnTo>
                    <a:lnTo>
                      <a:pt x="4332" y="468"/>
                    </a:lnTo>
                    <a:lnTo>
                      <a:pt x="4332" y="468"/>
                    </a:lnTo>
                    <a:lnTo>
                      <a:pt x="4332" y="462"/>
                    </a:lnTo>
                    <a:lnTo>
                      <a:pt x="4332" y="462"/>
                    </a:lnTo>
                    <a:lnTo>
                      <a:pt x="4338" y="462"/>
                    </a:lnTo>
                    <a:lnTo>
                      <a:pt x="4338" y="462"/>
                    </a:lnTo>
                    <a:lnTo>
                      <a:pt x="4338" y="462"/>
                    </a:lnTo>
                    <a:lnTo>
                      <a:pt x="4338" y="462"/>
                    </a:lnTo>
                    <a:lnTo>
                      <a:pt x="4338" y="456"/>
                    </a:lnTo>
                    <a:lnTo>
                      <a:pt x="4338" y="456"/>
                    </a:lnTo>
                    <a:lnTo>
                      <a:pt x="4344" y="456"/>
                    </a:lnTo>
                    <a:lnTo>
                      <a:pt x="4344" y="456"/>
                    </a:lnTo>
                    <a:lnTo>
                      <a:pt x="4344" y="456"/>
                    </a:lnTo>
                    <a:lnTo>
                      <a:pt x="4344" y="456"/>
                    </a:lnTo>
                    <a:lnTo>
                      <a:pt x="4344" y="450"/>
                    </a:lnTo>
                    <a:lnTo>
                      <a:pt x="4344" y="450"/>
                    </a:lnTo>
                    <a:lnTo>
                      <a:pt x="4350" y="450"/>
                    </a:lnTo>
                    <a:lnTo>
                      <a:pt x="4350" y="450"/>
                    </a:lnTo>
                    <a:lnTo>
                      <a:pt x="4350" y="450"/>
                    </a:lnTo>
                    <a:lnTo>
                      <a:pt x="4350" y="450"/>
                    </a:lnTo>
                    <a:lnTo>
                      <a:pt x="4350" y="450"/>
                    </a:lnTo>
                    <a:lnTo>
                      <a:pt x="4350" y="450"/>
                    </a:lnTo>
                    <a:lnTo>
                      <a:pt x="4356" y="444"/>
                    </a:lnTo>
                    <a:lnTo>
                      <a:pt x="4356" y="444"/>
                    </a:lnTo>
                    <a:lnTo>
                      <a:pt x="4356" y="444"/>
                    </a:lnTo>
                    <a:lnTo>
                      <a:pt x="4356" y="444"/>
                    </a:lnTo>
                    <a:lnTo>
                      <a:pt x="4356" y="444"/>
                    </a:lnTo>
                    <a:lnTo>
                      <a:pt x="4356" y="444"/>
                    </a:lnTo>
                    <a:lnTo>
                      <a:pt x="4362" y="444"/>
                    </a:lnTo>
                    <a:lnTo>
                      <a:pt x="4362" y="444"/>
                    </a:lnTo>
                    <a:lnTo>
                      <a:pt x="4362" y="444"/>
                    </a:lnTo>
                    <a:lnTo>
                      <a:pt x="4362" y="444"/>
                    </a:lnTo>
                    <a:lnTo>
                      <a:pt x="4362" y="444"/>
                    </a:lnTo>
                    <a:lnTo>
                      <a:pt x="4362" y="444"/>
                    </a:lnTo>
                    <a:lnTo>
                      <a:pt x="4368" y="444"/>
                    </a:lnTo>
                    <a:lnTo>
                      <a:pt x="4368" y="444"/>
                    </a:lnTo>
                    <a:lnTo>
                      <a:pt x="4368" y="444"/>
                    </a:lnTo>
                    <a:lnTo>
                      <a:pt x="4368" y="444"/>
                    </a:lnTo>
                    <a:lnTo>
                      <a:pt x="4368" y="444"/>
                    </a:lnTo>
                    <a:lnTo>
                      <a:pt x="4368" y="444"/>
                    </a:lnTo>
                    <a:lnTo>
                      <a:pt x="4374" y="444"/>
                    </a:lnTo>
                    <a:lnTo>
                      <a:pt x="4374" y="444"/>
                    </a:lnTo>
                    <a:lnTo>
                      <a:pt x="4374" y="444"/>
                    </a:lnTo>
                    <a:lnTo>
                      <a:pt x="4374" y="444"/>
                    </a:lnTo>
                    <a:lnTo>
                      <a:pt x="4374" y="444"/>
                    </a:lnTo>
                    <a:lnTo>
                      <a:pt x="4380" y="444"/>
                    </a:lnTo>
                    <a:lnTo>
                      <a:pt x="4380" y="444"/>
                    </a:lnTo>
                    <a:lnTo>
                      <a:pt x="4380" y="444"/>
                    </a:lnTo>
                    <a:lnTo>
                      <a:pt x="4380" y="444"/>
                    </a:lnTo>
                    <a:lnTo>
                      <a:pt x="4380" y="444"/>
                    </a:lnTo>
                    <a:lnTo>
                      <a:pt x="4380" y="444"/>
                    </a:lnTo>
                    <a:lnTo>
                      <a:pt x="4386" y="444"/>
                    </a:lnTo>
                    <a:lnTo>
                      <a:pt x="4386" y="444"/>
                    </a:lnTo>
                    <a:lnTo>
                      <a:pt x="4386" y="444"/>
                    </a:lnTo>
                    <a:lnTo>
                      <a:pt x="4386" y="444"/>
                    </a:lnTo>
                    <a:lnTo>
                      <a:pt x="4386" y="444"/>
                    </a:lnTo>
                    <a:lnTo>
                      <a:pt x="4386" y="444"/>
                    </a:lnTo>
                    <a:lnTo>
                      <a:pt x="4392" y="444"/>
                    </a:lnTo>
                    <a:lnTo>
                      <a:pt x="4392" y="444"/>
                    </a:lnTo>
                    <a:lnTo>
                      <a:pt x="4392" y="444"/>
                    </a:lnTo>
                    <a:lnTo>
                      <a:pt x="4392" y="444"/>
                    </a:lnTo>
                    <a:lnTo>
                      <a:pt x="4392" y="444"/>
                    </a:lnTo>
                    <a:lnTo>
                      <a:pt x="4392" y="444"/>
                    </a:lnTo>
                    <a:lnTo>
                      <a:pt x="4398" y="444"/>
                    </a:lnTo>
                    <a:lnTo>
                      <a:pt x="4398" y="444"/>
                    </a:lnTo>
                    <a:lnTo>
                      <a:pt x="4398" y="444"/>
                    </a:lnTo>
                    <a:lnTo>
                      <a:pt x="4398" y="444"/>
                    </a:lnTo>
                    <a:lnTo>
                      <a:pt x="4404" y="444"/>
                    </a:lnTo>
                    <a:lnTo>
                      <a:pt x="4404" y="444"/>
                    </a:lnTo>
                    <a:lnTo>
                      <a:pt x="4404" y="444"/>
                    </a:lnTo>
                    <a:lnTo>
                      <a:pt x="4404" y="444"/>
                    </a:lnTo>
                    <a:lnTo>
                      <a:pt x="4404" y="444"/>
                    </a:lnTo>
                    <a:lnTo>
                      <a:pt x="4404" y="444"/>
                    </a:lnTo>
                    <a:lnTo>
                      <a:pt x="4410" y="444"/>
                    </a:lnTo>
                    <a:lnTo>
                      <a:pt x="4410" y="444"/>
                    </a:lnTo>
                    <a:lnTo>
                      <a:pt x="4410" y="444"/>
                    </a:lnTo>
                    <a:lnTo>
                      <a:pt x="4410" y="444"/>
                    </a:lnTo>
                    <a:lnTo>
                      <a:pt x="4410" y="444"/>
                    </a:lnTo>
                    <a:lnTo>
                      <a:pt x="4410" y="444"/>
                    </a:lnTo>
                    <a:lnTo>
                      <a:pt x="4416" y="444"/>
                    </a:lnTo>
                    <a:lnTo>
                      <a:pt x="4416" y="444"/>
                    </a:lnTo>
                    <a:lnTo>
                      <a:pt x="4416" y="444"/>
                    </a:lnTo>
                    <a:lnTo>
                      <a:pt x="4416" y="444"/>
                    </a:lnTo>
                    <a:lnTo>
                      <a:pt x="4416" y="444"/>
                    </a:lnTo>
                    <a:lnTo>
                      <a:pt x="4416" y="444"/>
                    </a:lnTo>
                    <a:lnTo>
                      <a:pt x="4422" y="444"/>
                    </a:lnTo>
                    <a:lnTo>
                      <a:pt x="4422" y="444"/>
                    </a:lnTo>
                    <a:lnTo>
                      <a:pt x="4422" y="444"/>
                    </a:lnTo>
                    <a:lnTo>
                      <a:pt x="4422" y="444"/>
                    </a:lnTo>
                    <a:lnTo>
                      <a:pt x="4422" y="444"/>
                    </a:lnTo>
                    <a:lnTo>
                      <a:pt x="4422" y="444"/>
                    </a:lnTo>
                    <a:lnTo>
                      <a:pt x="4428" y="444"/>
                    </a:lnTo>
                    <a:lnTo>
                      <a:pt x="4428" y="444"/>
                    </a:lnTo>
                    <a:lnTo>
                      <a:pt x="4428" y="444"/>
                    </a:lnTo>
                    <a:lnTo>
                      <a:pt x="4428" y="444"/>
                    </a:lnTo>
                    <a:lnTo>
                      <a:pt x="4428" y="444"/>
                    </a:lnTo>
                    <a:lnTo>
                      <a:pt x="4428" y="444"/>
                    </a:lnTo>
                    <a:lnTo>
                      <a:pt x="4434" y="444"/>
                    </a:lnTo>
                    <a:lnTo>
                      <a:pt x="4434" y="444"/>
                    </a:lnTo>
                    <a:lnTo>
                      <a:pt x="4434" y="444"/>
                    </a:lnTo>
                    <a:lnTo>
                      <a:pt x="4434" y="444"/>
                    </a:lnTo>
                    <a:lnTo>
                      <a:pt x="4434" y="444"/>
                    </a:lnTo>
                    <a:lnTo>
                      <a:pt x="4440" y="444"/>
                    </a:lnTo>
                    <a:lnTo>
                      <a:pt x="4440" y="444"/>
                    </a:lnTo>
                    <a:lnTo>
                      <a:pt x="4440" y="444"/>
                    </a:lnTo>
                    <a:lnTo>
                      <a:pt x="4440" y="444"/>
                    </a:lnTo>
                    <a:lnTo>
                      <a:pt x="4440" y="444"/>
                    </a:lnTo>
                    <a:lnTo>
                      <a:pt x="4440" y="444"/>
                    </a:lnTo>
                    <a:lnTo>
                      <a:pt x="4446" y="444"/>
                    </a:lnTo>
                    <a:lnTo>
                      <a:pt x="4446" y="444"/>
                    </a:lnTo>
                    <a:lnTo>
                      <a:pt x="4446" y="444"/>
                    </a:lnTo>
                    <a:lnTo>
                      <a:pt x="4446" y="444"/>
                    </a:lnTo>
                    <a:lnTo>
                      <a:pt x="4446" y="444"/>
                    </a:lnTo>
                    <a:lnTo>
                      <a:pt x="4446" y="444"/>
                    </a:lnTo>
                    <a:lnTo>
                      <a:pt x="4452" y="444"/>
                    </a:lnTo>
                    <a:lnTo>
                      <a:pt x="4452" y="444"/>
                    </a:lnTo>
                    <a:lnTo>
                      <a:pt x="4452" y="444"/>
                    </a:lnTo>
                    <a:lnTo>
                      <a:pt x="4452" y="444"/>
                    </a:lnTo>
                    <a:lnTo>
                      <a:pt x="4452" y="444"/>
                    </a:lnTo>
                    <a:lnTo>
                      <a:pt x="4452" y="444"/>
                    </a:lnTo>
                    <a:lnTo>
                      <a:pt x="4458" y="444"/>
                    </a:lnTo>
                    <a:lnTo>
                      <a:pt x="4458" y="444"/>
                    </a:lnTo>
                    <a:lnTo>
                      <a:pt x="4458" y="444"/>
                    </a:lnTo>
                    <a:lnTo>
                      <a:pt x="4458" y="444"/>
                    </a:lnTo>
                    <a:lnTo>
                      <a:pt x="4458" y="444"/>
                    </a:lnTo>
                    <a:lnTo>
                      <a:pt x="4458" y="444"/>
                    </a:lnTo>
                    <a:lnTo>
                      <a:pt x="4464" y="444"/>
                    </a:lnTo>
                    <a:lnTo>
                      <a:pt x="4464" y="444"/>
                    </a:lnTo>
                    <a:lnTo>
                      <a:pt x="4464" y="444"/>
                    </a:lnTo>
                    <a:lnTo>
                      <a:pt x="4464" y="444"/>
                    </a:lnTo>
                    <a:lnTo>
                      <a:pt x="4464" y="444"/>
                    </a:lnTo>
                    <a:lnTo>
                      <a:pt x="4470" y="444"/>
                    </a:lnTo>
                    <a:lnTo>
                      <a:pt x="4470" y="444"/>
                    </a:lnTo>
                    <a:lnTo>
                      <a:pt x="4470" y="444"/>
                    </a:lnTo>
                    <a:lnTo>
                      <a:pt x="4470" y="444"/>
                    </a:lnTo>
                    <a:lnTo>
                      <a:pt x="4470" y="444"/>
                    </a:lnTo>
                    <a:lnTo>
                      <a:pt x="4470" y="444"/>
                    </a:lnTo>
                    <a:lnTo>
                      <a:pt x="4476" y="444"/>
                    </a:lnTo>
                    <a:lnTo>
                      <a:pt x="4476" y="444"/>
                    </a:lnTo>
                    <a:lnTo>
                      <a:pt x="4476" y="444"/>
                    </a:lnTo>
                    <a:lnTo>
                      <a:pt x="4476" y="444"/>
                    </a:lnTo>
                    <a:lnTo>
                      <a:pt x="4476" y="444"/>
                    </a:lnTo>
                    <a:lnTo>
                      <a:pt x="4476" y="444"/>
                    </a:lnTo>
                    <a:lnTo>
                      <a:pt x="4482" y="444"/>
                    </a:lnTo>
                    <a:lnTo>
                      <a:pt x="4482" y="444"/>
                    </a:lnTo>
                    <a:lnTo>
                      <a:pt x="4482" y="444"/>
                    </a:lnTo>
                    <a:lnTo>
                      <a:pt x="4482" y="444"/>
                    </a:lnTo>
                    <a:lnTo>
                      <a:pt x="4482" y="444"/>
                    </a:lnTo>
                    <a:lnTo>
                      <a:pt x="4482" y="444"/>
                    </a:lnTo>
                    <a:lnTo>
                      <a:pt x="4488" y="444"/>
                    </a:lnTo>
                    <a:lnTo>
                      <a:pt x="4488" y="444"/>
                    </a:lnTo>
                    <a:lnTo>
                      <a:pt x="4488" y="444"/>
                    </a:lnTo>
                    <a:lnTo>
                      <a:pt x="4488" y="444"/>
                    </a:lnTo>
                    <a:lnTo>
                      <a:pt x="4488" y="444"/>
                    </a:lnTo>
                    <a:lnTo>
                      <a:pt x="4494" y="444"/>
                    </a:lnTo>
                    <a:lnTo>
                      <a:pt x="4494" y="444"/>
                    </a:lnTo>
                    <a:lnTo>
                      <a:pt x="4494" y="444"/>
                    </a:lnTo>
                    <a:lnTo>
                      <a:pt x="4494" y="444"/>
                    </a:lnTo>
                    <a:lnTo>
                      <a:pt x="4494" y="444"/>
                    </a:lnTo>
                    <a:lnTo>
                      <a:pt x="4494" y="444"/>
                    </a:lnTo>
                    <a:lnTo>
                      <a:pt x="4494" y="444"/>
                    </a:lnTo>
                    <a:lnTo>
                      <a:pt x="4500" y="444"/>
                    </a:lnTo>
                    <a:lnTo>
                      <a:pt x="4500" y="444"/>
                    </a:lnTo>
                    <a:lnTo>
                      <a:pt x="4500" y="444"/>
                    </a:lnTo>
                    <a:lnTo>
                      <a:pt x="4500" y="444"/>
                    </a:lnTo>
                    <a:lnTo>
                      <a:pt x="4500" y="444"/>
                    </a:lnTo>
                    <a:lnTo>
                      <a:pt x="4506" y="444"/>
                    </a:lnTo>
                    <a:lnTo>
                      <a:pt x="4506" y="444"/>
                    </a:lnTo>
                    <a:lnTo>
                      <a:pt x="4506" y="444"/>
                    </a:lnTo>
                    <a:lnTo>
                      <a:pt x="4506" y="444"/>
                    </a:lnTo>
                    <a:lnTo>
                      <a:pt x="4506" y="444"/>
                    </a:lnTo>
                    <a:lnTo>
                      <a:pt x="4506" y="444"/>
                    </a:lnTo>
                    <a:lnTo>
                      <a:pt x="4512" y="444"/>
                    </a:lnTo>
                    <a:lnTo>
                      <a:pt x="4512" y="444"/>
                    </a:lnTo>
                    <a:lnTo>
                      <a:pt x="4512" y="444"/>
                    </a:lnTo>
                    <a:lnTo>
                      <a:pt x="4512" y="444"/>
                    </a:lnTo>
                    <a:lnTo>
                      <a:pt x="4512" y="444"/>
                    </a:lnTo>
                    <a:lnTo>
                      <a:pt x="4512" y="444"/>
                    </a:lnTo>
                    <a:lnTo>
                      <a:pt x="4518" y="444"/>
                    </a:lnTo>
                    <a:lnTo>
                      <a:pt x="4518" y="444"/>
                    </a:lnTo>
                    <a:lnTo>
                      <a:pt x="4518" y="444"/>
                    </a:lnTo>
                    <a:lnTo>
                      <a:pt x="4518" y="444"/>
                    </a:lnTo>
                    <a:lnTo>
                      <a:pt x="4518" y="444"/>
                    </a:lnTo>
                    <a:lnTo>
                      <a:pt x="4518" y="444"/>
                    </a:lnTo>
                    <a:lnTo>
                      <a:pt x="4524" y="444"/>
                    </a:lnTo>
                    <a:lnTo>
                      <a:pt x="4524" y="444"/>
                    </a:lnTo>
                    <a:lnTo>
                      <a:pt x="4524" y="444"/>
                    </a:lnTo>
                    <a:lnTo>
                      <a:pt x="4524" y="444"/>
                    </a:lnTo>
                    <a:lnTo>
                      <a:pt x="4524" y="444"/>
                    </a:lnTo>
                    <a:lnTo>
                      <a:pt x="4530" y="444"/>
                    </a:lnTo>
                    <a:lnTo>
                      <a:pt x="4530" y="444"/>
                    </a:lnTo>
                    <a:lnTo>
                      <a:pt x="4530" y="444"/>
                    </a:lnTo>
                    <a:lnTo>
                      <a:pt x="4530" y="444"/>
                    </a:lnTo>
                    <a:lnTo>
                      <a:pt x="4530" y="444"/>
                    </a:lnTo>
                    <a:lnTo>
                      <a:pt x="4530" y="444"/>
                    </a:lnTo>
                    <a:lnTo>
                      <a:pt x="4536" y="444"/>
                    </a:lnTo>
                    <a:lnTo>
                      <a:pt x="4536" y="444"/>
                    </a:lnTo>
                    <a:lnTo>
                      <a:pt x="4536" y="444"/>
                    </a:lnTo>
                    <a:lnTo>
                      <a:pt x="4536" y="444"/>
                    </a:lnTo>
                    <a:lnTo>
                      <a:pt x="4536" y="444"/>
                    </a:lnTo>
                    <a:lnTo>
                      <a:pt x="4536" y="444"/>
                    </a:lnTo>
                    <a:lnTo>
                      <a:pt x="4542" y="444"/>
                    </a:lnTo>
                    <a:lnTo>
                      <a:pt x="4542" y="444"/>
                    </a:lnTo>
                    <a:lnTo>
                      <a:pt x="4542" y="444"/>
                    </a:lnTo>
                    <a:lnTo>
                      <a:pt x="4542" y="444"/>
                    </a:lnTo>
                    <a:lnTo>
                      <a:pt x="4542" y="444"/>
                    </a:lnTo>
                    <a:lnTo>
                      <a:pt x="4542" y="444"/>
                    </a:lnTo>
                    <a:lnTo>
                      <a:pt x="4548" y="444"/>
                    </a:lnTo>
                    <a:lnTo>
                      <a:pt x="4548" y="444"/>
                    </a:lnTo>
                    <a:lnTo>
                      <a:pt x="4548" y="444"/>
                    </a:lnTo>
                    <a:lnTo>
                      <a:pt x="4548" y="444"/>
                    </a:lnTo>
                    <a:lnTo>
                      <a:pt x="4548" y="444"/>
                    </a:lnTo>
                    <a:lnTo>
                      <a:pt x="4548" y="444"/>
                    </a:lnTo>
                    <a:lnTo>
                      <a:pt x="4554" y="444"/>
                    </a:lnTo>
                    <a:lnTo>
                      <a:pt x="4554" y="444"/>
                    </a:lnTo>
                    <a:lnTo>
                      <a:pt x="4554" y="444"/>
                    </a:lnTo>
                    <a:lnTo>
                      <a:pt x="4554" y="444"/>
                    </a:lnTo>
                    <a:lnTo>
                      <a:pt x="4554" y="444"/>
                    </a:lnTo>
                    <a:lnTo>
                      <a:pt x="4554" y="444"/>
                    </a:lnTo>
                    <a:lnTo>
                      <a:pt x="4560" y="444"/>
                    </a:lnTo>
                    <a:lnTo>
                      <a:pt x="4560" y="444"/>
                    </a:lnTo>
                    <a:lnTo>
                      <a:pt x="4560" y="444"/>
                    </a:lnTo>
                    <a:lnTo>
                      <a:pt x="4560" y="444"/>
                    </a:lnTo>
                    <a:lnTo>
                      <a:pt x="4566" y="444"/>
                    </a:lnTo>
                    <a:lnTo>
                      <a:pt x="4566" y="444"/>
                    </a:lnTo>
                    <a:lnTo>
                      <a:pt x="4566" y="444"/>
                    </a:lnTo>
                    <a:lnTo>
                      <a:pt x="4566" y="444"/>
                    </a:lnTo>
                    <a:lnTo>
                      <a:pt x="4566" y="444"/>
                    </a:lnTo>
                    <a:lnTo>
                      <a:pt x="4566" y="444"/>
                    </a:lnTo>
                    <a:lnTo>
                      <a:pt x="4572" y="444"/>
                    </a:lnTo>
                    <a:lnTo>
                      <a:pt x="4572" y="444"/>
                    </a:lnTo>
                    <a:lnTo>
                      <a:pt x="4572" y="444"/>
                    </a:lnTo>
                    <a:lnTo>
                      <a:pt x="4572" y="444"/>
                    </a:lnTo>
                    <a:lnTo>
                      <a:pt x="4572" y="444"/>
                    </a:lnTo>
                    <a:lnTo>
                      <a:pt x="4572" y="444"/>
                    </a:lnTo>
                    <a:lnTo>
                      <a:pt x="4578" y="444"/>
                    </a:lnTo>
                    <a:lnTo>
                      <a:pt x="4578" y="444"/>
                    </a:lnTo>
                    <a:lnTo>
                      <a:pt x="4578" y="444"/>
                    </a:lnTo>
                    <a:lnTo>
                      <a:pt x="4578" y="444"/>
                    </a:lnTo>
                    <a:lnTo>
                      <a:pt x="4578" y="444"/>
                    </a:lnTo>
                    <a:lnTo>
                      <a:pt x="4578" y="444"/>
                    </a:lnTo>
                    <a:lnTo>
                      <a:pt x="4584" y="444"/>
                    </a:lnTo>
                    <a:lnTo>
                      <a:pt x="4584" y="444"/>
                    </a:lnTo>
                    <a:lnTo>
                      <a:pt x="4584" y="444"/>
                    </a:lnTo>
                    <a:lnTo>
                      <a:pt x="4584" y="444"/>
                    </a:lnTo>
                    <a:lnTo>
                      <a:pt x="4584" y="444"/>
                    </a:lnTo>
                    <a:lnTo>
                      <a:pt x="4584" y="444"/>
                    </a:lnTo>
                    <a:lnTo>
                      <a:pt x="4590" y="444"/>
                    </a:lnTo>
                    <a:lnTo>
                      <a:pt x="4590" y="444"/>
                    </a:lnTo>
                    <a:lnTo>
                      <a:pt x="4590" y="444"/>
                    </a:lnTo>
                    <a:lnTo>
                      <a:pt x="4590" y="444"/>
                    </a:lnTo>
                    <a:lnTo>
                      <a:pt x="4590" y="444"/>
                    </a:lnTo>
                    <a:lnTo>
                      <a:pt x="4590" y="444"/>
                    </a:lnTo>
                    <a:lnTo>
                      <a:pt x="4596" y="444"/>
                    </a:lnTo>
                    <a:lnTo>
                      <a:pt x="4596" y="444"/>
                    </a:lnTo>
                    <a:lnTo>
                      <a:pt x="4596" y="444"/>
                    </a:lnTo>
                    <a:lnTo>
                      <a:pt x="4596" y="444"/>
                    </a:lnTo>
                    <a:lnTo>
                      <a:pt x="4596" y="444"/>
                    </a:lnTo>
                    <a:lnTo>
                      <a:pt x="4596" y="444"/>
                    </a:lnTo>
                    <a:lnTo>
                      <a:pt x="4602" y="444"/>
                    </a:lnTo>
                    <a:lnTo>
                      <a:pt x="4602" y="444"/>
                    </a:lnTo>
                    <a:lnTo>
                      <a:pt x="4602" y="444"/>
                    </a:lnTo>
                    <a:lnTo>
                      <a:pt x="4602" y="444"/>
                    </a:lnTo>
                    <a:lnTo>
                      <a:pt x="4602" y="444"/>
                    </a:lnTo>
                    <a:lnTo>
                      <a:pt x="4608" y="444"/>
                    </a:lnTo>
                    <a:lnTo>
                      <a:pt x="4608" y="444"/>
                    </a:lnTo>
                    <a:lnTo>
                      <a:pt x="4608" y="444"/>
                    </a:lnTo>
                    <a:lnTo>
                      <a:pt x="4608" y="444"/>
                    </a:lnTo>
                    <a:lnTo>
                      <a:pt x="4608" y="444"/>
                    </a:lnTo>
                    <a:lnTo>
                      <a:pt x="4608" y="444"/>
                    </a:lnTo>
                    <a:lnTo>
                      <a:pt x="4614" y="444"/>
                    </a:lnTo>
                    <a:lnTo>
                      <a:pt x="4614" y="444"/>
                    </a:lnTo>
                    <a:lnTo>
                      <a:pt x="4614" y="444"/>
                    </a:lnTo>
                    <a:lnTo>
                      <a:pt x="4614" y="444"/>
                    </a:lnTo>
                    <a:lnTo>
                      <a:pt x="4614" y="444"/>
                    </a:lnTo>
                    <a:lnTo>
                      <a:pt x="4614" y="444"/>
                    </a:lnTo>
                    <a:lnTo>
                      <a:pt x="4620" y="444"/>
                    </a:lnTo>
                    <a:lnTo>
                      <a:pt x="4620" y="444"/>
                    </a:lnTo>
                    <a:lnTo>
                      <a:pt x="4620" y="444"/>
                    </a:lnTo>
                    <a:lnTo>
                      <a:pt x="4620" y="444"/>
                    </a:lnTo>
                    <a:lnTo>
                      <a:pt x="4620" y="444"/>
                    </a:lnTo>
                    <a:lnTo>
                      <a:pt x="4620" y="444"/>
                    </a:lnTo>
                    <a:lnTo>
                      <a:pt x="4626" y="444"/>
                    </a:lnTo>
                    <a:lnTo>
                      <a:pt x="4626" y="444"/>
                    </a:lnTo>
                    <a:lnTo>
                      <a:pt x="4626" y="444"/>
                    </a:lnTo>
                    <a:lnTo>
                      <a:pt x="4626" y="444"/>
                    </a:lnTo>
                    <a:lnTo>
                      <a:pt x="4626" y="444"/>
                    </a:lnTo>
                    <a:lnTo>
                      <a:pt x="4632" y="444"/>
                    </a:lnTo>
                    <a:lnTo>
                      <a:pt x="4632" y="444"/>
                    </a:lnTo>
                    <a:lnTo>
                      <a:pt x="4632" y="444"/>
                    </a:lnTo>
                    <a:lnTo>
                      <a:pt x="4632" y="444"/>
                    </a:lnTo>
                    <a:lnTo>
                      <a:pt x="4632" y="444"/>
                    </a:lnTo>
                    <a:lnTo>
                      <a:pt x="4632" y="444"/>
                    </a:lnTo>
                    <a:lnTo>
                      <a:pt x="4638" y="444"/>
                    </a:lnTo>
                    <a:lnTo>
                      <a:pt x="4638" y="444"/>
                    </a:lnTo>
                    <a:lnTo>
                      <a:pt x="4638" y="444"/>
                    </a:lnTo>
                    <a:lnTo>
                      <a:pt x="4638" y="444"/>
                    </a:lnTo>
                    <a:lnTo>
                      <a:pt x="4638" y="444"/>
                    </a:lnTo>
                    <a:lnTo>
                      <a:pt x="4638" y="444"/>
                    </a:lnTo>
                    <a:lnTo>
                      <a:pt x="4644" y="444"/>
                    </a:lnTo>
                    <a:lnTo>
                      <a:pt x="4644" y="444"/>
                    </a:lnTo>
                    <a:lnTo>
                      <a:pt x="4644" y="444"/>
                    </a:lnTo>
                    <a:lnTo>
                      <a:pt x="4644" y="444"/>
                    </a:lnTo>
                    <a:lnTo>
                      <a:pt x="4644" y="444"/>
                    </a:lnTo>
                    <a:lnTo>
                      <a:pt x="4644" y="444"/>
                    </a:lnTo>
                    <a:lnTo>
                      <a:pt x="4650" y="444"/>
                    </a:lnTo>
                    <a:lnTo>
                      <a:pt x="4650" y="444"/>
                    </a:lnTo>
                    <a:lnTo>
                      <a:pt x="4650" y="444"/>
                    </a:lnTo>
                    <a:lnTo>
                      <a:pt x="4650" y="444"/>
                    </a:lnTo>
                    <a:lnTo>
                      <a:pt x="4650" y="444"/>
                    </a:lnTo>
                    <a:lnTo>
                      <a:pt x="4650" y="444"/>
                    </a:lnTo>
                    <a:lnTo>
                      <a:pt x="4656" y="444"/>
                    </a:lnTo>
                    <a:lnTo>
                      <a:pt x="4656" y="444"/>
                    </a:lnTo>
                    <a:lnTo>
                      <a:pt x="4656" y="444"/>
                    </a:lnTo>
                    <a:lnTo>
                      <a:pt x="4656" y="444"/>
                    </a:lnTo>
                    <a:lnTo>
                      <a:pt x="4656" y="444"/>
                    </a:lnTo>
                    <a:lnTo>
                      <a:pt x="4662" y="444"/>
                    </a:lnTo>
                    <a:lnTo>
                      <a:pt x="4662" y="444"/>
                    </a:lnTo>
                    <a:lnTo>
                      <a:pt x="4662" y="444"/>
                    </a:lnTo>
                    <a:lnTo>
                      <a:pt x="4662" y="444"/>
                    </a:lnTo>
                    <a:lnTo>
                      <a:pt x="4662" y="444"/>
                    </a:lnTo>
                    <a:lnTo>
                      <a:pt x="4662" y="444"/>
                    </a:lnTo>
                    <a:lnTo>
                      <a:pt x="4668" y="444"/>
                    </a:lnTo>
                    <a:lnTo>
                      <a:pt x="4668" y="444"/>
                    </a:lnTo>
                    <a:lnTo>
                      <a:pt x="4668" y="444"/>
                    </a:lnTo>
                    <a:lnTo>
                      <a:pt x="4668" y="444"/>
                    </a:lnTo>
                    <a:lnTo>
                      <a:pt x="4668" y="444"/>
                    </a:lnTo>
                    <a:lnTo>
                      <a:pt x="4668" y="444"/>
                    </a:lnTo>
                    <a:lnTo>
                      <a:pt x="4674" y="444"/>
                    </a:lnTo>
                    <a:lnTo>
                      <a:pt x="4674" y="444"/>
                    </a:lnTo>
                    <a:lnTo>
                      <a:pt x="4674" y="444"/>
                    </a:lnTo>
                    <a:lnTo>
                      <a:pt x="4674" y="444"/>
                    </a:lnTo>
                    <a:lnTo>
                      <a:pt x="4674" y="444"/>
                    </a:lnTo>
                    <a:lnTo>
                      <a:pt x="4674" y="444"/>
                    </a:lnTo>
                    <a:lnTo>
                      <a:pt x="4680" y="444"/>
                    </a:lnTo>
                    <a:lnTo>
                      <a:pt x="4680" y="444"/>
                    </a:lnTo>
                    <a:lnTo>
                      <a:pt x="4680" y="444"/>
                    </a:lnTo>
                    <a:lnTo>
                      <a:pt x="4680" y="444"/>
                    </a:lnTo>
                    <a:lnTo>
                      <a:pt x="4680" y="444"/>
                    </a:lnTo>
                    <a:lnTo>
                      <a:pt x="4680" y="444"/>
                    </a:lnTo>
                    <a:lnTo>
                      <a:pt x="4686" y="444"/>
                    </a:lnTo>
                    <a:lnTo>
                      <a:pt x="4686" y="444"/>
                    </a:lnTo>
                    <a:lnTo>
                      <a:pt x="4686" y="444"/>
                    </a:lnTo>
                    <a:lnTo>
                      <a:pt x="4686" y="444"/>
                    </a:lnTo>
                    <a:lnTo>
                      <a:pt x="4686" y="444"/>
                    </a:lnTo>
                    <a:lnTo>
                      <a:pt x="4692" y="444"/>
                    </a:lnTo>
                    <a:lnTo>
                      <a:pt x="4692" y="444"/>
                    </a:lnTo>
                    <a:lnTo>
                      <a:pt x="4692" y="444"/>
                    </a:lnTo>
                    <a:lnTo>
                      <a:pt x="4692" y="444"/>
                    </a:lnTo>
                    <a:lnTo>
                      <a:pt x="4692" y="444"/>
                    </a:lnTo>
                    <a:lnTo>
                      <a:pt x="4692" y="444"/>
                    </a:lnTo>
                    <a:lnTo>
                      <a:pt x="4698" y="444"/>
                    </a:lnTo>
                    <a:lnTo>
                      <a:pt x="4698" y="444"/>
                    </a:lnTo>
                    <a:lnTo>
                      <a:pt x="4698" y="444"/>
                    </a:lnTo>
                    <a:lnTo>
                      <a:pt x="4698" y="444"/>
                    </a:lnTo>
                    <a:lnTo>
                      <a:pt x="4698" y="444"/>
                    </a:lnTo>
                    <a:lnTo>
                      <a:pt x="4698" y="444"/>
                    </a:lnTo>
                    <a:lnTo>
                      <a:pt x="4704" y="444"/>
                    </a:lnTo>
                    <a:lnTo>
                      <a:pt x="4704" y="444"/>
                    </a:lnTo>
                    <a:lnTo>
                      <a:pt x="4704" y="444"/>
                    </a:lnTo>
                    <a:lnTo>
                      <a:pt x="4704" y="444"/>
                    </a:lnTo>
                    <a:lnTo>
                      <a:pt x="4704" y="444"/>
                    </a:lnTo>
                    <a:lnTo>
                      <a:pt x="4710" y="444"/>
                    </a:lnTo>
                    <a:lnTo>
                      <a:pt x="4710" y="444"/>
                    </a:lnTo>
                    <a:lnTo>
                      <a:pt x="4710" y="444"/>
                    </a:lnTo>
                    <a:lnTo>
                      <a:pt x="4710" y="444"/>
                    </a:lnTo>
                    <a:lnTo>
                      <a:pt x="4710" y="444"/>
                    </a:lnTo>
                    <a:lnTo>
                      <a:pt x="4710" y="444"/>
                    </a:lnTo>
                    <a:lnTo>
                      <a:pt x="4716" y="444"/>
                    </a:lnTo>
                    <a:lnTo>
                      <a:pt x="4716" y="444"/>
                    </a:lnTo>
                    <a:lnTo>
                      <a:pt x="4716" y="444"/>
                    </a:lnTo>
                    <a:lnTo>
                      <a:pt x="4716" y="444"/>
                    </a:lnTo>
                    <a:lnTo>
                      <a:pt x="4716" y="444"/>
                    </a:lnTo>
                    <a:lnTo>
                      <a:pt x="4716" y="444"/>
                    </a:lnTo>
                    <a:lnTo>
                      <a:pt x="4722" y="444"/>
                    </a:lnTo>
                    <a:lnTo>
                      <a:pt x="4722" y="444"/>
                    </a:lnTo>
                    <a:lnTo>
                      <a:pt x="4722" y="444"/>
                    </a:lnTo>
                    <a:lnTo>
                      <a:pt x="4722" y="444"/>
                    </a:lnTo>
                    <a:lnTo>
                      <a:pt x="4722" y="444"/>
                    </a:lnTo>
                    <a:lnTo>
                      <a:pt x="4722" y="444"/>
                    </a:lnTo>
                    <a:lnTo>
                      <a:pt x="4728" y="444"/>
                    </a:lnTo>
                    <a:lnTo>
                      <a:pt x="4728" y="444"/>
                    </a:lnTo>
                    <a:lnTo>
                      <a:pt x="4728" y="444"/>
                    </a:lnTo>
                    <a:lnTo>
                      <a:pt x="4728" y="444"/>
                    </a:lnTo>
                    <a:lnTo>
                      <a:pt x="4728" y="444"/>
                    </a:lnTo>
                    <a:lnTo>
                      <a:pt x="4728" y="444"/>
                    </a:lnTo>
                    <a:lnTo>
                      <a:pt x="4734" y="444"/>
                    </a:lnTo>
                    <a:lnTo>
                      <a:pt x="4734" y="444"/>
                    </a:lnTo>
                    <a:lnTo>
                      <a:pt x="4734" y="444"/>
                    </a:lnTo>
                    <a:lnTo>
                      <a:pt x="4734" y="444"/>
                    </a:lnTo>
                    <a:lnTo>
                      <a:pt x="4734" y="444"/>
                    </a:lnTo>
                    <a:lnTo>
                      <a:pt x="4734" y="444"/>
                    </a:lnTo>
                    <a:lnTo>
                      <a:pt x="4740" y="444"/>
                    </a:lnTo>
                    <a:lnTo>
                      <a:pt x="4740" y="444"/>
                    </a:lnTo>
                    <a:lnTo>
                      <a:pt x="4740" y="444"/>
                    </a:lnTo>
                    <a:lnTo>
                      <a:pt x="4740" y="444"/>
                    </a:lnTo>
                    <a:lnTo>
                      <a:pt x="4740" y="444"/>
                    </a:lnTo>
                    <a:lnTo>
                      <a:pt x="4740" y="444"/>
                    </a:lnTo>
                    <a:lnTo>
                      <a:pt x="4746" y="444"/>
                    </a:lnTo>
                    <a:lnTo>
                      <a:pt x="4746" y="444"/>
                    </a:lnTo>
                    <a:lnTo>
                      <a:pt x="4746" y="444"/>
                    </a:lnTo>
                    <a:lnTo>
                      <a:pt x="4746" y="444"/>
                    </a:lnTo>
                    <a:lnTo>
                      <a:pt x="4746" y="444"/>
                    </a:lnTo>
                    <a:lnTo>
                      <a:pt x="4752" y="444"/>
                    </a:lnTo>
                    <a:lnTo>
                      <a:pt x="4752" y="444"/>
                    </a:lnTo>
                    <a:lnTo>
                      <a:pt x="4752" y="444"/>
                    </a:lnTo>
                    <a:lnTo>
                      <a:pt x="4752" y="444"/>
                    </a:lnTo>
                    <a:lnTo>
                      <a:pt x="4752" y="444"/>
                    </a:lnTo>
                    <a:lnTo>
                      <a:pt x="4752" y="444"/>
                    </a:lnTo>
                    <a:lnTo>
                      <a:pt x="4758" y="444"/>
                    </a:lnTo>
                    <a:lnTo>
                      <a:pt x="4758" y="444"/>
                    </a:lnTo>
                    <a:lnTo>
                      <a:pt x="4758" y="444"/>
                    </a:lnTo>
                    <a:lnTo>
                      <a:pt x="4758" y="444"/>
                    </a:lnTo>
                    <a:lnTo>
                      <a:pt x="4758" y="444"/>
                    </a:lnTo>
                    <a:lnTo>
                      <a:pt x="4764" y="444"/>
                    </a:lnTo>
                    <a:lnTo>
                      <a:pt x="4764" y="444"/>
                    </a:lnTo>
                    <a:lnTo>
                      <a:pt x="4764" y="444"/>
                    </a:lnTo>
                    <a:lnTo>
                      <a:pt x="4764" y="444"/>
                    </a:lnTo>
                    <a:lnTo>
                      <a:pt x="4764" y="444"/>
                    </a:lnTo>
                    <a:lnTo>
                      <a:pt x="4764" y="444"/>
                    </a:lnTo>
                    <a:lnTo>
                      <a:pt x="4764" y="444"/>
                    </a:lnTo>
                    <a:lnTo>
                      <a:pt x="4770" y="444"/>
                    </a:lnTo>
                    <a:lnTo>
                      <a:pt x="4770" y="444"/>
                    </a:lnTo>
                    <a:lnTo>
                      <a:pt x="4770" y="444"/>
                    </a:lnTo>
                    <a:lnTo>
                      <a:pt x="4770" y="444"/>
                    </a:lnTo>
                    <a:lnTo>
                      <a:pt x="4770" y="444"/>
                    </a:lnTo>
                    <a:lnTo>
                      <a:pt x="4776" y="444"/>
                    </a:lnTo>
                    <a:lnTo>
                      <a:pt x="4776" y="444"/>
                    </a:lnTo>
                    <a:lnTo>
                      <a:pt x="4776" y="444"/>
                    </a:lnTo>
                    <a:lnTo>
                      <a:pt x="4776" y="444"/>
                    </a:lnTo>
                    <a:lnTo>
                      <a:pt x="4776" y="444"/>
                    </a:lnTo>
                    <a:lnTo>
                      <a:pt x="4776" y="444"/>
                    </a:lnTo>
                    <a:lnTo>
                      <a:pt x="4776" y="444"/>
                    </a:lnTo>
                    <a:lnTo>
                      <a:pt x="4782" y="444"/>
                    </a:lnTo>
                    <a:lnTo>
                      <a:pt x="4782" y="444"/>
                    </a:lnTo>
                    <a:lnTo>
                      <a:pt x="4782" y="444"/>
                    </a:lnTo>
                    <a:lnTo>
                      <a:pt x="4782" y="444"/>
                    </a:lnTo>
                    <a:lnTo>
                      <a:pt x="4782" y="444"/>
                    </a:lnTo>
                    <a:lnTo>
                      <a:pt x="4788" y="444"/>
                    </a:lnTo>
                    <a:lnTo>
                      <a:pt x="4788" y="444"/>
                    </a:lnTo>
                    <a:lnTo>
                      <a:pt x="4788" y="444"/>
                    </a:lnTo>
                    <a:lnTo>
                      <a:pt x="4788" y="444"/>
                    </a:lnTo>
                    <a:lnTo>
                      <a:pt x="4788" y="444"/>
                    </a:lnTo>
                    <a:lnTo>
                      <a:pt x="4794" y="444"/>
                    </a:lnTo>
                    <a:lnTo>
                      <a:pt x="4794" y="444"/>
                    </a:lnTo>
                    <a:lnTo>
                      <a:pt x="4794" y="444"/>
                    </a:lnTo>
                    <a:lnTo>
                      <a:pt x="4794" y="444"/>
                    </a:lnTo>
                    <a:lnTo>
                      <a:pt x="4794" y="444"/>
                    </a:lnTo>
                    <a:lnTo>
                      <a:pt x="4794" y="444"/>
                    </a:lnTo>
                    <a:lnTo>
                      <a:pt x="4794" y="444"/>
                    </a:lnTo>
                    <a:lnTo>
                      <a:pt x="4800" y="444"/>
                    </a:lnTo>
                    <a:lnTo>
                      <a:pt x="4800" y="444"/>
                    </a:lnTo>
                    <a:lnTo>
                      <a:pt x="4800" y="444"/>
                    </a:lnTo>
                    <a:lnTo>
                      <a:pt x="4800" y="444"/>
                    </a:lnTo>
                    <a:lnTo>
                      <a:pt x="4800" y="444"/>
                    </a:lnTo>
                    <a:lnTo>
                      <a:pt x="4800" y="444"/>
                    </a:lnTo>
                    <a:lnTo>
                      <a:pt x="4806" y="444"/>
                    </a:lnTo>
                    <a:lnTo>
                      <a:pt x="4806" y="444"/>
                    </a:lnTo>
                    <a:lnTo>
                      <a:pt x="4806" y="444"/>
                    </a:lnTo>
                    <a:lnTo>
                      <a:pt x="4806" y="444"/>
                    </a:lnTo>
                    <a:lnTo>
                      <a:pt x="4812" y="444"/>
                    </a:lnTo>
                    <a:lnTo>
                      <a:pt x="4812" y="444"/>
                    </a:lnTo>
                    <a:lnTo>
                      <a:pt x="4812" y="444"/>
                    </a:lnTo>
                    <a:lnTo>
                      <a:pt x="4812" y="444"/>
                    </a:lnTo>
                    <a:lnTo>
                      <a:pt x="4812" y="444"/>
                    </a:lnTo>
                    <a:lnTo>
                      <a:pt x="4812" y="444"/>
                    </a:lnTo>
                    <a:lnTo>
                      <a:pt x="4818" y="444"/>
                    </a:lnTo>
                    <a:lnTo>
                      <a:pt x="4818" y="444"/>
                    </a:lnTo>
                    <a:lnTo>
                      <a:pt x="4818" y="444"/>
                    </a:lnTo>
                    <a:lnTo>
                      <a:pt x="4818" y="444"/>
                    </a:lnTo>
                    <a:lnTo>
                      <a:pt x="4818" y="444"/>
                    </a:lnTo>
                    <a:lnTo>
                      <a:pt x="4818" y="444"/>
                    </a:lnTo>
                    <a:lnTo>
                      <a:pt x="4824" y="444"/>
                    </a:lnTo>
                    <a:lnTo>
                      <a:pt x="4824" y="444"/>
                    </a:lnTo>
                    <a:lnTo>
                      <a:pt x="4824" y="444"/>
                    </a:lnTo>
                    <a:lnTo>
                      <a:pt x="4824" y="444"/>
                    </a:lnTo>
                    <a:lnTo>
                      <a:pt x="4824" y="444"/>
                    </a:lnTo>
                    <a:lnTo>
                      <a:pt x="4824" y="444"/>
                    </a:lnTo>
                    <a:lnTo>
                      <a:pt x="4830" y="444"/>
                    </a:lnTo>
                    <a:lnTo>
                      <a:pt x="4830" y="444"/>
                    </a:lnTo>
                    <a:lnTo>
                      <a:pt x="4830" y="444"/>
                    </a:lnTo>
                    <a:lnTo>
                      <a:pt x="4830" y="444"/>
                    </a:lnTo>
                    <a:lnTo>
                      <a:pt x="4830" y="444"/>
                    </a:lnTo>
                    <a:lnTo>
                      <a:pt x="4830" y="444"/>
                    </a:lnTo>
                    <a:lnTo>
                      <a:pt x="4836" y="444"/>
                    </a:lnTo>
                    <a:lnTo>
                      <a:pt x="4836" y="444"/>
                    </a:lnTo>
                    <a:lnTo>
                      <a:pt x="4836" y="444"/>
                    </a:lnTo>
                    <a:lnTo>
                      <a:pt x="4836" y="444"/>
                    </a:lnTo>
                    <a:lnTo>
                      <a:pt x="4836" y="444"/>
                    </a:lnTo>
                    <a:lnTo>
                      <a:pt x="4836" y="444"/>
                    </a:lnTo>
                    <a:lnTo>
                      <a:pt x="4842" y="444"/>
                    </a:lnTo>
                    <a:lnTo>
                      <a:pt x="4842" y="444"/>
                    </a:lnTo>
                    <a:lnTo>
                      <a:pt x="4842" y="444"/>
                    </a:lnTo>
                    <a:lnTo>
                      <a:pt x="4842" y="444"/>
                    </a:lnTo>
                    <a:lnTo>
                      <a:pt x="4842" y="444"/>
                    </a:lnTo>
                    <a:lnTo>
                      <a:pt x="4842" y="444"/>
                    </a:lnTo>
                    <a:lnTo>
                      <a:pt x="4848" y="444"/>
                    </a:lnTo>
                    <a:lnTo>
                      <a:pt x="4848" y="444"/>
                    </a:lnTo>
                    <a:lnTo>
                      <a:pt x="4848" y="444"/>
                    </a:lnTo>
                    <a:lnTo>
                      <a:pt x="4848" y="444"/>
                    </a:lnTo>
                    <a:lnTo>
                      <a:pt x="4848" y="444"/>
                    </a:lnTo>
                    <a:lnTo>
                      <a:pt x="4854" y="444"/>
                    </a:lnTo>
                    <a:lnTo>
                      <a:pt x="4854" y="444"/>
                    </a:lnTo>
                    <a:lnTo>
                      <a:pt x="4854" y="444"/>
                    </a:lnTo>
                    <a:lnTo>
                      <a:pt x="4854" y="444"/>
                    </a:lnTo>
                    <a:lnTo>
                      <a:pt x="4854" y="444"/>
                    </a:lnTo>
                    <a:lnTo>
                      <a:pt x="4854" y="444"/>
                    </a:lnTo>
                    <a:lnTo>
                      <a:pt x="4860" y="444"/>
                    </a:lnTo>
                    <a:lnTo>
                      <a:pt x="4860" y="444"/>
                    </a:lnTo>
                    <a:lnTo>
                      <a:pt x="4860" y="444"/>
                    </a:lnTo>
                    <a:lnTo>
                      <a:pt x="4860" y="444"/>
                    </a:lnTo>
                    <a:lnTo>
                      <a:pt x="4860" y="444"/>
                    </a:lnTo>
                    <a:lnTo>
                      <a:pt x="4860" y="444"/>
                    </a:lnTo>
                    <a:lnTo>
                      <a:pt x="4866" y="444"/>
                    </a:lnTo>
                    <a:lnTo>
                      <a:pt x="4866" y="444"/>
                    </a:lnTo>
                    <a:lnTo>
                      <a:pt x="4866" y="444"/>
                    </a:lnTo>
                    <a:lnTo>
                      <a:pt x="4866" y="444"/>
                    </a:lnTo>
                    <a:lnTo>
                      <a:pt x="4866" y="444"/>
                    </a:lnTo>
                    <a:lnTo>
                      <a:pt x="4866" y="444"/>
                    </a:lnTo>
                    <a:lnTo>
                      <a:pt x="4872" y="444"/>
                    </a:lnTo>
                    <a:lnTo>
                      <a:pt x="4872" y="444"/>
                    </a:lnTo>
                    <a:lnTo>
                      <a:pt x="4872" y="444"/>
                    </a:lnTo>
                    <a:lnTo>
                      <a:pt x="4872" y="444"/>
                    </a:lnTo>
                    <a:lnTo>
                      <a:pt x="4872" y="444"/>
                    </a:lnTo>
                    <a:lnTo>
                      <a:pt x="4872" y="444"/>
                    </a:lnTo>
                    <a:lnTo>
                      <a:pt x="4878" y="444"/>
                    </a:lnTo>
                    <a:lnTo>
                      <a:pt x="4878" y="444"/>
                    </a:lnTo>
                    <a:lnTo>
                      <a:pt x="4878" y="444"/>
                    </a:lnTo>
                    <a:lnTo>
                      <a:pt x="4878" y="444"/>
                    </a:lnTo>
                    <a:lnTo>
                      <a:pt x="4878" y="444"/>
                    </a:lnTo>
                    <a:lnTo>
                      <a:pt x="4878" y="444"/>
                    </a:lnTo>
                    <a:lnTo>
                      <a:pt x="4884" y="444"/>
                    </a:lnTo>
                    <a:lnTo>
                      <a:pt x="4884" y="444"/>
                    </a:lnTo>
                    <a:lnTo>
                      <a:pt x="4884" y="444"/>
                    </a:lnTo>
                    <a:lnTo>
                      <a:pt x="4884" y="444"/>
                    </a:lnTo>
                    <a:lnTo>
                      <a:pt x="4884" y="444"/>
                    </a:lnTo>
                    <a:lnTo>
                      <a:pt x="4884" y="444"/>
                    </a:lnTo>
                    <a:lnTo>
                      <a:pt x="4890" y="444"/>
                    </a:lnTo>
                    <a:lnTo>
                      <a:pt x="4890" y="444"/>
                    </a:lnTo>
                    <a:lnTo>
                      <a:pt x="4890" y="444"/>
                    </a:lnTo>
                    <a:lnTo>
                      <a:pt x="4890" y="444"/>
                    </a:lnTo>
                    <a:lnTo>
                      <a:pt x="4896" y="444"/>
                    </a:lnTo>
                    <a:lnTo>
                      <a:pt x="4896" y="444"/>
                    </a:lnTo>
                    <a:lnTo>
                      <a:pt x="4896" y="444"/>
                    </a:lnTo>
                    <a:lnTo>
                      <a:pt x="4896" y="444"/>
                    </a:lnTo>
                    <a:lnTo>
                      <a:pt x="4896" y="444"/>
                    </a:lnTo>
                    <a:lnTo>
                      <a:pt x="4896" y="444"/>
                    </a:lnTo>
                    <a:lnTo>
                      <a:pt x="4896" y="444"/>
                    </a:lnTo>
                    <a:lnTo>
                      <a:pt x="4902" y="444"/>
                    </a:lnTo>
                    <a:lnTo>
                      <a:pt x="4902" y="444"/>
                    </a:lnTo>
                    <a:lnTo>
                      <a:pt x="4902" y="444"/>
                    </a:lnTo>
                    <a:lnTo>
                      <a:pt x="4902" y="444"/>
                    </a:lnTo>
                    <a:lnTo>
                      <a:pt x="4902" y="444"/>
                    </a:lnTo>
                    <a:lnTo>
                      <a:pt x="4908" y="444"/>
                    </a:lnTo>
                    <a:lnTo>
                      <a:pt x="4908" y="444"/>
                    </a:lnTo>
                    <a:lnTo>
                      <a:pt x="4908" y="444"/>
                    </a:lnTo>
                    <a:lnTo>
                      <a:pt x="4908" y="444"/>
                    </a:lnTo>
                    <a:lnTo>
                      <a:pt x="4908" y="444"/>
                    </a:lnTo>
                    <a:lnTo>
                      <a:pt x="4908" y="444"/>
                    </a:lnTo>
                    <a:lnTo>
                      <a:pt x="4914" y="444"/>
                    </a:lnTo>
                    <a:lnTo>
                      <a:pt x="4914" y="444"/>
                    </a:lnTo>
                    <a:lnTo>
                      <a:pt x="4914" y="444"/>
                    </a:lnTo>
                    <a:lnTo>
                      <a:pt x="4914" y="444"/>
                    </a:lnTo>
                    <a:lnTo>
                      <a:pt x="4914" y="444"/>
                    </a:lnTo>
                    <a:lnTo>
                      <a:pt x="4914" y="444"/>
                    </a:lnTo>
                    <a:lnTo>
                      <a:pt x="4920" y="444"/>
                    </a:lnTo>
                    <a:lnTo>
                      <a:pt x="4920" y="444"/>
                    </a:lnTo>
                    <a:lnTo>
                      <a:pt x="4920" y="444"/>
                    </a:lnTo>
                    <a:lnTo>
                      <a:pt x="4920" y="444"/>
                    </a:lnTo>
                    <a:lnTo>
                      <a:pt x="4920" y="444"/>
                    </a:lnTo>
                    <a:lnTo>
                      <a:pt x="4920" y="444"/>
                    </a:lnTo>
                    <a:lnTo>
                      <a:pt x="4926" y="444"/>
                    </a:lnTo>
                    <a:lnTo>
                      <a:pt x="4926" y="444"/>
                    </a:lnTo>
                    <a:lnTo>
                      <a:pt x="4926" y="444"/>
                    </a:lnTo>
                    <a:lnTo>
                      <a:pt x="4926" y="444"/>
                    </a:lnTo>
                    <a:lnTo>
                      <a:pt x="4926" y="444"/>
                    </a:lnTo>
                    <a:lnTo>
                      <a:pt x="4926" y="444"/>
                    </a:lnTo>
                    <a:lnTo>
                      <a:pt x="4932" y="444"/>
                    </a:lnTo>
                    <a:lnTo>
                      <a:pt x="4932" y="444"/>
                    </a:lnTo>
                    <a:lnTo>
                      <a:pt x="4932" y="444"/>
                    </a:lnTo>
                    <a:lnTo>
                      <a:pt x="4932" y="444"/>
                    </a:lnTo>
                    <a:lnTo>
                      <a:pt x="4932" y="444"/>
                    </a:lnTo>
                    <a:lnTo>
                      <a:pt x="4938" y="444"/>
                    </a:lnTo>
                    <a:lnTo>
                      <a:pt x="4938" y="444"/>
                    </a:lnTo>
                    <a:lnTo>
                      <a:pt x="4938" y="444"/>
                    </a:lnTo>
                    <a:lnTo>
                      <a:pt x="4938" y="444"/>
                    </a:lnTo>
                    <a:lnTo>
                      <a:pt x="4938" y="444"/>
                    </a:lnTo>
                    <a:lnTo>
                      <a:pt x="4938" y="444"/>
                    </a:lnTo>
                    <a:lnTo>
                      <a:pt x="4944" y="444"/>
                    </a:lnTo>
                    <a:lnTo>
                      <a:pt x="4944" y="444"/>
                    </a:lnTo>
                    <a:lnTo>
                      <a:pt x="4944" y="444"/>
                    </a:lnTo>
                    <a:lnTo>
                      <a:pt x="4944" y="444"/>
                    </a:lnTo>
                    <a:lnTo>
                      <a:pt x="4944" y="444"/>
                    </a:lnTo>
                    <a:lnTo>
                      <a:pt x="4944" y="444"/>
                    </a:lnTo>
                    <a:lnTo>
                      <a:pt x="4950" y="444"/>
                    </a:lnTo>
                    <a:lnTo>
                      <a:pt x="4950" y="444"/>
                    </a:lnTo>
                    <a:lnTo>
                      <a:pt x="4950" y="444"/>
                    </a:lnTo>
                    <a:lnTo>
                      <a:pt x="4950" y="444"/>
                    </a:lnTo>
                    <a:lnTo>
                      <a:pt x="4950" y="444"/>
                    </a:lnTo>
                    <a:lnTo>
                      <a:pt x="4956" y="444"/>
                    </a:lnTo>
                    <a:lnTo>
                      <a:pt x="4956" y="444"/>
                    </a:lnTo>
                    <a:lnTo>
                      <a:pt x="4956" y="444"/>
                    </a:lnTo>
                    <a:lnTo>
                      <a:pt x="4956" y="444"/>
                    </a:lnTo>
                    <a:lnTo>
                      <a:pt x="4956" y="444"/>
                    </a:lnTo>
                    <a:lnTo>
                      <a:pt x="4956" y="444"/>
                    </a:lnTo>
                    <a:lnTo>
                      <a:pt x="4962" y="444"/>
                    </a:lnTo>
                    <a:lnTo>
                      <a:pt x="4962" y="444"/>
                    </a:lnTo>
                    <a:lnTo>
                      <a:pt x="4962" y="444"/>
                    </a:lnTo>
                    <a:lnTo>
                      <a:pt x="4962" y="444"/>
                    </a:lnTo>
                    <a:lnTo>
                      <a:pt x="4962" y="444"/>
                    </a:lnTo>
                    <a:lnTo>
                      <a:pt x="4962" y="444"/>
                    </a:lnTo>
                    <a:lnTo>
                      <a:pt x="4968" y="444"/>
                    </a:lnTo>
                    <a:lnTo>
                      <a:pt x="4968" y="444"/>
                    </a:lnTo>
                    <a:lnTo>
                      <a:pt x="4968" y="444"/>
                    </a:lnTo>
                    <a:lnTo>
                      <a:pt x="4968" y="444"/>
                    </a:lnTo>
                    <a:lnTo>
                      <a:pt x="4968" y="444"/>
                    </a:lnTo>
                    <a:lnTo>
                      <a:pt x="4968" y="444"/>
                    </a:lnTo>
                    <a:lnTo>
                      <a:pt x="4974" y="444"/>
                    </a:lnTo>
                    <a:lnTo>
                      <a:pt x="4974" y="444"/>
                    </a:lnTo>
                    <a:lnTo>
                      <a:pt x="4974" y="444"/>
                    </a:lnTo>
                    <a:lnTo>
                      <a:pt x="4974" y="444"/>
                    </a:lnTo>
                    <a:lnTo>
                      <a:pt x="4974" y="444"/>
                    </a:lnTo>
                    <a:lnTo>
                      <a:pt x="4974" y="444"/>
                    </a:lnTo>
                    <a:lnTo>
                      <a:pt x="4980" y="444"/>
                    </a:lnTo>
                    <a:lnTo>
                      <a:pt x="4980" y="444"/>
                    </a:lnTo>
                    <a:lnTo>
                      <a:pt x="4980" y="444"/>
                    </a:lnTo>
                    <a:lnTo>
                      <a:pt x="4980" y="444"/>
                    </a:lnTo>
                    <a:lnTo>
                      <a:pt x="4980" y="444"/>
                    </a:lnTo>
                    <a:lnTo>
                      <a:pt x="4980" y="444"/>
                    </a:lnTo>
                    <a:lnTo>
                      <a:pt x="4986" y="444"/>
                    </a:lnTo>
                    <a:lnTo>
                      <a:pt x="4986" y="444"/>
                    </a:lnTo>
                    <a:lnTo>
                      <a:pt x="4986" y="444"/>
                    </a:lnTo>
                    <a:lnTo>
                      <a:pt x="4986" y="444"/>
                    </a:lnTo>
                    <a:lnTo>
                      <a:pt x="4986" y="444"/>
                    </a:lnTo>
                    <a:lnTo>
                      <a:pt x="4986" y="444"/>
                    </a:lnTo>
                    <a:lnTo>
                      <a:pt x="4992" y="444"/>
                    </a:lnTo>
                    <a:lnTo>
                      <a:pt x="4992" y="444"/>
                    </a:lnTo>
                    <a:lnTo>
                      <a:pt x="4992" y="444"/>
                    </a:lnTo>
                    <a:lnTo>
                      <a:pt x="4992" y="444"/>
                    </a:lnTo>
                    <a:lnTo>
                      <a:pt x="4992" y="444"/>
                    </a:lnTo>
                    <a:lnTo>
                      <a:pt x="4998" y="444"/>
                    </a:lnTo>
                    <a:lnTo>
                      <a:pt x="4998" y="444"/>
                    </a:lnTo>
                    <a:lnTo>
                      <a:pt x="4998" y="444"/>
                    </a:lnTo>
                    <a:lnTo>
                      <a:pt x="4998" y="444"/>
                    </a:lnTo>
                    <a:lnTo>
                      <a:pt x="4998" y="444"/>
                    </a:lnTo>
                    <a:lnTo>
                      <a:pt x="4998" y="444"/>
                    </a:lnTo>
                    <a:lnTo>
                      <a:pt x="5004" y="444"/>
                    </a:lnTo>
                    <a:lnTo>
                      <a:pt x="5004" y="444"/>
                    </a:lnTo>
                    <a:lnTo>
                      <a:pt x="5004" y="444"/>
                    </a:lnTo>
                    <a:lnTo>
                      <a:pt x="5004" y="444"/>
                    </a:lnTo>
                    <a:lnTo>
                      <a:pt x="5004" y="444"/>
                    </a:lnTo>
                    <a:lnTo>
                      <a:pt x="5004" y="444"/>
                    </a:lnTo>
                    <a:lnTo>
                      <a:pt x="5010" y="444"/>
                    </a:lnTo>
                    <a:lnTo>
                      <a:pt x="5010" y="444"/>
                    </a:lnTo>
                    <a:lnTo>
                      <a:pt x="5010" y="444"/>
                    </a:lnTo>
                    <a:lnTo>
                      <a:pt x="5010" y="444"/>
                    </a:lnTo>
                    <a:lnTo>
                      <a:pt x="5010" y="444"/>
                    </a:lnTo>
                    <a:lnTo>
                      <a:pt x="5016" y="444"/>
                    </a:lnTo>
                    <a:lnTo>
                      <a:pt x="5016" y="444"/>
                    </a:lnTo>
                    <a:lnTo>
                      <a:pt x="5016" y="444"/>
                    </a:lnTo>
                    <a:lnTo>
                      <a:pt x="5016" y="444"/>
                    </a:lnTo>
                    <a:lnTo>
                      <a:pt x="5016" y="444"/>
                    </a:lnTo>
                    <a:lnTo>
                      <a:pt x="5016" y="444"/>
                    </a:lnTo>
                    <a:lnTo>
                      <a:pt x="5022" y="444"/>
                    </a:lnTo>
                    <a:lnTo>
                      <a:pt x="5022" y="444"/>
                    </a:lnTo>
                    <a:lnTo>
                      <a:pt x="5022" y="444"/>
                    </a:lnTo>
                    <a:lnTo>
                      <a:pt x="5022" y="444"/>
                    </a:lnTo>
                    <a:lnTo>
                      <a:pt x="5022" y="444"/>
                    </a:lnTo>
                    <a:lnTo>
                      <a:pt x="5022" y="444"/>
                    </a:lnTo>
                    <a:lnTo>
                      <a:pt x="5028" y="444"/>
                    </a:lnTo>
                    <a:lnTo>
                      <a:pt x="5028" y="444"/>
                    </a:lnTo>
                    <a:lnTo>
                      <a:pt x="5028" y="444"/>
                    </a:lnTo>
                    <a:lnTo>
                      <a:pt x="5028" y="444"/>
                    </a:lnTo>
                    <a:lnTo>
                      <a:pt x="5028" y="444"/>
                    </a:lnTo>
                    <a:lnTo>
                      <a:pt x="5028" y="444"/>
                    </a:lnTo>
                    <a:lnTo>
                      <a:pt x="5034" y="444"/>
                    </a:lnTo>
                    <a:lnTo>
                      <a:pt x="5034" y="444"/>
                    </a:lnTo>
                    <a:lnTo>
                      <a:pt x="5034" y="444"/>
                    </a:lnTo>
                    <a:lnTo>
                      <a:pt x="5034" y="444"/>
                    </a:lnTo>
                    <a:lnTo>
                      <a:pt x="5034" y="444"/>
                    </a:lnTo>
                    <a:lnTo>
                      <a:pt x="5034" y="444"/>
                    </a:lnTo>
                    <a:lnTo>
                      <a:pt x="5040" y="444"/>
                    </a:lnTo>
                    <a:lnTo>
                      <a:pt x="5040" y="444"/>
                    </a:lnTo>
                    <a:lnTo>
                      <a:pt x="5040" y="444"/>
                    </a:lnTo>
                    <a:lnTo>
                      <a:pt x="5040" y="444"/>
                    </a:lnTo>
                    <a:lnTo>
                      <a:pt x="5040" y="444"/>
                    </a:lnTo>
                    <a:lnTo>
                      <a:pt x="5046" y="444"/>
                    </a:lnTo>
                    <a:lnTo>
                      <a:pt x="5046" y="444"/>
                    </a:lnTo>
                    <a:lnTo>
                      <a:pt x="5046" y="444"/>
                    </a:lnTo>
                    <a:lnTo>
                      <a:pt x="5046" y="444"/>
                    </a:lnTo>
                    <a:lnTo>
                      <a:pt x="5046" y="444"/>
                    </a:lnTo>
                    <a:lnTo>
                      <a:pt x="5046" y="444"/>
                    </a:lnTo>
                    <a:lnTo>
                      <a:pt x="5052" y="444"/>
                    </a:lnTo>
                    <a:lnTo>
                      <a:pt x="5052" y="444"/>
                    </a:lnTo>
                    <a:lnTo>
                      <a:pt x="5052" y="444"/>
                    </a:lnTo>
                    <a:lnTo>
                      <a:pt x="5052" y="444"/>
                    </a:lnTo>
                    <a:lnTo>
                      <a:pt x="5052" y="444"/>
                    </a:lnTo>
                    <a:lnTo>
                      <a:pt x="5052" y="444"/>
                    </a:lnTo>
                    <a:lnTo>
                      <a:pt x="5058" y="444"/>
                    </a:lnTo>
                    <a:lnTo>
                      <a:pt x="5058" y="444"/>
                    </a:lnTo>
                    <a:lnTo>
                      <a:pt x="5058" y="444"/>
                    </a:lnTo>
                    <a:lnTo>
                      <a:pt x="5058" y="444"/>
                    </a:lnTo>
                    <a:lnTo>
                      <a:pt x="5058" y="444"/>
                    </a:lnTo>
                    <a:lnTo>
                      <a:pt x="5064" y="444"/>
                    </a:lnTo>
                    <a:lnTo>
                      <a:pt x="5064" y="444"/>
                    </a:lnTo>
                    <a:lnTo>
                      <a:pt x="5064" y="444"/>
                    </a:lnTo>
                    <a:lnTo>
                      <a:pt x="5064" y="444"/>
                    </a:lnTo>
                    <a:lnTo>
                      <a:pt x="5064" y="444"/>
                    </a:lnTo>
                    <a:lnTo>
                      <a:pt x="5064" y="444"/>
                    </a:lnTo>
                    <a:lnTo>
                      <a:pt x="5064" y="444"/>
                    </a:lnTo>
                    <a:lnTo>
                      <a:pt x="5070" y="444"/>
                    </a:lnTo>
                    <a:lnTo>
                      <a:pt x="5070" y="444"/>
                    </a:lnTo>
                    <a:lnTo>
                      <a:pt x="5070" y="444"/>
                    </a:lnTo>
                    <a:lnTo>
                      <a:pt x="5070" y="444"/>
                    </a:lnTo>
                    <a:lnTo>
                      <a:pt x="5070" y="444"/>
                    </a:lnTo>
                    <a:lnTo>
                      <a:pt x="5076" y="444"/>
                    </a:lnTo>
                    <a:lnTo>
                      <a:pt x="5076" y="444"/>
                    </a:lnTo>
                    <a:lnTo>
                      <a:pt x="5076" y="444"/>
                    </a:lnTo>
                    <a:lnTo>
                      <a:pt x="5076" y="444"/>
                    </a:lnTo>
                    <a:lnTo>
                      <a:pt x="5076" y="444"/>
                    </a:lnTo>
                    <a:lnTo>
                      <a:pt x="5076" y="444"/>
                    </a:lnTo>
                    <a:lnTo>
                      <a:pt x="5082" y="444"/>
                    </a:lnTo>
                    <a:lnTo>
                      <a:pt x="5082" y="444"/>
                    </a:lnTo>
                    <a:lnTo>
                      <a:pt x="5082" y="444"/>
                    </a:lnTo>
                    <a:lnTo>
                      <a:pt x="5082" y="444"/>
                    </a:lnTo>
                    <a:lnTo>
                      <a:pt x="5082" y="444"/>
                    </a:lnTo>
                    <a:lnTo>
                      <a:pt x="5082" y="444"/>
                    </a:lnTo>
                    <a:lnTo>
                      <a:pt x="5088" y="444"/>
                    </a:lnTo>
                    <a:lnTo>
                      <a:pt x="5088" y="444"/>
                    </a:lnTo>
                    <a:lnTo>
                      <a:pt x="5088" y="444"/>
                    </a:lnTo>
                    <a:lnTo>
                      <a:pt x="5088" y="444"/>
                    </a:lnTo>
                    <a:lnTo>
                      <a:pt x="5088" y="444"/>
                    </a:lnTo>
                    <a:lnTo>
                      <a:pt x="5094" y="444"/>
                    </a:lnTo>
                    <a:lnTo>
                      <a:pt x="5094" y="444"/>
                    </a:lnTo>
                    <a:lnTo>
                      <a:pt x="5094" y="444"/>
                    </a:lnTo>
                    <a:lnTo>
                      <a:pt x="5094" y="444"/>
                    </a:lnTo>
                    <a:lnTo>
                      <a:pt x="5094" y="444"/>
                    </a:lnTo>
                    <a:lnTo>
                      <a:pt x="5094" y="444"/>
                    </a:lnTo>
                    <a:lnTo>
                      <a:pt x="5100" y="444"/>
                    </a:lnTo>
                    <a:lnTo>
                      <a:pt x="5100" y="444"/>
                    </a:lnTo>
                    <a:lnTo>
                      <a:pt x="5100" y="444"/>
                    </a:lnTo>
                    <a:lnTo>
                      <a:pt x="5100" y="444"/>
                    </a:lnTo>
                    <a:lnTo>
                      <a:pt x="5100" y="444"/>
                    </a:lnTo>
                    <a:lnTo>
                      <a:pt x="5100" y="444"/>
                    </a:lnTo>
                    <a:lnTo>
                      <a:pt x="5106" y="444"/>
                    </a:lnTo>
                    <a:lnTo>
                      <a:pt x="5106" y="444"/>
                    </a:lnTo>
                    <a:lnTo>
                      <a:pt x="5106" y="444"/>
                    </a:lnTo>
                    <a:lnTo>
                      <a:pt x="5106" y="444"/>
                    </a:lnTo>
                    <a:lnTo>
                      <a:pt x="5106" y="444"/>
                    </a:lnTo>
                    <a:lnTo>
                      <a:pt x="5106" y="444"/>
                    </a:lnTo>
                    <a:lnTo>
                      <a:pt x="5112" y="444"/>
                    </a:lnTo>
                    <a:lnTo>
                      <a:pt x="5112" y="444"/>
                    </a:lnTo>
                    <a:lnTo>
                      <a:pt x="5112" y="444"/>
                    </a:lnTo>
                    <a:lnTo>
                      <a:pt x="5112" y="444"/>
                    </a:lnTo>
                    <a:lnTo>
                      <a:pt x="5112" y="444"/>
                    </a:lnTo>
                    <a:lnTo>
                      <a:pt x="5112" y="444"/>
                    </a:lnTo>
                    <a:lnTo>
                      <a:pt x="5118" y="444"/>
                    </a:lnTo>
                    <a:lnTo>
                      <a:pt x="5118" y="444"/>
                    </a:lnTo>
                    <a:lnTo>
                      <a:pt x="5118" y="444"/>
                    </a:lnTo>
                    <a:lnTo>
                      <a:pt x="5118" y="444"/>
                    </a:lnTo>
                    <a:lnTo>
                      <a:pt x="5118" y="444"/>
                    </a:lnTo>
                    <a:lnTo>
                      <a:pt x="5118" y="444"/>
                    </a:lnTo>
                    <a:lnTo>
                      <a:pt x="5124" y="444"/>
                    </a:lnTo>
                    <a:lnTo>
                      <a:pt x="5124" y="444"/>
                    </a:lnTo>
                    <a:lnTo>
                      <a:pt x="5124" y="444"/>
                    </a:lnTo>
                    <a:lnTo>
                      <a:pt x="5124" y="444"/>
                    </a:lnTo>
                    <a:lnTo>
                      <a:pt x="5124" y="444"/>
                    </a:lnTo>
                    <a:lnTo>
                      <a:pt x="5130" y="444"/>
                    </a:lnTo>
                    <a:lnTo>
                      <a:pt x="5130" y="444"/>
                    </a:lnTo>
                    <a:lnTo>
                      <a:pt x="5130" y="444"/>
                    </a:lnTo>
                    <a:lnTo>
                      <a:pt x="5130" y="444"/>
                    </a:lnTo>
                    <a:lnTo>
                      <a:pt x="5130" y="444"/>
                    </a:lnTo>
                    <a:lnTo>
                      <a:pt x="5130" y="444"/>
                    </a:lnTo>
                    <a:lnTo>
                      <a:pt x="5136" y="444"/>
                    </a:lnTo>
                    <a:lnTo>
                      <a:pt x="5136" y="444"/>
                    </a:lnTo>
                    <a:lnTo>
                      <a:pt x="5136" y="444"/>
                    </a:lnTo>
                    <a:lnTo>
                      <a:pt x="5136" y="444"/>
                    </a:lnTo>
                    <a:lnTo>
                      <a:pt x="5136" y="444"/>
                    </a:lnTo>
                    <a:lnTo>
                      <a:pt x="5136" y="444"/>
                    </a:lnTo>
                    <a:lnTo>
                      <a:pt x="5142" y="444"/>
                    </a:lnTo>
                    <a:lnTo>
                      <a:pt x="5142" y="444"/>
                    </a:lnTo>
                    <a:lnTo>
                      <a:pt x="5142" y="444"/>
                    </a:lnTo>
                    <a:lnTo>
                      <a:pt x="5142" y="444"/>
                    </a:lnTo>
                    <a:lnTo>
                      <a:pt x="5142" y="444"/>
                    </a:lnTo>
                    <a:lnTo>
                      <a:pt x="5142" y="444"/>
                    </a:lnTo>
                    <a:lnTo>
                      <a:pt x="5148" y="444"/>
                    </a:lnTo>
                    <a:lnTo>
                      <a:pt x="5148" y="444"/>
                    </a:lnTo>
                    <a:lnTo>
                      <a:pt x="5148" y="444"/>
                    </a:lnTo>
                    <a:lnTo>
                      <a:pt x="5148" y="444"/>
                    </a:lnTo>
                    <a:lnTo>
                      <a:pt x="5148" y="444"/>
                    </a:lnTo>
                    <a:lnTo>
                      <a:pt x="5148" y="444"/>
                    </a:lnTo>
                    <a:lnTo>
                      <a:pt x="5154" y="444"/>
                    </a:lnTo>
                    <a:lnTo>
                      <a:pt x="5154" y="444"/>
                    </a:lnTo>
                    <a:lnTo>
                      <a:pt x="5154" y="444"/>
                    </a:lnTo>
                    <a:lnTo>
                      <a:pt x="5154" y="444"/>
                    </a:lnTo>
                    <a:lnTo>
                      <a:pt x="5154" y="444"/>
                    </a:lnTo>
                    <a:lnTo>
                      <a:pt x="5154" y="444"/>
                    </a:lnTo>
                    <a:lnTo>
                      <a:pt x="5160" y="444"/>
                    </a:lnTo>
                    <a:lnTo>
                      <a:pt x="5160" y="444"/>
                    </a:lnTo>
                    <a:lnTo>
                      <a:pt x="5160" y="444"/>
                    </a:lnTo>
                    <a:lnTo>
                      <a:pt x="5160" y="444"/>
                    </a:lnTo>
                    <a:lnTo>
                      <a:pt x="5160" y="444"/>
                    </a:lnTo>
                    <a:lnTo>
                      <a:pt x="5166" y="444"/>
                    </a:lnTo>
                    <a:lnTo>
                      <a:pt x="5166" y="444"/>
                    </a:lnTo>
                    <a:lnTo>
                      <a:pt x="5166" y="444"/>
                    </a:lnTo>
                    <a:lnTo>
                      <a:pt x="5166" y="444"/>
                    </a:lnTo>
                    <a:lnTo>
                      <a:pt x="5166" y="444"/>
                    </a:lnTo>
                    <a:lnTo>
                      <a:pt x="5172" y="444"/>
                    </a:lnTo>
                    <a:lnTo>
                      <a:pt x="5172" y="444"/>
                    </a:lnTo>
                    <a:lnTo>
                      <a:pt x="5172" y="444"/>
                    </a:lnTo>
                    <a:lnTo>
                      <a:pt x="5172" y="444"/>
                    </a:lnTo>
                    <a:lnTo>
                      <a:pt x="5172" y="444"/>
                    </a:lnTo>
                    <a:lnTo>
                      <a:pt x="5172" y="444"/>
                    </a:lnTo>
                    <a:lnTo>
                      <a:pt x="5172" y="444"/>
                    </a:lnTo>
                    <a:lnTo>
                      <a:pt x="5178" y="444"/>
                    </a:lnTo>
                    <a:lnTo>
                      <a:pt x="5178" y="444"/>
                    </a:lnTo>
                    <a:lnTo>
                      <a:pt x="5178" y="444"/>
                    </a:lnTo>
                    <a:lnTo>
                      <a:pt x="5178" y="444"/>
                    </a:lnTo>
                    <a:lnTo>
                      <a:pt x="5178" y="444"/>
                    </a:lnTo>
                    <a:lnTo>
                      <a:pt x="5184" y="444"/>
                    </a:lnTo>
                    <a:lnTo>
                      <a:pt x="5184" y="444"/>
                    </a:lnTo>
                    <a:lnTo>
                      <a:pt x="5184" y="444"/>
                    </a:lnTo>
                    <a:lnTo>
                      <a:pt x="5184" y="444"/>
                    </a:lnTo>
                    <a:lnTo>
                      <a:pt x="5184" y="444"/>
                    </a:lnTo>
                    <a:lnTo>
                      <a:pt x="5184" y="444"/>
                    </a:lnTo>
                  </a:path>
                </a:pathLst>
              </a:custGeom>
              <a:noFill/>
              <a:ln w="127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" name="Rectangle 60"/>
              <p:cNvSpPr>
                <a:spLocks noChangeArrowheads="1"/>
              </p:cNvSpPr>
              <p:nvPr/>
            </p:nvSpPr>
            <p:spPr bwMode="auto">
              <a:xfrm>
                <a:off x="1353" y="2707"/>
                <a:ext cx="29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Arial" pitchFamily="34" charset="0"/>
                    <a:cs typeface="Arial" pitchFamily="34" charset="0"/>
                  </a:rPr>
                  <a:t>DISP_X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6" name="Freeform 61"/>
              <p:cNvSpPr>
                <a:spLocks/>
              </p:cNvSpPr>
              <p:nvPr/>
            </p:nvSpPr>
            <p:spPr bwMode="auto">
              <a:xfrm>
                <a:off x="285" y="2023"/>
                <a:ext cx="5184" cy="0"/>
              </a:xfrm>
              <a:custGeom>
                <a:avLst/>
                <a:gdLst>
                  <a:gd name="T0" fmla="*/ 78 w 5184"/>
                  <a:gd name="T1" fmla="*/ 162 w 5184"/>
                  <a:gd name="T2" fmla="*/ 240 w 5184"/>
                  <a:gd name="T3" fmla="*/ 324 w 5184"/>
                  <a:gd name="T4" fmla="*/ 408 w 5184"/>
                  <a:gd name="T5" fmla="*/ 486 w 5184"/>
                  <a:gd name="T6" fmla="*/ 570 w 5184"/>
                  <a:gd name="T7" fmla="*/ 654 w 5184"/>
                  <a:gd name="T8" fmla="*/ 732 w 5184"/>
                  <a:gd name="T9" fmla="*/ 816 w 5184"/>
                  <a:gd name="T10" fmla="*/ 900 w 5184"/>
                  <a:gd name="T11" fmla="*/ 978 w 5184"/>
                  <a:gd name="T12" fmla="*/ 1062 w 5184"/>
                  <a:gd name="T13" fmla="*/ 1146 w 5184"/>
                  <a:gd name="T14" fmla="*/ 1224 w 5184"/>
                  <a:gd name="T15" fmla="*/ 1308 w 5184"/>
                  <a:gd name="T16" fmla="*/ 1392 w 5184"/>
                  <a:gd name="T17" fmla="*/ 1476 w 5184"/>
                  <a:gd name="T18" fmla="*/ 1554 w 5184"/>
                  <a:gd name="T19" fmla="*/ 1638 w 5184"/>
                  <a:gd name="T20" fmla="*/ 1716 w 5184"/>
                  <a:gd name="T21" fmla="*/ 1800 w 5184"/>
                  <a:gd name="T22" fmla="*/ 1884 w 5184"/>
                  <a:gd name="T23" fmla="*/ 1968 w 5184"/>
                  <a:gd name="T24" fmla="*/ 2046 w 5184"/>
                  <a:gd name="T25" fmla="*/ 2130 w 5184"/>
                  <a:gd name="T26" fmla="*/ 2208 w 5184"/>
                  <a:gd name="T27" fmla="*/ 2292 w 5184"/>
                  <a:gd name="T28" fmla="*/ 2376 w 5184"/>
                  <a:gd name="T29" fmla="*/ 2460 w 5184"/>
                  <a:gd name="T30" fmla="*/ 2538 w 5184"/>
                  <a:gd name="T31" fmla="*/ 2622 w 5184"/>
                  <a:gd name="T32" fmla="*/ 2706 w 5184"/>
                  <a:gd name="T33" fmla="*/ 2784 w 5184"/>
                  <a:gd name="T34" fmla="*/ 2868 w 5184"/>
                  <a:gd name="T35" fmla="*/ 2952 w 5184"/>
                  <a:gd name="T36" fmla="*/ 3030 w 5184"/>
                  <a:gd name="T37" fmla="*/ 3114 w 5184"/>
                  <a:gd name="T38" fmla="*/ 3198 w 5184"/>
                  <a:gd name="T39" fmla="*/ 3276 w 5184"/>
                  <a:gd name="T40" fmla="*/ 3360 w 5184"/>
                  <a:gd name="T41" fmla="*/ 3444 w 5184"/>
                  <a:gd name="T42" fmla="*/ 3522 w 5184"/>
                  <a:gd name="T43" fmla="*/ 3606 w 5184"/>
                  <a:gd name="T44" fmla="*/ 3690 w 5184"/>
                  <a:gd name="T45" fmla="*/ 3768 w 5184"/>
                  <a:gd name="T46" fmla="*/ 3852 w 5184"/>
                  <a:gd name="T47" fmla="*/ 3936 w 5184"/>
                  <a:gd name="T48" fmla="*/ 4014 w 5184"/>
                  <a:gd name="T49" fmla="*/ 4098 w 5184"/>
                  <a:gd name="T50" fmla="*/ 4182 w 5184"/>
                  <a:gd name="T51" fmla="*/ 4260 w 5184"/>
                  <a:gd name="T52" fmla="*/ 4344 w 5184"/>
                  <a:gd name="T53" fmla="*/ 4428 w 5184"/>
                  <a:gd name="T54" fmla="*/ 4506 w 5184"/>
                  <a:gd name="T55" fmla="*/ 4590 w 5184"/>
                  <a:gd name="T56" fmla="*/ 4674 w 5184"/>
                  <a:gd name="T57" fmla="*/ 4752 w 5184"/>
                  <a:gd name="T58" fmla="*/ 4836 w 5184"/>
                  <a:gd name="T59" fmla="*/ 4920 w 5184"/>
                  <a:gd name="T60" fmla="*/ 4998 w 5184"/>
                  <a:gd name="T61" fmla="*/ 5082 w 5184"/>
                  <a:gd name="T62" fmla="*/ 5166 w 5184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  <a:cxn ang="0">
                    <a:pos x="T28" y="0"/>
                  </a:cxn>
                  <a:cxn ang="0">
                    <a:pos x="T29" y="0"/>
                  </a:cxn>
                  <a:cxn ang="0">
                    <a:pos x="T30" y="0"/>
                  </a:cxn>
                  <a:cxn ang="0">
                    <a:pos x="T31" y="0"/>
                  </a:cxn>
                  <a:cxn ang="0">
                    <a:pos x="T32" y="0"/>
                  </a:cxn>
                  <a:cxn ang="0">
                    <a:pos x="T33" y="0"/>
                  </a:cxn>
                  <a:cxn ang="0">
                    <a:pos x="T34" y="0"/>
                  </a:cxn>
                  <a:cxn ang="0">
                    <a:pos x="T35" y="0"/>
                  </a:cxn>
                  <a:cxn ang="0">
                    <a:pos x="T36" y="0"/>
                  </a:cxn>
                  <a:cxn ang="0">
                    <a:pos x="T37" y="0"/>
                  </a:cxn>
                  <a:cxn ang="0">
                    <a:pos x="T38" y="0"/>
                  </a:cxn>
                  <a:cxn ang="0">
                    <a:pos x="T39" y="0"/>
                  </a:cxn>
                  <a:cxn ang="0">
                    <a:pos x="T40" y="0"/>
                  </a:cxn>
                  <a:cxn ang="0">
                    <a:pos x="T41" y="0"/>
                  </a:cxn>
                  <a:cxn ang="0">
                    <a:pos x="T42" y="0"/>
                  </a:cxn>
                  <a:cxn ang="0">
                    <a:pos x="T43" y="0"/>
                  </a:cxn>
                  <a:cxn ang="0">
                    <a:pos x="T44" y="0"/>
                  </a:cxn>
                  <a:cxn ang="0">
                    <a:pos x="T45" y="0"/>
                  </a:cxn>
                  <a:cxn ang="0">
                    <a:pos x="T46" y="0"/>
                  </a:cxn>
                  <a:cxn ang="0">
                    <a:pos x="T47" y="0"/>
                  </a:cxn>
                  <a:cxn ang="0">
                    <a:pos x="T48" y="0"/>
                  </a:cxn>
                  <a:cxn ang="0">
                    <a:pos x="T49" y="0"/>
                  </a:cxn>
                  <a:cxn ang="0">
                    <a:pos x="T50" y="0"/>
                  </a:cxn>
                  <a:cxn ang="0">
                    <a:pos x="T51" y="0"/>
                  </a:cxn>
                  <a:cxn ang="0">
                    <a:pos x="T52" y="0"/>
                  </a:cxn>
                  <a:cxn ang="0">
                    <a:pos x="T53" y="0"/>
                  </a:cxn>
                  <a:cxn ang="0">
                    <a:pos x="T54" y="0"/>
                  </a:cxn>
                  <a:cxn ang="0">
                    <a:pos x="T55" y="0"/>
                  </a:cxn>
                  <a:cxn ang="0">
                    <a:pos x="T56" y="0"/>
                  </a:cxn>
                  <a:cxn ang="0">
                    <a:pos x="T57" y="0"/>
                  </a:cxn>
                  <a:cxn ang="0">
                    <a:pos x="T58" y="0"/>
                  </a:cxn>
                  <a:cxn ang="0">
                    <a:pos x="T59" y="0"/>
                  </a:cxn>
                  <a:cxn ang="0">
                    <a:pos x="T60" y="0"/>
                  </a:cxn>
                  <a:cxn ang="0">
                    <a:pos x="T61" y="0"/>
                  </a:cxn>
                  <a:cxn ang="0">
                    <a:pos x="T62" y="0"/>
                  </a:cxn>
                </a:cxnLst>
                <a:rect l="0" t="0" r="r" b="b"/>
                <a:pathLst>
                  <a:path w="5184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2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0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66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90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96" y="0"/>
                    </a:lnTo>
                    <a:lnTo>
                      <a:pt x="102" y="0"/>
                    </a:lnTo>
                    <a:lnTo>
                      <a:pt x="102" y="0"/>
                    </a:lnTo>
                    <a:lnTo>
                      <a:pt x="102" y="0"/>
                    </a:lnTo>
                    <a:lnTo>
                      <a:pt x="102" y="0"/>
                    </a:lnTo>
                    <a:lnTo>
                      <a:pt x="102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08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38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44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56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68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0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86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198" y="0"/>
                    </a:lnTo>
                    <a:lnTo>
                      <a:pt x="198" y="0"/>
                    </a:lnTo>
                    <a:lnTo>
                      <a:pt x="198" y="0"/>
                    </a:lnTo>
                    <a:lnTo>
                      <a:pt x="198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04" y="0"/>
                    </a:lnTo>
                    <a:lnTo>
                      <a:pt x="210" y="0"/>
                    </a:lnTo>
                    <a:lnTo>
                      <a:pt x="210" y="0"/>
                    </a:lnTo>
                    <a:lnTo>
                      <a:pt x="210" y="0"/>
                    </a:lnTo>
                    <a:lnTo>
                      <a:pt x="210" y="0"/>
                    </a:lnTo>
                    <a:lnTo>
                      <a:pt x="210" y="0"/>
                    </a:lnTo>
                    <a:lnTo>
                      <a:pt x="210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22" y="0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34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6" y="0"/>
                    </a:lnTo>
                    <a:lnTo>
                      <a:pt x="246" y="0"/>
                    </a:lnTo>
                    <a:lnTo>
                      <a:pt x="246" y="0"/>
                    </a:lnTo>
                    <a:lnTo>
                      <a:pt x="246" y="0"/>
                    </a:lnTo>
                    <a:lnTo>
                      <a:pt x="246" y="0"/>
                    </a:lnTo>
                    <a:lnTo>
                      <a:pt x="246" y="0"/>
                    </a:lnTo>
                    <a:lnTo>
                      <a:pt x="252" y="0"/>
                    </a:lnTo>
                    <a:lnTo>
                      <a:pt x="252" y="0"/>
                    </a:lnTo>
                    <a:lnTo>
                      <a:pt x="252" y="0"/>
                    </a:lnTo>
                    <a:lnTo>
                      <a:pt x="252" y="0"/>
                    </a:lnTo>
                    <a:lnTo>
                      <a:pt x="252" y="0"/>
                    </a:lnTo>
                    <a:lnTo>
                      <a:pt x="252" y="0"/>
                    </a:lnTo>
                    <a:lnTo>
                      <a:pt x="258" y="0"/>
                    </a:lnTo>
                    <a:lnTo>
                      <a:pt x="258" y="0"/>
                    </a:lnTo>
                    <a:lnTo>
                      <a:pt x="258" y="0"/>
                    </a:lnTo>
                    <a:lnTo>
                      <a:pt x="258" y="0"/>
                    </a:lnTo>
                    <a:lnTo>
                      <a:pt x="258" y="0"/>
                    </a:lnTo>
                    <a:lnTo>
                      <a:pt x="258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264" y="0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70" y="0"/>
                    </a:lnTo>
                    <a:lnTo>
                      <a:pt x="276" y="0"/>
                    </a:lnTo>
                    <a:lnTo>
                      <a:pt x="276" y="0"/>
                    </a:lnTo>
                    <a:lnTo>
                      <a:pt x="276" y="0"/>
                    </a:lnTo>
                    <a:lnTo>
                      <a:pt x="276" y="0"/>
                    </a:lnTo>
                    <a:lnTo>
                      <a:pt x="276" y="0"/>
                    </a:lnTo>
                    <a:lnTo>
                      <a:pt x="276" y="0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88" y="0"/>
                    </a:lnTo>
                    <a:lnTo>
                      <a:pt x="288" y="0"/>
                    </a:lnTo>
                    <a:lnTo>
                      <a:pt x="288" y="0"/>
                    </a:lnTo>
                    <a:lnTo>
                      <a:pt x="288" y="0"/>
                    </a:lnTo>
                    <a:lnTo>
                      <a:pt x="288" y="0"/>
                    </a:lnTo>
                    <a:lnTo>
                      <a:pt x="288" y="0"/>
                    </a:lnTo>
                    <a:lnTo>
                      <a:pt x="294" y="0"/>
                    </a:lnTo>
                    <a:lnTo>
                      <a:pt x="294" y="0"/>
                    </a:lnTo>
                    <a:lnTo>
                      <a:pt x="294" y="0"/>
                    </a:lnTo>
                    <a:lnTo>
                      <a:pt x="294" y="0"/>
                    </a:lnTo>
                    <a:lnTo>
                      <a:pt x="294" y="0"/>
                    </a:lnTo>
                    <a:lnTo>
                      <a:pt x="294" y="0"/>
                    </a:lnTo>
                    <a:lnTo>
                      <a:pt x="300" y="0"/>
                    </a:lnTo>
                    <a:lnTo>
                      <a:pt x="300" y="0"/>
                    </a:lnTo>
                    <a:lnTo>
                      <a:pt x="300" y="0"/>
                    </a:lnTo>
                    <a:lnTo>
                      <a:pt x="300" y="0"/>
                    </a:lnTo>
                    <a:lnTo>
                      <a:pt x="300" y="0"/>
                    </a:lnTo>
                    <a:lnTo>
                      <a:pt x="306" y="0"/>
                    </a:lnTo>
                    <a:lnTo>
                      <a:pt x="306" y="0"/>
                    </a:lnTo>
                    <a:lnTo>
                      <a:pt x="306" y="0"/>
                    </a:lnTo>
                    <a:lnTo>
                      <a:pt x="306" y="0"/>
                    </a:lnTo>
                    <a:lnTo>
                      <a:pt x="306" y="0"/>
                    </a:lnTo>
                    <a:lnTo>
                      <a:pt x="306" y="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8" y="0"/>
                    </a:lnTo>
                    <a:lnTo>
                      <a:pt x="318" y="0"/>
                    </a:lnTo>
                    <a:lnTo>
                      <a:pt x="318" y="0"/>
                    </a:lnTo>
                    <a:lnTo>
                      <a:pt x="318" y="0"/>
                    </a:lnTo>
                    <a:lnTo>
                      <a:pt x="318" y="0"/>
                    </a:lnTo>
                    <a:lnTo>
                      <a:pt x="318" y="0"/>
                    </a:lnTo>
                    <a:lnTo>
                      <a:pt x="324" y="0"/>
                    </a:lnTo>
                    <a:lnTo>
                      <a:pt x="324" y="0"/>
                    </a:lnTo>
                    <a:lnTo>
                      <a:pt x="324" y="0"/>
                    </a:lnTo>
                    <a:lnTo>
                      <a:pt x="324" y="0"/>
                    </a:lnTo>
                    <a:lnTo>
                      <a:pt x="324" y="0"/>
                    </a:lnTo>
                    <a:lnTo>
                      <a:pt x="324" y="0"/>
                    </a:lnTo>
                    <a:lnTo>
                      <a:pt x="330" y="0"/>
                    </a:lnTo>
                    <a:lnTo>
                      <a:pt x="330" y="0"/>
                    </a:lnTo>
                    <a:lnTo>
                      <a:pt x="330" y="0"/>
                    </a:lnTo>
                    <a:lnTo>
                      <a:pt x="330" y="0"/>
                    </a:lnTo>
                    <a:lnTo>
                      <a:pt x="330" y="0"/>
                    </a:lnTo>
                    <a:lnTo>
                      <a:pt x="330" y="0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36" y="0"/>
                    </a:lnTo>
                    <a:lnTo>
                      <a:pt x="342" y="0"/>
                    </a:lnTo>
                    <a:lnTo>
                      <a:pt x="342" y="0"/>
                    </a:lnTo>
                    <a:lnTo>
                      <a:pt x="342" y="0"/>
                    </a:lnTo>
                    <a:lnTo>
                      <a:pt x="342" y="0"/>
                    </a:lnTo>
                    <a:lnTo>
                      <a:pt x="342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48" y="0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60" y="0"/>
                    </a:lnTo>
                    <a:lnTo>
                      <a:pt x="360" y="0"/>
                    </a:lnTo>
                    <a:lnTo>
                      <a:pt x="360" y="0"/>
                    </a:lnTo>
                    <a:lnTo>
                      <a:pt x="360" y="0"/>
                    </a:lnTo>
                    <a:lnTo>
                      <a:pt x="360" y="0"/>
                    </a:lnTo>
                    <a:lnTo>
                      <a:pt x="366" y="0"/>
                    </a:lnTo>
                    <a:lnTo>
                      <a:pt x="366" y="0"/>
                    </a:lnTo>
                    <a:lnTo>
                      <a:pt x="366" y="0"/>
                    </a:lnTo>
                    <a:lnTo>
                      <a:pt x="366" y="0"/>
                    </a:lnTo>
                    <a:lnTo>
                      <a:pt x="366" y="0"/>
                    </a:lnTo>
                    <a:lnTo>
                      <a:pt x="366" y="0"/>
                    </a:lnTo>
                    <a:lnTo>
                      <a:pt x="372" y="0"/>
                    </a:lnTo>
                    <a:lnTo>
                      <a:pt x="372" y="0"/>
                    </a:lnTo>
                    <a:lnTo>
                      <a:pt x="372" y="0"/>
                    </a:lnTo>
                    <a:lnTo>
                      <a:pt x="372" y="0"/>
                    </a:lnTo>
                    <a:lnTo>
                      <a:pt x="372" y="0"/>
                    </a:lnTo>
                    <a:lnTo>
                      <a:pt x="372" y="0"/>
                    </a:lnTo>
                    <a:lnTo>
                      <a:pt x="378" y="0"/>
                    </a:lnTo>
                    <a:lnTo>
                      <a:pt x="378" y="0"/>
                    </a:lnTo>
                    <a:lnTo>
                      <a:pt x="378" y="0"/>
                    </a:lnTo>
                    <a:lnTo>
                      <a:pt x="378" y="0"/>
                    </a:lnTo>
                    <a:lnTo>
                      <a:pt x="378" y="0"/>
                    </a:lnTo>
                    <a:lnTo>
                      <a:pt x="378" y="0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384" y="0"/>
                    </a:lnTo>
                    <a:lnTo>
                      <a:pt x="390" y="0"/>
                    </a:lnTo>
                    <a:lnTo>
                      <a:pt x="390" y="0"/>
                    </a:lnTo>
                    <a:lnTo>
                      <a:pt x="390" y="0"/>
                    </a:lnTo>
                    <a:lnTo>
                      <a:pt x="390" y="0"/>
                    </a:lnTo>
                    <a:lnTo>
                      <a:pt x="390" y="0"/>
                    </a:lnTo>
                    <a:lnTo>
                      <a:pt x="390" y="0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402" y="0"/>
                    </a:lnTo>
                    <a:lnTo>
                      <a:pt x="402" y="0"/>
                    </a:lnTo>
                    <a:lnTo>
                      <a:pt x="402" y="0"/>
                    </a:lnTo>
                    <a:lnTo>
                      <a:pt x="402" y="0"/>
                    </a:lnTo>
                    <a:lnTo>
                      <a:pt x="402" y="0"/>
                    </a:lnTo>
                    <a:lnTo>
                      <a:pt x="408" y="0"/>
                    </a:lnTo>
                    <a:lnTo>
                      <a:pt x="408" y="0"/>
                    </a:lnTo>
                    <a:lnTo>
                      <a:pt x="408" y="0"/>
                    </a:lnTo>
                    <a:lnTo>
                      <a:pt x="408" y="0"/>
                    </a:lnTo>
                    <a:lnTo>
                      <a:pt x="408" y="0"/>
                    </a:lnTo>
                    <a:lnTo>
                      <a:pt x="408" y="0"/>
                    </a:lnTo>
                    <a:lnTo>
                      <a:pt x="414" y="0"/>
                    </a:lnTo>
                    <a:lnTo>
                      <a:pt x="414" y="0"/>
                    </a:lnTo>
                    <a:lnTo>
                      <a:pt x="414" y="0"/>
                    </a:lnTo>
                    <a:lnTo>
                      <a:pt x="414" y="0"/>
                    </a:lnTo>
                    <a:lnTo>
                      <a:pt x="414" y="0"/>
                    </a:lnTo>
                    <a:lnTo>
                      <a:pt x="414" y="0"/>
                    </a:lnTo>
                    <a:lnTo>
                      <a:pt x="420" y="0"/>
                    </a:lnTo>
                    <a:lnTo>
                      <a:pt x="420" y="0"/>
                    </a:lnTo>
                    <a:lnTo>
                      <a:pt x="420" y="0"/>
                    </a:lnTo>
                    <a:lnTo>
                      <a:pt x="420" y="0"/>
                    </a:lnTo>
                    <a:lnTo>
                      <a:pt x="420" y="0"/>
                    </a:lnTo>
                    <a:lnTo>
                      <a:pt x="426" y="0"/>
                    </a:lnTo>
                    <a:lnTo>
                      <a:pt x="426" y="0"/>
                    </a:lnTo>
                    <a:lnTo>
                      <a:pt x="426" y="0"/>
                    </a:lnTo>
                    <a:lnTo>
                      <a:pt x="426" y="0"/>
                    </a:lnTo>
                    <a:lnTo>
                      <a:pt x="426" y="0"/>
                    </a:lnTo>
                    <a:lnTo>
                      <a:pt x="426" y="0"/>
                    </a:lnTo>
                    <a:lnTo>
                      <a:pt x="426" y="0"/>
                    </a:lnTo>
                    <a:lnTo>
                      <a:pt x="432" y="0"/>
                    </a:lnTo>
                    <a:lnTo>
                      <a:pt x="432" y="0"/>
                    </a:lnTo>
                    <a:lnTo>
                      <a:pt x="432" y="0"/>
                    </a:lnTo>
                    <a:lnTo>
                      <a:pt x="432" y="0"/>
                    </a:lnTo>
                    <a:lnTo>
                      <a:pt x="43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44" y="0"/>
                    </a:lnTo>
                    <a:lnTo>
                      <a:pt x="444" y="0"/>
                    </a:lnTo>
                    <a:lnTo>
                      <a:pt x="444" y="0"/>
                    </a:lnTo>
                    <a:lnTo>
                      <a:pt x="444" y="0"/>
                    </a:lnTo>
                    <a:lnTo>
                      <a:pt x="444" y="0"/>
                    </a:lnTo>
                    <a:lnTo>
                      <a:pt x="444" y="0"/>
                    </a:lnTo>
                    <a:lnTo>
                      <a:pt x="450" y="0"/>
                    </a:lnTo>
                    <a:lnTo>
                      <a:pt x="450" y="0"/>
                    </a:lnTo>
                    <a:lnTo>
                      <a:pt x="450" y="0"/>
                    </a:lnTo>
                    <a:lnTo>
                      <a:pt x="450" y="0"/>
                    </a:lnTo>
                    <a:lnTo>
                      <a:pt x="450" y="0"/>
                    </a:lnTo>
                    <a:lnTo>
                      <a:pt x="450" y="0"/>
                    </a:lnTo>
                    <a:lnTo>
                      <a:pt x="456" y="0"/>
                    </a:lnTo>
                    <a:lnTo>
                      <a:pt x="456" y="0"/>
                    </a:lnTo>
                    <a:lnTo>
                      <a:pt x="456" y="0"/>
                    </a:lnTo>
                    <a:lnTo>
                      <a:pt x="456" y="0"/>
                    </a:lnTo>
                    <a:lnTo>
                      <a:pt x="456" y="0"/>
                    </a:lnTo>
                    <a:lnTo>
                      <a:pt x="462" y="0"/>
                    </a:lnTo>
                    <a:lnTo>
                      <a:pt x="462" y="0"/>
                    </a:lnTo>
                    <a:lnTo>
                      <a:pt x="462" y="0"/>
                    </a:lnTo>
                    <a:lnTo>
                      <a:pt x="462" y="0"/>
                    </a:lnTo>
                    <a:lnTo>
                      <a:pt x="462" y="0"/>
                    </a:lnTo>
                    <a:lnTo>
                      <a:pt x="462" y="0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474" y="0"/>
                    </a:lnTo>
                    <a:lnTo>
                      <a:pt x="474" y="0"/>
                    </a:lnTo>
                    <a:lnTo>
                      <a:pt x="474" y="0"/>
                    </a:lnTo>
                    <a:lnTo>
                      <a:pt x="474" y="0"/>
                    </a:lnTo>
                    <a:lnTo>
                      <a:pt x="474" y="0"/>
                    </a:lnTo>
                    <a:lnTo>
                      <a:pt x="474" y="0"/>
                    </a:lnTo>
                    <a:lnTo>
                      <a:pt x="480" y="0"/>
                    </a:lnTo>
                    <a:lnTo>
                      <a:pt x="480" y="0"/>
                    </a:lnTo>
                    <a:lnTo>
                      <a:pt x="480" y="0"/>
                    </a:lnTo>
                    <a:lnTo>
                      <a:pt x="480" y="0"/>
                    </a:lnTo>
                    <a:lnTo>
                      <a:pt x="480" y="0"/>
                    </a:lnTo>
                    <a:lnTo>
                      <a:pt x="480" y="0"/>
                    </a:lnTo>
                    <a:lnTo>
                      <a:pt x="486" y="0"/>
                    </a:lnTo>
                    <a:lnTo>
                      <a:pt x="486" y="0"/>
                    </a:lnTo>
                    <a:lnTo>
                      <a:pt x="486" y="0"/>
                    </a:lnTo>
                    <a:lnTo>
                      <a:pt x="486" y="0"/>
                    </a:lnTo>
                    <a:lnTo>
                      <a:pt x="486" y="0"/>
                    </a:lnTo>
                    <a:lnTo>
                      <a:pt x="486" y="0"/>
                    </a:lnTo>
                    <a:lnTo>
                      <a:pt x="492" y="0"/>
                    </a:lnTo>
                    <a:lnTo>
                      <a:pt x="492" y="0"/>
                    </a:lnTo>
                    <a:lnTo>
                      <a:pt x="492" y="0"/>
                    </a:lnTo>
                    <a:lnTo>
                      <a:pt x="492" y="0"/>
                    </a:lnTo>
                    <a:lnTo>
                      <a:pt x="492" y="0"/>
                    </a:lnTo>
                    <a:lnTo>
                      <a:pt x="498" y="0"/>
                    </a:lnTo>
                    <a:lnTo>
                      <a:pt x="498" y="0"/>
                    </a:lnTo>
                    <a:lnTo>
                      <a:pt x="498" y="0"/>
                    </a:lnTo>
                    <a:lnTo>
                      <a:pt x="498" y="0"/>
                    </a:lnTo>
                    <a:lnTo>
                      <a:pt x="498" y="0"/>
                    </a:lnTo>
                    <a:lnTo>
                      <a:pt x="498" y="0"/>
                    </a:lnTo>
                    <a:lnTo>
                      <a:pt x="504" y="0"/>
                    </a:lnTo>
                    <a:lnTo>
                      <a:pt x="504" y="0"/>
                    </a:lnTo>
                    <a:lnTo>
                      <a:pt x="504" y="0"/>
                    </a:lnTo>
                    <a:lnTo>
                      <a:pt x="504" y="0"/>
                    </a:lnTo>
                    <a:lnTo>
                      <a:pt x="504" y="0"/>
                    </a:lnTo>
                    <a:lnTo>
                      <a:pt x="504" y="0"/>
                    </a:lnTo>
                    <a:lnTo>
                      <a:pt x="504" y="0"/>
                    </a:lnTo>
                    <a:lnTo>
                      <a:pt x="510" y="0"/>
                    </a:lnTo>
                    <a:lnTo>
                      <a:pt x="510" y="0"/>
                    </a:lnTo>
                    <a:lnTo>
                      <a:pt x="510" y="0"/>
                    </a:lnTo>
                    <a:lnTo>
                      <a:pt x="510" y="0"/>
                    </a:lnTo>
                    <a:lnTo>
                      <a:pt x="510" y="0"/>
                    </a:lnTo>
                    <a:lnTo>
                      <a:pt x="516" y="0"/>
                    </a:lnTo>
                    <a:lnTo>
                      <a:pt x="516" y="0"/>
                    </a:lnTo>
                    <a:lnTo>
                      <a:pt x="516" y="0"/>
                    </a:lnTo>
                    <a:lnTo>
                      <a:pt x="516" y="0"/>
                    </a:lnTo>
                    <a:lnTo>
                      <a:pt x="516" y="0"/>
                    </a:lnTo>
                    <a:lnTo>
                      <a:pt x="516" y="0"/>
                    </a:lnTo>
                    <a:lnTo>
                      <a:pt x="522" y="0"/>
                    </a:lnTo>
                    <a:lnTo>
                      <a:pt x="522" y="0"/>
                    </a:lnTo>
                    <a:lnTo>
                      <a:pt x="522" y="0"/>
                    </a:lnTo>
                    <a:lnTo>
                      <a:pt x="522" y="0"/>
                    </a:lnTo>
                    <a:lnTo>
                      <a:pt x="522" y="0"/>
                    </a:lnTo>
                    <a:lnTo>
                      <a:pt x="522" y="0"/>
                    </a:lnTo>
                    <a:lnTo>
                      <a:pt x="528" y="0"/>
                    </a:lnTo>
                    <a:lnTo>
                      <a:pt x="528" y="0"/>
                    </a:lnTo>
                    <a:lnTo>
                      <a:pt x="528" y="0"/>
                    </a:lnTo>
                    <a:lnTo>
                      <a:pt x="528" y="0"/>
                    </a:lnTo>
                    <a:lnTo>
                      <a:pt x="528" y="0"/>
                    </a:lnTo>
                    <a:lnTo>
                      <a:pt x="528" y="0"/>
                    </a:lnTo>
                    <a:lnTo>
                      <a:pt x="534" y="0"/>
                    </a:lnTo>
                    <a:lnTo>
                      <a:pt x="534" y="0"/>
                    </a:lnTo>
                    <a:lnTo>
                      <a:pt x="534" y="0"/>
                    </a:lnTo>
                    <a:lnTo>
                      <a:pt x="534" y="0"/>
                    </a:lnTo>
                    <a:lnTo>
                      <a:pt x="534" y="0"/>
                    </a:lnTo>
                    <a:lnTo>
                      <a:pt x="540" y="0"/>
                    </a:lnTo>
                    <a:lnTo>
                      <a:pt x="540" y="0"/>
                    </a:lnTo>
                    <a:lnTo>
                      <a:pt x="540" y="0"/>
                    </a:lnTo>
                    <a:lnTo>
                      <a:pt x="540" y="0"/>
                    </a:lnTo>
                    <a:lnTo>
                      <a:pt x="540" y="0"/>
                    </a:lnTo>
                    <a:lnTo>
                      <a:pt x="540" y="0"/>
                    </a:lnTo>
                    <a:lnTo>
                      <a:pt x="546" y="0"/>
                    </a:lnTo>
                    <a:lnTo>
                      <a:pt x="546" y="0"/>
                    </a:lnTo>
                    <a:lnTo>
                      <a:pt x="546" y="0"/>
                    </a:lnTo>
                    <a:lnTo>
                      <a:pt x="546" y="0"/>
                    </a:lnTo>
                    <a:lnTo>
                      <a:pt x="546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2" y="0"/>
                    </a:lnTo>
                    <a:lnTo>
                      <a:pt x="558" y="0"/>
                    </a:lnTo>
                    <a:lnTo>
                      <a:pt x="558" y="0"/>
                    </a:lnTo>
                    <a:lnTo>
                      <a:pt x="558" y="0"/>
                    </a:lnTo>
                    <a:lnTo>
                      <a:pt x="558" y="0"/>
                    </a:lnTo>
                    <a:lnTo>
                      <a:pt x="558" y="0"/>
                    </a:lnTo>
                    <a:lnTo>
                      <a:pt x="564" y="0"/>
                    </a:lnTo>
                    <a:lnTo>
                      <a:pt x="564" y="0"/>
                    </a:lnTo>
                    <a:lnTo>
                      <a:pt x="564" y="0"/>
                    </a:lnTo>
                    <a:lnTo>
                      <a:pt x="564" y="0"/>
                    </a:lnTo>
                    <a:lnTo>
                      <a:pt x="564" y="0"/>
                    </a:lnTo>
                    <a:lnTo>
                      <a:pt x="564" y="0"/>
                    </a:lnTo>
                    <a:lnTo>
                      <a:pt x="570" y="0"/>
                    </a:lnTo>
                    <a:lnTo>
                      <a:pt x="570" y="0"/>
                    </a:lnTo>
                    <a:lnTo>
                      <a:pt x="570" y="0"/>
                    </a:lnTo>
                    <a:lnTo>
                      <a:pt x="570" y="0"/>
                    </a:lnTo>
                    <a:lnTo>
                      <a:pt x="570" y="0"/>
                    </a:lnTo>
                    <a:lnTo>
                      <a:pt x="570" y="0"/>
                    </a:lnTo>
                    <a:lnTo>
                      <a:pt x="576" y="0"/>
                    </a:lnTo>
                    <a:lnTo>
                      <a:pt x="576" y="0"/>
                    </a:lnTo>
                    <a:lnTo>
                      <a:pt x="576" y="0"/>
                    </a:lnTo>
                    <a:lnTo>
                      <a:pt x="576" y="0"/>
                    </a:lnTo>
                    <a:lnTo>
                      <a:pt x="576" y="0"/>
                    </a:lnTo>
                    <a:lnTo>
                      <a:pt x="576" y="0"/>
                    </a:lnTo>
                    <a:lnTo>
                      <a:pt x="582" y="0"/>
                    </a:lnTo>
                    <a:lnTo>
                      <a:pt x="582" y="0"/>
                    </a:lnTo>
                    <a:lnTo>
                      <a:pt x="582" y="0"/>
                    </a:lnTo>
                    <a:lnTo>
                      <a:pt x="582" y="0"/>
                    </a:lnTo>
                    <a:lnTo>
                      <a:pt x="582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88" y="0"/>
                    </a:lnTo>
                    <a:lnTo>
                      <a:pt x="594" y="0"/>
                    </a:lnTo>
                    <a:lnTo>
                      <a:pt x="594" y="0"/>
                    </a:lnTo>
                    <a:lnTo>
                      <a:pt x="594" y="0"/>
                    </a:lnTo>
                    <a:lnTo>
                      <a:pt x="594" y="0"/>
                    </a:lnTo>
                    <a:lnTo>
                      <a:pt x="594" y="0"/>
                    </a:lnTo>
                    <a:lnTo>
                      <a:pt x="594" y="0"/>
                    </a:lnTo>
                    <a:lnTo>
                      <a:pt x="600" y="0"/>
                    </a:lnTo>
                    <a:lnTo>
                      <a:pt x="600" y="0"/>
                    </a:lnTo>
                    <a:lnTo>
                      <a:pt x="600" y="0"/>
                    </a:lnTo>
                    <a:lnTo>
                      <a:pt x="600" y="0"/>
                    </a:lnTo>
                    <a:lnTo>
                      <a:pt x="600" y="0"/>
                    </a:lnTo>
                    <a:lnTo>
                      <a:pt x="600" y="0"/>
                    </a:lnTo>
                    <a:lnTo>
                      <a:pt x="606" y="0"/>
                    </a:lnTo>
                    <a:lnTo>
                      <a:pt x="606" y="0"/>
                    </a:lnTo>
                    <a:lnTo>
                      <a:pt x="606" y="0"/>
                    </a:lnTo>
                    <a:lnTo>
                      <a:pt x="606" y="0"/>
                    </a:lnTo>
                    <a:lnTo>
                      <a:pt x="606" y="0"/>
                    </a:lnTo>
                    <a:lnTo>
                      <a:pt x="612" y="0"/>
                    </a:lnTo>
                    <a:lnTo>
                      <a:pt x="612" y="0"/>
                    </a:lnTo>
                    <a:lnTo>
                      <a:pt x="612" y="0"/>
                    </a:lnTo>
                    <a:lnTo>
                      <a:pt x="612" y="0"/>
                    </a:lnTo>
                    <a:lnTo>
                      <a:pt x="612" y="0"/>
                    </a:lnTo>
                    <a:lnTo>
                      <a:pt x="612" y="0"/>
                    </a:lnTo>
                    <a:lnTo>
                      <a:pt x="618" y="0"/>
                    </a:lnTo>
                    <a:lnTo>
                      <a:pt x="618" y="0"/>
                    </a:lnTo>
                    <a:lnTo>
                      <a:pt x="618" y="0"/>
                    </a:lnTo>
                    <a:lnTo>
                      <a:pt x="618" y="0"/>
                    </a:lnTo>
                    <a:lnTo>
                      <a:pt x="618" y="0"/>
                    </a:lnTo>
                    <a:lnTo>
                      <a:pt x="618" y="0"/>
                    </a:lnTo>
                    <a:lnTo>
                      <a:pt x="624" y="0"/>
                    </a:lnTo>
                    <a:lnTo>
                      <a:pt x="624" y="0"/>
                    </a:lnTo>
                    <a:lnTo>
                      <a:pt x="624" y="0"/>
                    </a:lnTo>
                    <a:lnTo>
                      <a:pt x="624" y="0"/>
                    </a:lnTo>
                    <a:lnTo>
                      <a:pt x="624" y="0"/>
                    </a:lnTo>
                    <a:lnTo>
                      <a:pt x="624" y="0"/>
                    </a:lnTo>
                    <a:lnTo>
                      <a:pt x="630" y="0"/>
                    </a:lnTo>
                    <a:lnTo>
                      <a:pt x="630" y="0"/>
                    </a:lnTo>
                    <a:lnTo>
                      <a:pt x="630" y="0"/>
                    </a:lnTo>
                    <a:lnTo>
                      <a:pt x="630" y="0"/>
                    </a:lnTo>
                    <a:lnTo>
                      <a:pt x="630" y="0"/>
                    </a:lnTo>
                    <a:lnTo>
                      <a:pt x="630" y="0"/>
                    </a:lnTo>
                    <a:lnTo>
                      <a:pt x="636" y="0"/>
                    </a:lnTo>
                    <a:lnTo>
                      <a:pt x="636" y="0"/>
                    </a:lnTo>
                    <a:lnTo>
                      <a:pt x="636" y="0"/>
                    </a:lnTo>
                    <a:lnTo>
                      <a:pt x="636" y="0"/>
                    </a:lnTo>
                    <a:lnTo>
                      <a:pt x="636" y="0"/>
                    </a:lnTo>
                    <a:lnTo>
                      <a:pt x="636" y="0"/>
                    </a:lnTo>
                    <a:lnTo>
                      <a:pt x="642" y="0"/>
                    </a:lnTo>
                    <a:lnTo>
                      <a:pt x="642" y="0"/>
                    </a:lnTo>
                    <a:lnTo>
                      <a:pt x="642" y="0"/>
                    </a:lnTo>
                    <a:lnTo>
                      <a:pt x="642" y="0"/>
                    </a:lnTo>
                    <a:lnTo>
                      <a:pt x="642" y="0"/>
                    </a:lnTo>
                    <a:lnTo>
                      <a:pt x="648" y="0"/>
                    </a:lnTo>
                    <a:lnTo>
                      <a:pt x="648" y="0"/>
                    </a:lnTo>
                    <a:lnTo>
                      <a:pt x="648" y="0"/>
                    </a:lnTo>
                    <a:lnTo>
                      <a:pt x="648" y="0"/>
                    </a:lnTo>
                    <a:lnTo>
                      <a:pt x="648" y="0"/>
                    </a:lnTo>
                    <a:lnTo>
                      <a:pt x="648" y="0"/>
                    </a:lnTo>
                    <a:lnTo>
                      <a:pt x="654" y="0"/>
                    </a:lnTo>
                    <a:lnTo>
                      <a:pt x="654" y="0"/>
                    </a:lnTo>
                    <a:lnTo>
                      <a:pt x="654" y="0"/>
                    </a:lnTo>
                    <a:lnTo>
                      <a:pt x="654" y="0"/>
                    </a:lnTo>
                    <a:lnTo>
                      <a:pt x="654" y="0"/>
                    </a:lnTo>
                    <a:lnTo>
                      <a:pt x="654" y="0"/>
                    </a:lnTo>
                    <a:lnTo>
                      <a:pt x="660" y="0"/>
                    </a:lnTo>
                    <a:lnTo>
                      <a:pt x="660" y="0"/>
                    </a:lnTo>
                    <a:lnTo>
                      <a:pt x="660" y="0"/>
                    </a:lnTo>
                    <a:lnTo>
                      <a:pt x="660" y="0"/>
                    </a:lnTo>
                    <a:lnTo>
                      <a:pt x="660" y="0"/>
                    </a:lnTo>
                    <a:lnTo>
                      <a:pt x="660" y="0"/>
                    </a:lnTo>
                    <a:lnTo>
                      <a:pt x="666" y="0"/>
                    </a:lnTo>
                    <a:lnTo>
                      <a:pt x="666" y="0"/>
                    </a:lnTo>
                    <a:lnTo>
                      <a:pt x="666" y="0"/>
                    </a:lnTo>
                    <a:lnTo>
                      <a:pt x="666" y="0"/>
                    </a:lnTo>
                    <a:lnTo>
                      <a:pt x="666" y="0"/>
                    </a:lnTo>
                    <a:lnTo>
                      <a:pt x="672" y="0"/>
                    </a:lnTo>
                    <a:lnTo>
                      <a:pt x="672" y="0"/>
                    </a:lnTo>
                    <a:lnTo>
                      <a:pt x="672" y="0"/>
                    </a:lnTo>
                    <a:lnTo>
                      <a:pt x="672" y="0"/>
                    </a:lnTo>
                    <a:lnTo>
                      <a:pt x="672" y="0"/>
                    </a:lnTo>
                    <a:lnTo>
                      <a:pt x="672" y="0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84" y="0"/>
                    </a:lnTo>
                    <a:lnTo>
                      <a:pt x="684" y="0"/>
                    </a:lnTo>
                    <a:lnTo>
                      <a:pt x="684" y="0"/>
                    </a:lnTo>
                    <a:lnTo>
                      <a:pt x="684" y="0"/>
                    </a:lnTo>
                    <a:lnTo>
                      <a:pt x="684" y="0"/>
                    </a:lnTo>
                    <a:lnTo>
                      <a:pt x="684" y="0"/>
                    </a:lnTo>
                    <a:lnTo>
                      <a:pt x="690" y="0"/>
                    </a:lnTo>
                    <a:lnTo>
                      <a:pt x="690" y="0"/>
                    </a:lnTo>
                    <a:lnTo>
                      <a:pt x="690" y="0"/>
                    </a:lnTo>
                    <a:lnTo>
                      <a:pt x="690" y="0"/>
                    </a:lnTo>
                    <a:lnTo>
                      <a:pt x="690" y="0"/>
                    </a:lnTo>
                    <a:lnTo>
                      <a:pt x="690" y="0"/>
                    </a:lnTo>
                    <a:lnTo>
                      <a:pt x="696" y="0"/>
                    </a:lnTo>
                    <a:lnTo>
                      <a:pt x="696" y="0"/>
                    </a:lnTo>
                    <a:lnTo>
                      <a:pt x="696" y="0"/>
                    </a:lnTo>
                    <a:lnTo>
                      <a:pt x="696" y="0"/>
                    </a:lnTo>
                    <a:lnTo>
                      <a:pt x="696" y="0"/>
                    </a:lnTo>
                    <a:lnTo>
                      <a:pt x="702" y="0"/>
                    </a:lnTo>
                    <a:lnTo>
                      <a:pt x="702" y="0"/>
                    </a:lnTo>
                    <a:lnTo>
                      <a:pt x="702" y="0"/>
                    </a:lnTo>
                    <a:lnTo>
                      <a:pt x="702" y="0"/>
                    </a:lnTo>
                    <a:lnTo>
                      <a:pt x="702" y="0"/>
                    </a:lnTo>
                    <a:lnTo>
                      <a:pt x="702" y="0"/>
                    </a:lnTo>
                    <a:lnTo>
                      <a:pt x="708" y="0"/>
                    </a:lnTo>
                    <a:lnTo>
                      <a:pt x="708" y="0"/>
                    </a:lnTo>
                    <a:lnTo>
                      <a:pt x="708" y="0"/>
                    </a:lnTo>
                    <a:lnTo>
                      <a:pt x="708" y="0"/>
                    </a:lnTo>
                    <a:lnTo>
                      <a:pt x="708" y="0"/>
                    </a:lnTo>
                    <a:lnTo>
                      <a:pt x="708" y="0"/>
                    </a:lnTo>
                    <a:lnTo>
                      <a:pt x="714" y="0"/>
                    </a:lnTo>
                    <a:lnTo>
                      <a:pt x="714" y="0"/>
                    </a:lnTo>
                    <a:lnTo>
                      <a:pt x="714" y="0"/>
                    </a:lnTo>
                    <a:lnTo>
                      <a:pt x="714" y="0"/>
                    </a:lnTo>
                    <a:lnTo>
                      <a:pt x="714" y="0"/>
                    </a:lnTo>
                    <a:lnTo>
                      <a:pt x="720" y="0"/>
                    </a:lnTo>
                    <a:lnTo>
                      <a:pt x="720" y="0"/>
                    </a:lnTo>
                    <a:lnTo>
                      <a:pt x="720" y="0"/>
                    </a:lnTo>
                    <a:lnTo>
                      <a:pt x="720" y="0"/>
                    </a:lnTo>
                    <a:lnTo>
                      <a:pt x="720" y="0"/>
                    </a:lnTo>
                    <a:lnTo>
                      <a:pt x="720" y="0"/>
                    </a:lnTo>
                    <a:lnTo>
                      <a:pt x="726" y="0"/>
                    </a:lnTo>
                    <a:lnTo>
                      <a:pt x="726" y="0"/>
                    </a:lnTo>
                    <a:lnTo>
                      <a:pt x="726" y="0"/>
                    </a:lnTo>
                    <a:lnTo>
                      <a:pt x="726" y="0"/>
                    </a:lnTo>
                    <a:lnTo>
                      <a:pt x="726" y="0"/>
                    </a:lnTo>
                    <a:lnTo>
                      <a:pt x="726" y="0"/>
                    </a:lnTo>
                    <a:lnTo>
                      <a:pt x="732" y="0"/>
                    </a:lnTo>
                    <a:lnTo>
                      <a:pt x="732" y="0"/>
                    </a:lnTo>
                    <a:lnTo>
                      <a:pt x="732" y="0"/>
                    </a:lnTo>
                    <a:lnTo>
                      <a:pt x="732" y="0"/>
                    </a:lnTo>
                    <a:lnTo>
                      <a:pt x="732" y="0"/>
                    </a:lnTo>
                    <a:lnTo>
                      <a:pt x="732" y="0"/>
                    </a:lnTo>
                    <a:lnTo>
                      <a:pt x="738" y="0"/>
                    </a:lnTo>
                    <a:lnTo>
                      <a:pt x="738" y="0"/>
                    </a:lnTo>
                    <a:lnTo>
                      <a:pt x="738" y="0"/>
                    </a:lnTo>
                    <a:lnTo>
                      <a:pt x="738" y="0"/>
                    </a:lnTo>
                    <a:lnTo>
                      <a:pt x="738" y="0"/>
                    </a:lnTo>
                    <a:lnTo>
                      <a:pt x="744" y="0"/>
                    </a:lnTo>
                    <a:lnTo>
                      <a:pt x="744" y="0"/>
                    </a:lnTo>
                    <a:lnTo>
                      <a:pt x="744" y="0"/>
                    </a:lnTo>
                    <a:lnTo>
                      <a:pt x="744" y="0"/>
                    </a:lnTo>
                    <a:lnTo>
                      <a:pt x="744" y="0"/>
                    </a:lnTo>
                    <a:lnTo>
                      <a:pt x="744" y="0"/>
                    </a:lnTo>
                    <a:lnTo>
                      <a:pt x="750" y="0"/>
                    </a:lnTo>
                    <a:lnTo>
                      <a:pt x="750" y="0"/>
                    </a:lnTo>
                    <a:lnTo>
                      <a:pt x="750" y="0"/>
                    </a:lnTo>
                    <a:lnTo>
                      <a:pt x="750" y="0"/>
                    </a:lnTo>
                    <a:lnTo>
                      <a:pt x="750" y="0"/>
                    </a:lnTo>
                    <a:lnTo>
                      <a:pt x="750" y="0"/>
                    </a:lnTo>
                    <a:lnTo>
                      <a:pt x="756" y="0"/>
                    </a:lnTo>
                    <a:lnTo>
                      <a:pt x="756" y="0"/>
                    </a:lnTo>
                    <a:lnTo>
                      <a:pt x="756" y="0"/>
                    </a:lnTo>
                    <a:lnTo>
                      <a:pt x="756" y="0"/>
                    </a:lnTo>
                    <a:lnTo>
                      <a:pt x="756" y="0"/>
                    </a:lnTo>
                    <a:lnTo>
                      <a:pt x="756" y="0"/>
                    </a:lnTo>
                    <a:lnTo>
                      <a:pt x="762" y="0"/>
                    </a:lnTo>
                    <a:lnTo>
                      <a:pt x="762" y="0"/>
                    </a:lnTo>
                    <a:lnTo>
                      <a:pt x="762" y="0"/>
                    </a:lnTo>
                    <a:lnTo>
                      <a:pt x="762" y="0"/>
                    </a:lnTo>
                    <a:lnTo>
                      <a:pt x="762" y="0"/>
                    </a:lnTo>
                    <a:lnTo>
                      <a:pt x="762" y="0"/>
                    </a:lnTo>
                    <a:lnTo>
                      <a:pt x="768" y="0"/>
                    </a:lnTo>
                    <a:lnTo>
                      <a:pt x="768" y="0"/>
                    </a:lnTo>
                    <a:lnTo>
                      <a:pt x="768" y="0"/>
                    </a:lnTo>
                    <a:lnTo>
                      <a:pt x="768" y="0"/>
                    </a:lnTo>
                    <a:lnTo>
                      <a:pt x="768" y="0"/>
                    </a:lnTo>
                    <a:lnTo>
                      <a:pt x="774" y="0"/>
                    </a:lnTo>
                    <a:lnTo>
                      <a:pt x="774" y="0"/>
                    </a:lnTo>
                    <a:lnTo>
                      <a:pt x="774" y="0"/>
                    </a:lnTo>
                    <a:lnTo>
                      <a:pt x="774" y="0"/>
                    </a:lnTo>
                    <a:lnTo>
                      <a:pt x="774" y="0"/>
                    </a:lnTo>
                    <a:lnTo>
                      <a:pt x="774" y="0"/>
                    </a:lnTo>
                    <a:lnTo>
                      <a:pt x="780" y="0"/>
                    </a:lnTo>
                    <a:lnTo>
                      <a:pt x="780" y="0"/>
                    </a:lnTo>
                    <a:lnTo>
                      <a:pt x="780" y="0"/>
                    </a:lnTo>
                    <a:lnTo>
                      <a:pt x="780" y="0"/>
                    </a:lnTo>
                    <a:lnTo>
                      <a:pt x="780" y="0"/>
                    </a:lnTo>
                    <a:lnTo>
                      <a:pt x="780" y="0"/>
                    </a:lnTo>
                    <a:lnTo>
                      <a:pt x="786" y="0"/>
                    </a:lnTo>
                    <a:lnTo>
                      <a:pt x="786" y="0"/>
                    </a:lnTo>
                    <a:lnTo>
                      <a:pt x="786" y="0"/>
                    </a:lnTo>
                    <a:lnTo>
                      <a:pt x="786" y="0"/>
                    </a:lnTo>
                    <a:lnTo>
                      <a:pt x="786" y="0"/>
                    </a:lnTo>
                    <a:lnTo>
                      <a:pt x="786" y="0"/>
                    </a:lnTo>
                    <a:lnTo>
                      <a:pt x="792" y="0"/>
                    </a:lnTo>
                    <a:lnTo>
                      <a:pt x="792" y="0"/>
                    </a:lnTo>
                    <a:lnTo>
                      <a:pt x="792" y="0"/>
                    </a:lnTo>
                    <a:lnTo>
                      <a:pt x="792" y="0"/>
                    </a:lnTo>
                    <a:lnTo>
                      <a:pt x="792" y="0"/>
                    </a:lnTo>
                    <a:lnTo>
                      <a:pt x="798" y="0"/>
                    </a:lnTo>
                    <a:lnTo>
                      <a:pt x="798" y="0"/>
                    </a:lnTo>
                    <a:lnTo>
                      <a:pt x="798" y="0"/>
                    </a:lnTo>
                    <a:lnTo>
                      <a:pt x="798" y="0"/>
                    </a:lnTo>
                    <a:lnTo>
                      <a:pt x="798" y="0"/>
                    </a:lnTo>
                    <a:lnTo>
                      <a:pt x="798" y="0"/>
                    </a:lnTo>
                    <a:lnTo>
                      <a:pt x="804" y="0"/>
                    </a:lnTo>
                    <a:lnTo>
                      <a:pt x="804" y="0"/>
                    </a:lnTo>
                    <a:lnTo>
                      <a:pt x="804" y="0"/>
                    </a:lnTo>
                    <a:lnTo>
                      <a:pt x="804" y="0"/>
                    </a:lnTo>
                    <a:lnTo>
                      <a:pt x="804" y="0"/>
                    </a:lnTo>
                    <a:lnTo>
                      <a:pt x="804" y="0"/>
                    </a:lnTo>
                    <a:lnTo>
                      <a:pt x="810" y="0"/>
                    </a:lnTo>
                    <a:lnTo>
                      <a:pt x="810" y="0"/>
                    </a:lnTo>
                    <a:lnTo>
                      <a:pt x="810" y="0"/>
                    </a:lnTo>
                    <a:lnTo>
                      <a:pt x="810" y="0"/>
                    </a:lnTo>
                    <a:lnTo>
                      <a:pt x="810" y="0"/>
                    </a:lnTo>
                    <a:lnTo>
                      <a:pt x="810" y="0"/>
                    </a:lnTo>
                    <a:lnTo>
                      <a:pt x="816" y="0"/>
                    </a:lnTo>
                    <a:lnTo>
                      <a:pt x="816" y="0"/>
                    </a:lnTo>
                    <a:lnTo>
                      <a:pt x="816" y="0"/>
                    </a:lnTo>
                    <a:lnTo>
                      <a:pt x="816" y="0"/>
                    </a:lnTo>
                    <a:lnTo>
                      <a:pt x="816" y="0"/>
                    </a:lnTo>
                    <a:lnTo>
                      <a:pt x="816" y="0"/>
                    </a:lnTo>
                    <a:lnTo>
                      <a:pt x="822" y="0"/>
                    </a:lnTo>
                    <a:lnTo>
                      <a:pt x="822" y="0"/>
                    </a:lnTo>
                    <a:lnTo>
                      <a:pt x="822" y="0"/>
                    </a:lnTo>
                    <a:lnTo>
                      <a:pt x="822" y="0"/>
                    </a:lnTo>
                    <a:lnTo>
                      <a:pt x="822" y="0"/>
                    </a:lnTo>
                    <a:lnTo>
                      <a:pt x="822" y="0"/>
                    </a:lnTo>
                    <a:lnTo>
                      <a:pt x="828" y="0"/>
                    </a:lnTo>
                    <a:lnTo>
                      <a:pt x="828" y="0"/>
                    </a:lnTo>
                    <a:lnTo>
                      <a:pt x="828" y="0"/>
                    </a:lnTo>
                    <a:lnTo>
                      <a:pt x="828" y="0"/>
                    </a:lnTo>
                    <a:lnTo>
                      <a:pt x="828" y="0"/>
                    </a:lnTo>
                    <a:lnTo>
                      <a:pt x="828" y="0"/>
                    </a:lnTo>
                    <a:lnTo>
                      <a:pt x="834" y="0"/>
                    </a:lnTo>
                    <a:lnTo>
                      <a:pt x="834" y="0"/>
                    </a:lnTo>
                    <a:lnTo>
                      <a:pt x="834" y="0"/>
                    </a:lnTo>
                    <a:lnTo>
                      <a:pt x="834" y="0"/>
                    </a:lnTo>
                    <a:lnTo>
                      <a:pt x="834" y="0"/>
                    </a:lnTo>
                    <a:lnTo>
                      <a:pt x="840" y="0"/>
                    </a:lnTo>
                    <a:lnTo>
                      <a:pt x="840" y="0"/>
                    </a:lnTo>
                    <a:lnTo>
                      <a:pt x="840" y="0"/>
                    </a:lnTo>
                    <a:lnTo>
                      <a:pt x="840" y="0"/>
                    </a:lnTo>
                    <a:lnTo>
                      <a:pt x="840" y="0"/>
                    </a:lnTo>
                    <a:lnTo>
                      <a:pt x="840" y="0"/>
                    </a:lnTo>
                    <a:lnTo>
                      <a:pt x="846" y="0"/>
                    </a:lnTo>
                    <a:lnTo>
                      <a:pt x="846" y="0"/>
                    </a:lnTo>
                    <a:lnTo>
                      <a:pt x="846" y="0"/>
                    </a:lnTo>
                    <a:lnTo>
                      <a:pt x="846" y="0"/>
                    </a:lnTo>
                    <a:lnTo>
                      <a:pt x="846" y="0"/>
                    </a:lnTo>
                    <a:lnTo>
                      <a:pt x="846" y="0"/>
                    </a:lnTo>
                    <a:lnTo>
                      <a:pt x="852" y="0"/>
                    </a:lnTo>
                    <a:lnTo>
                      <a:pt x="852" y="0"/>
                    </a:lnTo>
                    <a:lnTo>
                      <a:pt x="852" y="0"/>
                    </a:lnTo>
                    <a:lnTo>
                      <a:pt x="852" y="0"/>
                    </a:lnTo>
                    <a:lnTo>
                      <a:pt x="852" y="0"/>
                    </a:lnTo>
                    <a:lnTo>
                      <a:pt x="852" y="0"/>
                    </a:lnTo>
                    <a:lnTo>
                      <a:pt x="858" y="0"/>
                    </a:lnTo>
                    <a:lnTo>
                      <a:pt x="858" y="0"/>
                    </a:lnTo>
                    <a:lnTo>
                      <a:pt x="858" y="0"/>
                    </a:lnTo>
                    <a:lnTo>
                      <a:pt x="858" y="0"/>
                    </a:lnTo>
                    <a:lnTo>
                      <a:pt x="858" y="0"/>
                    </a:lnTo>
                    <a:lnTo>
                      <a:pt x="858" y="0"/>
                    </a:lnTo>
                    <a:lnTo>
                      <a:pt x="864" y="0"/>
                    </a:lnTo>
                    <a:lnTo>
                      <a:pt x="864" y="0"/>
                    </a:lnTo>
                    <a:lnTo>
                      <a:pt x="864" y="0"/>
                    </a:lnTo>
                    <a:lnTo>
                      <a:pt x="864" y="0"/>
                    </a:lnTo>
                    <a:lnTo>
                      <a:pt x="864" y="0"/>
                    </a:lnTo>
                    <a:lnTo>
                      <a:pt x="870" y="0"/>
                    </a:lnTo>
                    <a:lnTo>
                      <a:pt x="870" y="0"/>
                    </a:lnTo>
                    <a:lnTo>
                      <a:pt x="870" y="0"/>
                    </a:lnTo>
                    <a:lnTo>
                      <a:pt x="870" y="0"/>
                    </a:lnTo>
                    <a:lnTo>
                      <a:pt x="870" y="0"/>
                    </a:lnTo>
                    <a:lnTo>
                      <a:pt x="876" y="0"/>
                    </a:lnTo>
                    <a:lnTo>
                      <a:pt x="876" y="0"/>
                    </a:lnTo>
                    <a:lnTo>
                      <a:pt x="876" y="0"/>
                    </a:lnTo>
                    <a:lnTo>
                      <a:pt x="876" y="0"/>
                    </a:lnTo>
                    <a:lnTo>
                      <a:pt x="876" y="0"/>
                    </a:lnTo>
                    <a:lnTo>
                      <a:pt x="876" y="0"/>
                    </a:lnTo>
                    <a:lnTo>
                      <a:pt x="882" y="0"/>
                    </a:lnTo>
                    <a:lnTo>
                      <a:pt x="882" y="0"/>
                    </a:lnTo>
                    <a:lnTo>
                      <a:pt x="882" y="0"/>
                    </a:lnTo>
                    <a:lnTo>
                      <a:pt x="882" y="0"/>
                    </a:lnTo>
                    <a:lnTo>
                      <a:pt x="882" y="0"/>
                    </a:lnTo>
                    <a:lnTo>
                      <a:pt x="882" y="0"/>
                    </a:lnTo>
                    <a:lnTo>
                      <a:pt x="888" y="0"/>
                    </a:lnTo>
                    <a:lnTo>
                      <a:pt x="888" y="0"/>
                    </a:lnTo>
                    <a:lnTo>
                      <a:pt x="888" y="0"/>
                    </a:lnTo>
                    <a:lnTo>
                      <a:pt x="888" y="0"/>
                    </a:lnTo>
                    <a:lnTo>
                      <a:pt x="888" y="0"/>
                    </a:lnTo>
                    <a:lnTo>
                      <a:pt x="888" y="0"/>
                    </a:lnTo>
                    <a:lnTo>
                      <a:pt x="894" y="0"/>
                    </a:lnTo>
                    <a:lnTo>
                      <a:pt x="894" y="0"/>
                    </a:lnTo>
                    <a:lnTo>
                      <a:pt x="894" y="0"/>
                    </a:lnTo>
                    <a:lnTo>
                      <a:pt x="894" y="0"/>
                    </a:lnTo>
                    <a:lnTo>
                      <a:pt x="894" y="0"/>
                    </a:lnTo>
                    <a:lnTo>
                      <a:pt x="894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900" y="0"/>
                    </a:lnTo>
                    <a:lnTo>
                      <a:pt x="906" y="0"/>
                    </a:lnTo>
                    <a:lnTo>
                      <a:pt x="906" y="0"/>
                    </a:lnTo>
                    <a:lnTo>
                      <a:pt x="906" y="0"/>
                    </a:lnTo>
                    <a:lnTo>
                      <a:pt x="906" y="0"/>
                    </a:lnTo>
                    <a:lnTo>
                      <a:pt x="906" y="0"/>
                    </a:lnTo>
                    <a:lnTo>
                      <a:pt x="906" y="0"/>
                    </a:lnTo>
                    <a:lnTo>
                      <a:pt x="912" y="0"/>
                    </a:lnTo>
                    <a:lnTo>
                      <a:pt x="912" y="0"/>
                    </a:lnTo>
                    <a:lnTo>
                      <a:pt x="912" y="0"/>
                    </a:lnTo>
                    <a:lnTo>
                      <a:pt x="912" y="0"/>
                    </a:lnTo>
                    <a:lnTo>
                      <a:pt x="912" y="0"/>
                    </a:lnTo>
                    <a:lnTo>
                      <a:pt x="918" y="0"/>
                    </a:lnTo>
                    <a:lnTo>
                      <a:pt x="918" y="0"/>
                    </a:lnTo>
                    <a:lnTo>
                      <a:pt x="918" y="0"/>
                    </a:lnTo>
                    <a:lnTo>
                      <a:pt x="918" y="0"/>
                    </a:lnTo>
                    <a:lnTo>
                      <a:pt x="918" y="0"/>
                    </a:lnTo>
                    <a:lnTo>
                      <a:pt x="918" y="0"/>
                    </a:lnTo>
                    <a:lnTo>
                      <a:pt x="924" y="0"/>
                    </a:lnTo>
                    <a:lnTo>
                      <a:pt x="924" y="0"/>
                    </a:lnTo>
                    <a:lnTo>
                      <a:pt x="924" y="0"/>
                    </a:lnTo>
                    <a:lnTo>
                      <a:pt x="924" y="0"/>
                    </a:lnTo>
                    <a:lnTo>
                      <a:pt x="924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930" y="0"/>
                    </a:lnTo>
                    <a:lnTo>
                      <a:pt x="936" y="0"/>
                    </a:lnTo>
                    <a:lnTo>
                      <a:pt x="936" y="0"/>
                    </a:lnTo>
                    <a:lnTo>
                      <a:pt x="936" y="0"/>
                    </a:lnTo>
                    <a:lnTo>
                      <a:pt x="936" y="0"/>
                    </a:lnTo>
                    <a:lnTo>
                      <a:pt x="936" y="0"/>
                    </a:lnTo>
                    <a:lnTo>
                      <a:pt x="936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8" y="0"/>
                    </a:lnTo>
                    <a:lnTo>
                      <a:pt x="948" y="0"/>
                    </a:lnTo>
                    <a:lnTo>
                      <a:pt x="948" y="0"/>
                    </a:lnTo>
                    <a:lnTo>
                      <a:pt x="948" y="0"/>
                    </a:lnTo>
                    <a:lnTo>
                      <a:pt x="948" y="0"/>
                    </a:lnTo>
                    <a:lnTo>
                      <a:pt x="948" y="0"/>
                    </a:lnTo>
                    <a:lnTo>
                      <a:pt x="954" y="0"/>
                    </a:lnTo>
                    <a:lnTo>
                      <a:pt x="954" y="0"/>
                    </a:lnTo>
                    <a:lnTo>
                      <a:pt x="954" y="0"/>
                    </a:lnTo>
                    <a:lnTo>
                      <a:pt x="954" y="0"/>
                    </a:lnTo>
                    <a:lnTo>
                      <a:pt x="954" y="0"/>
                    </a:lnTo>
                    <a:lnTo>
                      <a:pt x="954" y="0"/>
                    </a:lnTo>
                    <a:lnTo>
                      <a:pt x="960" y="0"/>
                    </a:lnTo>
                    <a:lnTo>
                      <a:pt x="960" y="0"/>
                    </a:lnTo>
                    <a:lnTo>
                      <a:pt x="960" y="0"/>
                    </a:lnTo>
                    <a:lnTo>
                      <a:pt x="960" y="0"/>
                    </a:lnTo>
                    <a:lnTo>
                      <a:pt x="960" y="0"/>
                    </a:lnTo>
                    <a:lnTo>
                      <a:pt x="966" y="0"/>
                    </a:lnTo>
                    <a:lnTo>
                      <a:pt x="966" y="0"/>
                    </a:lnTo>
                    <a:lnTo>
                      <a:pt x="966" y="0"/>
                    </a:lnTo>
                    <a:lnTo>
                      <a:pt x="966" y="0"/>
                    </a:lnTo>
                    <a:lnTo>
                      <a:pt x="966" y="0"/>
                    </a:lnTo>
                    <a:lnTo>
                      <a:pt x="966" y="0"/>
                    </a:lnTo>
                    <a:lnTo>
                      <a:pt x="972" y="0"/>
                    </a:lnTo>
                    <a:lnTo>
                      <a:pt x="972" y="0"/>
                    </a:lnTo>
                    <a:lnTo>
                      <a:pt x="972" y="0"/>
                    </a:lnTo>
                    <a:lnTo>
                      <a:pt x="972" y="0"/>
                    </a:lnTo>
                    <a:lnTo>
                      <a:pt x="972" y="0"/>
                    </a:lnTo>
                    <a:lnTo>
                      <a:pt x="972" y="0"/>
                    </a:lnTo>
                    <a:lnTo>
                      <a:pt x="978" y="0"/>
                    </a:lnTo>
                    <a:lnTo>
                      <a:pt x="978" y="0"/>
                    </a:lnTo>
                    <a:lnTo>
                      <a:pt x="978" y="0"/>
                    </a:lnTo>
                    <a:lnTo>
                      <a:pt x="978" y="0"/>
                    </a:lnTo>
                    <a:lnTo>
                      <a:pt x="978" y="0"/>
                    </a:lnTo>
                    <a:lnTo>
                      <a:pt x="978" y="0"/>
                    </a:lnTo>
                    <a:lnTo>
                      <a:pt x="984" y="0"/>
                    </a:lnTo>
                    <a:lnTo>
                      <a:pt x="984" y="0"/>
                    </a:lnTo>
                    <a:lnTo>
                      <a:pt x="984" y="0"/>
                    </a:lnTo>
                    <a:lnTo>
                      <a:pt x="984" y="0"/>
                    </a:lnTo>
                    <a:lnTo>
                      <a:pt x="984" y="0"/>
                    </a:lnTo>
                    <a:lnTo>
                      <a:pt x="984" y="0"/>
                    </a:lnTo>
                    <a:lnTo>
                      <a:pt x="990" y="0"/>
                    </a:lnTo>
                    <a:lnTo>
                      <a:pt x="990" y="0"/>
                    </a:lnTo>
                    <a:lnTo>
                      <a:pt x="990" y="0"/>
                    </a:lnTo>
                    <a:lnTo>
                      <a:pt x="990" y="0"/>
                    </a:lnTo>
                    <a:lnTo>
                      <a:pt x="990" y="0"/>
                    </a:lnTo>
                    <a:lnTo>
                      <a:pt x="990" y="0"/>
                    </a:lnTo>
                    <a:lnTo>
                      <a:pt x="996" y="0"/>
                    </a:lnTo>
                    <a:lnTo>
                      <a:pt x="996" y="0"/>
                    </a:lnTo>
                    <a:lnTo>
                      <a:pt x="996" y="0"/>
                    </a:lnTo>
                    <a:lnTo>
                      <a:pt x="996" y="0"/>
                    </a:lnTo>
                    <a:lnTo>
                      <a:pt x="996" y="0"/>
                    </a:lnTo>
                    <a:lnTo>
                      <a:pt x="996" y="0"/>
                    </a:lnTo>
                    <a:lnTo>
                      <a:pt x="1002" y="0"/>
                    </a:lnTo>
                    <a:lnTo>
                      <a:pt x="1002" y="0"/>
                    </a:lnTo>
                    <a:lnTo>
                      <a:pt x="1002" y="0"/>
                    </a:lnTo>
                    <a:lnTo>
                      <a:pt x="1002" y="0"/>
                    </a:lnTo>
                    <a:lnTo>
                      <a:pt x="1008" y="0"/>
                    </a:lnTo>
                    <a:lnTo>
                      <a:pt x="1008" y="0"/>
                    </a:lnTo>
                    <a:lnTo>
                      <a:pt x="1008" y="0"/>
                    </a:lnTo>
                    <a:lnTo>
                      <a:pt x="1008" y="0"/>
                    </a:lnTo>
                    <a:lnTo>
                      <a:pt x="1008" y="0"/>
                    </a:lnTo>
                    <a:lnTo>
                      <a:pt x="1008" y="0"/>
                    </a:lnTo>
                    <a:lnTo>
                      <a:pt x="1014" y="0"/>
                    </a:lnTo>
                    <a:lnTo>
                      <a:pt x="1014" y="0"/>
                    </a:lnTo>
                    <a:lnTo>
                      <a:pt x="1014" y="0"/>
                    </a:lnTo>
                    <a:lnTo>
                      <a:pt x="1014" y="0"/>
                    </a:lnTo>
                    <a:lnTo>
                      <a:pt x="1014" y="0"/>
                    </a:lnTo>
                    <a:lnTo>
                      <a:pt x="1014" y="0"/>
                    </a:lnTo>
                    <a:lnTo>
                      <a:pt x="1020" y="0"/>
                    </a:lnTo>
                    <a:lnTo>
                      <a:pt x="1020" y="0"/>
                    </a:lnTo>
                    <a:lnTo>
                      <a:pt x="1020" y="0"/>
                    </a:lnTo>
                    <a:lnTo>
                      <a:pt x="1020" y="0"/>
                    </a:lnTo>
                    <a:lnTo>
                      <a:pt x="1020" y="0"/>
                    </a:lnTo>
                    <a:lnTo>
                      <a:pt x="1020" y="0"/>
                    </a:lnTo>
                    <a:lnTo>
                      <a:pt x="1026" y="0"/>
                    </a:lnTo>
                    <a:lnTo>
                      <a:pt x="1026" y="0"/>
                    </a:lnTo>
                    <a:lnTo>
                      <a:pt x="1026" y="0"/>
                    </a:lnTo>
                    <a:lnTo>
                      <a:pt x="1026" y="0"/>
                    </a:lnTo>
                    <a:lnTo>
                      <a:pt x="1026" y="0"/>
                    </a:lnTo>
                    <a:lnTo>
                      <a:pt x="1026" y="0"/>
                    </a:lnTo>
                    <a:lnTo>
                      <a:pt x="1032" y="0"/>
                    </a:lnTo>
                    <a:lnTo>
                      <a:pt x="1032" y="0"/>
                    </a:lnTo>
                    <a:lnTo>
                      <a:pt x="1032" y="0"/>
                    </a:lnTo>
                    <a:lnTo>
                      <a:pt x="1032" y="0"/>
                    </a:lnTo>
                    <a:lnTo>
                      <a:pt x="1032" y="0"/>
                    </a:lnTo>
                    <a:lnTo>
                      <a:pt x="1032" y="0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38" y="0"/>
                    </a:lnTo>
                    <a:lnTo>
                      <a:pt x="1044" y="0"/>
                    </a:lnTo>
                    <a:lnTo>
                      <a:pt x="1044" y="0"/>
                    </a:lnTo>
                    <a:lnTo>
                      <a:pt x="1044" y="0"/>
                    </a:lnTo>
                    <a:lnTo>
                      <a:pt x="1044" y="0"/>
                    </a:lnTo>
                    <a:lnTo>
                      <a:pt x="1044" y="0"/>
                    </a:lnTo>
                    <a:lnTo>
                      <a:pt x="1044" y="0"/>
                    </a:lnTo>
                    <a:lnTo>
                      <a:pt x="1044" y="0"/>
                    </a:lnTo>
                    <a:lnTo>
                      <a:pt x="1050" y="0"/>
                    </a:lnTo>
                    <a:lnTo>
                      <a:pt x="1050" y="0"/>
                    </a:lnTo>
                    <a:lnTo>
                      <a:pt x="1050" y="0"/>
                    </a:lnTo>
                    <a:lnTo>
                      <a:pt x="1050" y="0"/>
                    </a:lnTo>
                    <a:lnTo>
                      <a:pt x="1050" y="0"/>
                    </a:lnTo>
                    <a:lnTo>
                      <a:pt x="1050" y="0"/>
                    </a:lnTo>
                    <a:lnTo>
                      <a:pt x="1056" y="0"/>
                    </a:lnTo>
                    <a:lnTo>
                      <a:pt x="1056" y="0"/>
                    </a:lnTo>
                    <a:lnTo>
                      <a:pt x="1056" y="0"/>
                    </a:lnTo>
                    <a:lnTo>
                      <a:pt x="1056" y="0"/>
                    </a:lnTo>
                    <a:lnTo>
                      <a:pt x="1062" y="0"/>
                    </a:lnTo>
                    <a:lnTo>
                      <a:pt x="1062" y="0"/>
                    </a:lnTo>
                    <a:lnTo>
                      <a:pt x="1062" y="0"/>
                    </a:lnTo>
                    <a:lnTo>
                      <a:pt x="1062" y="0"/>
                    </a:lnTo>
                    <a:lnTo>
                      <a:pt x="1062" y="0"/>
                    </a:lnTo>
                    <a:lnTo>
                      <a:pt x="1062" y="0"/>
                    </a:lnTo>
                    <a:lnTo>
                      <a:pt x="1068" y="0"/>
                    </a:lnTo>
                    <a:lnTo>
                      <a:pt x="1068" y="0"/>
                    </a:lnTo>
                    <a:lnTo>
                      <a:pt x="1068" y="0"/>
                    </a:lnTo>
                    <a:lnTo>
                      <a:pt x="1068" y="0"/>
                    </a:lnTo>
                    <a:lnTo>
                      <a:pt x="1068" y="0"/>
                    </a:lnTo>
                    <a:lnTo>
                      <a:pt x="1068" y="0"/>
                    </a:lnTo>
                    <a:lnTo>
                      <a:pt x="1074" y="0"/>
                    </a:lnTo>
                    <a:lnTo>
                      <a:pt x="1074" y="0"/>
                    </a:lnTo>
                    <a:lnTo>
                      <a:pt x="1074" y="0"/>
                    </a:lnTo>
                    <a:lnTo>
                      <a:pt x="1074" y="0"/>
                    </a:lnTo>
                    <a:lnTo>
                      <a:pt x="1074" y="0"/>
                    </a:lnTo>
                    <a:lnTo>
                      <a:pt x="1074" y="0"/>
                    </a:lnTo>
                    <a:lnTo>
                      <a:pt x="1080" y="0"/>
                    </a:lnTo>
                    <a:lnTo>
                      <a:pt x="1080" y="0"/>
                    </a:lnTo>
                    <a:lnTo>
                      <a:pt x="1080" y="0"/>
                    </a:lnTo>
                    <a:lnTo>
                      <a:pt x="1080" y="0"/>
                    </a:lnTo>
                    <a:lnTo>
                      <a:pt x="1080" y="0"/>
                    </a:lnTo>
                    <a:lnTo>
                      <a:pt x="1080" y="0"/>
                    </a:lnTo>
                    <a:lnTo>
                      <a:pt x="1086" y="0"/>
                    </a:lnTo>
                    <a:lnTo>
                      <a:pt x="1086" y="0"/>
                    </a:lnTo>
                    <a:lnTo>
                      <a:pt x="1086" y="0"/>
                    </a:lnTo>
                    <a:lnTo>
                      <a:pt x="1086" y="0"/>
                    </a:lnTo>
                    <a:lnTo>
                      <a:pt x="1086" y="0"/>
                    </a:lnTo>
                    <a:lnTo>
                      <a:pt x="1086" y="0"/>
                    </a:lnTo>
                    <a:lnTo>
                      <a:pt x="1092" y="0"/>
                    </a:lnTo>
                    <a:lnTo>
                      <a:pt x="1092" y="0"/>
                    </a:lnTo>
                    <a:lnTo>
                      <a:pt x="1092" y="0"/>
                    </a:lnTo>
                    <a:lnTo>
                      <a:pt x="1092" y="0"/>
                    </a:lnTo>
                    <a:lnTo>
                      <a:pt x="1092" y="0"/>
                    </a:lnTo>
                    <a:lnTo>
                      <a:pt x="1098" y="0"/>
                    </a:lnTo>
                    <a:lnTo>
                      <a:pt x="1098" y="0"/>
                    </a:lnTo>
                    <a:lnTo>
                      <a:pt x="1098" y="0"/>
                    </a:lnTo>
                    <a:lnTo>
                      <a:pt x="1098" y="0"/>
                    </a:lnTo>
                    <a:lnTo>
                      <a:pt x="1098" y="0"/>
                    </a:lnTo>
                    <a:lnTo>
                      <a:pt x="1098" y="0"/>
                    </a:lnTo>
                    <a:lnTo>
                      <a:pt x="1104" y="0"/>
                    </a:lnTo>
                    <a:lnTo>
                      <a:pt x="1104" y="0"/>
                    </a:lnTo>
                    <a:lnTo>
                      <a:pt x="1104" y="0"/>
                    </a:lnTo>
                    <a:lnTo>
                      <a:pt x="1104" y="0"/>
                    </a:lnTo>
                    <a:lnTo>
                      <a:pt x="1104" y="0"/>
                    </a:lnTo>
                    <a:lnTo>
                      <a:pt x="1104" y="0"/>
                    </a:lnTo>
                    <a:lnTo>
                      <a:pt x="1110" y="0"/>
                    </a:lnTo>
                    <a:lnTo>
                      <a:pt x="1110" y="0"/>
                    </a:lnTo>
                    <a:lnTo>
                      <a:pt x="1110" y="0"/>
                    </a:lnTo>
                    <a:lnTo>
                      <a:pt x="1110" y="0"/>
                    </a:lnTo>
                    <a:lnTo>
                      <a:pt x="1110" y="0"/>
                    </a:lnTo>
                    <a:lnTo>
                      <a:pt x="1110" y="0"/>
                    </a:lnTo>
                    <a:lnTo>
                      <a:pt x="1116" y="0"/>
                    </a:lnTo>
                    <a:lnTo>
                      <a:pt x="1116" y="0"/>
                    </a:lnTo>
                    <a:lnTo>
                      <a:pt x="1116" y="0"/>
                    </a:lnTo>
                    <a:lnTo>
                      <a:pt x="1116" y="0"/>
                    </a:lnTo>
                    <a:lnTo>
                      <a:pt x="1116" y="0"/>
                    </a:lnTo>
                    <a:lnTo>
                      <a:pt x="1116" y="0"/>
                    </a:lnTo>
                    <a:lnTo>
                      <a:pt x="1122" y="0"/>
                    </a:lnTo>
                    <a:lnTo>
                      <a:pt x="1122" y="0"/>
                    </a:lnTo>
                    <a:lnTo>
                      <a:pt x="1122" y="0"/>
                    </a:lnTo>
                    <a:lnTo>
                      <a:pt x="1122" y="0"/>
                    </a:lnTo>
                    <a:lnTo>
                      <a:pt x="1122" y="0"/>
                    </a:lnTo>
                    <a:lnTo>
                      <a:pt x="1122" y="0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134" y="0"/>
                    </a:lnTo>
                    <a:lnTo>
                      <a:pt x="1134" y="0"/>
                    </a:lnTo>
                    <a:lnTo>
                      <a:pt x="1134" y="0"/>
                    </a:lnTo>
                    <a:lnTo>
                      <a:pt x="1134" y="0"/>
                    </a:lnTo>
                    <a:lnTo>
                      <a:pt x="1134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0" y="0"/>
                    </a:lnTo>
                    <a:lnTo>
                      <a:pt x="1146" y="0"/>
                    </a:lnTo>
                    <a:lnTo>
                      <a:pt x="1146" y="0"/>
                    </a:lnTo>
                    <a:lnTo>
                      <a:pt x="1146" y="0"/>
                    </a:lnTo>
                    <a:lnTo>
                      <a:pt x="1146" y="0"/>
                    </a:lnTo>
                    <a:lnTo>
                      <a:pt x="1146" y="0"/>
                    </a:lnTo>
                    <a:lnTo>
                      <a:pt x="1152" y="0"/>
                    </a:lnTo>
                    <a:lnTo>
                      <a:pt x="1152" y="0"/>
                    </a:lnTo>
                    <a:lnTo>
                      <a:pt x="1152" y="0"/>
                    </a:lnTo>
                    <a:lnTo>
                      <a:pt x="1152" y="0"/>
                    </a:lnTo>
                    <a:lnTo>
                      <a:pt x="1152" y="0"/>
                    </a:lnTo>
                    <a:lnTo>
                      <a:pt x="1152" y="0"/>
                    </a:lnTo>
                    <a:lnTo>
                      <a:pt x="1158" y="0"/>
                    </a:lnTo>
                    <a:lnTo>
                      <a:pt x="1158" y="0"/>
                    </a:lnTo>
                    <a:lnTo>
                      <a:pt x="1158" y="0"/>
                    </a:lnTo>
                    <a:lnTo>
                      <a:pt x="1158" y="0"/>
                    </a:lnTo>
                    <a:lnTo>
                      <a:pt x="1158" y="0"/>
                    </a:lnTo>
                    <a:lnTo>
                      <a:pt x="1158" y="0"/>
                    </a:lnTo>
                    <a:lnTo>
                      <a:pt x="1164" y="0"/>
                    </a:lnTo>
                    <a:lnTo>
                      <a:pt x="1164" y="0"/>
                    </a:lnTo>
                    <a:lnTo>
                      <a:pt x="1164" y="0"/>
                    </a:lnTo>
                    <a:lnTo>
                      <a:pt x="1164" y="0"/>
                    </a:lnTo>
                    <a:lnTo>
                      <a:pt x="1164" y="0"/>
                    </a:lnTo>
                    <a:lnTo>
                      <a:pt x="1164" y="0"/>
                    </a:lnTo>
                    <a:lnTo>
                      <a:pt x="1170" y="0"/>
                    </a:lnTo>
                    <a:lnTo>
                      <a:pt x="1170" y="0"/>
                    </a:lnTo>
                    <a:lnTo>
                      <a:pt x="1170" y="0"/>
                    </a:lnTo>
                    <a:lnTo>
                      <a:pt x="1170" y="0"/>
                    </a:lnTo>
                    <a:lnTo>
                      <a:pt x="1170" y="0"/>
                    </a:lnTo>
                    <a:lnTo>
                      <a:pt x="1176" y="0"/>
                    </a:lnTo>
                    <a:lnTo>
                      <a:pt x="1176" y="0"/>
                    </a:lnTo>
                    <a:lnTo>
                      <a:pt x="1176" y="0"/>
                    </a:lnTo>
                    <a:lnTo>
                      <a:pt x="1176" y="0"/>
                    </a:lnTo>
                    <a:lnTo>
                      <a:pt x="1176" y="0"/>
                    </a:lnTo>
                    <a:lnTo>
                      <a:pt x="1176" y="0"/>
                    </a:lnTo>
                    <a:lnTo>
                      <a:pt x="1182" y="0"/>
                    </a:lnTo>
                    <a:lnTo>
                      <a:pt x="1182" y="0"/>
                    </a:lnTo>
                    <a:lnTo>
                      <a:pt x="1182" y="0"/>
                    </a:lnTo>
                    <a:lnTo>
                      <a:pt x="1182" y="0"/>
                    </a:lnTo>
                    <a:lnTo>
                      <a:pt x="1182" y="0"/>
                    </a:lnTo>
                    <a:lnTo>
                      <a:pt x="1182" y="0"/>
                    </a:lnTo>
                    <a:lnTo>
                      <a:pt x="1188" y="0"/>
                    </a:lnTo>
                    <a:lnTo>
                      <a:pt x="1188" y="0"/>
                    </a:lnTo>
                    <a:lnTo>
                      <a:pt x="1188" y="0"/>
                    </a:lnTo>
                    <a:lnTo>
                      <a:pt x="1188" y="0"/>
                    </a:lnTo>
                    <a:lnTo>
                      <a:pt x="1188" y="0"/>
                    </a:lnTo>
                    <a:lnTo>
                      <a:pt x="1188" y="0"/>
                    </a:lnTo>
                    <a:lnTo>
                      <a:pt x="1194" y="0"/>
                    </a:lnTo>
                    <a:lnTo>
                      <a:pt x="1194" y="0"/>
                    </a:lnTo>
                    <a:lnTo>
                      <a:pt x="1194" y="0"/>
                    </a:lnTo>
                    <a:lnTo>
                      <a:pt x="1194" y="0"/>
                    </a:lnTo>
                    <a:lnTo>
                      <a:pt x="1194" y="0"/>
                    </a:lnTo>
                    <a:lnTo>
                      <a:pt x="1200" y="0"/>
                    </a:lnTo>
                    <a:lnTo>
                      <a:pt x="1200" y="0"/>
                    </a:lnTo>
                    <a:lnTo>
                      <a:pt x="1200" y="0"/>
                    </a:lnTo>
                    <a:lnTo>
                      <a:pt x="1200" y="0"/>
                    </a:lnTo>
                    <a:lnTo>
                      <a:pt x="1200" y="0"/>
                    </a:lnTo>
                    <a:lnTo>
                      <a:pt x="1200" y="0"/>
                    </a:lnTo>
                    <a:lnTo>
                      <a:pt x="1206" y="0"/>
                    </a:lnTo>
                    <a:lnTo>
                      <a:pt x="1206" y="0"/>
                    </a:lnTo>
                    <a:lnTo>
                      <a:pt x="1206" y="0"/>
                    </a:lnTo>
                    <a:lnTo>
                      <a:pt x="1206" y="0"/>
                    </a:lnTo>
                    <a:lnTo>
                      <a:pt x="1206" y="0"/>
                    </a:lnTo>
                    <a:lnTo>
                      <a:pt x="1206" y="0"/>
                    </a:lnTo>
                    <a:lnTo>
                      <a:pt x="1212" y="0"/>
                    </a:lnTo>
                    <a:lnTo>
                      <a:pt x="1212" y="0"/>
                    </a:lnTo>
                    <a:lnTo>
                      <a:pt x="1212" y="0"/>
                    </a:lnTo>
                    <a:lnTo>
                      <a:pt x="1212" y="0"/>
                    </a:lnTo>
                    <a:lnTo>
                      <a:pt x="1212" y="0"/>
                    </a:lnTo>
                    <a:lnTo>
                      <a:pt x="1212" y="0"/>
                    </a:lnTo>
                    <a:lnTo>
                      <a:pt x="1218" y="0"/>
                    </a:lnTo>
                    <a:lnTo>
                      <a:pt x="1218" y="0"/>
                    </a:lnTo>
                    <a:lnTo>
                      <a:pt x="1218" y="0"/>
                    </a:lnTo>
                    <a:lnTo>
                      <a:pt x="1218" y="0"/>
                    </a:lnTo>
                    <a:lnTo>
                      <a:pt x="1218" y="0"/>
                    </a:lnTo>
                    <a:lnTo>
                      <a:pt x="1218" y="0"/>
                    </a:lnTo>
                    <a:lnTo>
                      <a:pt x="1224" y="0"/>
                    </a:lnTo>
                    <a:lnTo>
                      <a:pt x="1224" y="0"/>
                    </a:lnTo>
                    <a:lnTo>
                      <a:pt x="1224" y="0"/>
                    </a:lnTo>
                    <a:lnTo>
                      <a:pt x="1224" y="0"/>
                    </a:lnTo>
                    <a:lnTo>
                      <a:pt x="1224" y="0"/>
                    </a:lnTo>
                    <a:lnTo>
                      <a:pt x="1224" y="0"/>
                    </a:lnTo>
                    <a:lnTo>
                      <a:pt x="1230" y="0"/>
                    </a:lnTo>
                    <a:lnTo>
                      <a:pt x="1230" y="0"/>
                    </a:lnTo>
                    <a:lnTo>
                      <a:pt x="1230" y="0"/>
                    </a:lnTo>
                    <a:lnTo>
                      <a:pt x="1230" y="0"/>
                    </a:lnTo>
                    <a:lnTo>
                      <a:pt x="1230" y="0"/>
                    </a:lnTo>
                    <a:lnTo>
                      <a:pt x="1236" y="0"/>
                    </a:lnTo>
                    <a:lnTo>
                      <a:pt x="1236" y="0"/>
                    </a:lnTo>
                    <a:lnTo>
                      <a:pt x="1236" y="0"/>
                    </a:lnTo>
                    <a:lnTo>
                      <a:pt x="1236" y="0"/>
                    </a:lnTo>
                    <a:lnTo>
                      <a:pt x="1236" y="0"/>
                    </a:lnTo>
                    <a:lnTo>
                      <a:pt x="1236" y="0"/>
                    </a:lnTo>
                    <a:lnTo>
                      <a:pt x="1242" y="0"/>
                    </a:lnTo>
                    <a:lnTo>
                      <a:pt x="1242" y="0"/>
                    </a:lnTo>
                    <a:lnTo>
                      <a:pt x="1242" y="0"/>
                    </a:lnTo>
                    <a:lnTo>
                      <a:pt x="1242" y="0"/>
                    </a:lnTo>
                    <a:lnTo>
                      <a:pt x="1242" y="0"/>
                    </a:lnTo>
                    <a:lnTo>
                      <a:pt x="1242" y="0"/>
                    </a:lnTo>
                    <a:lnTo>
                      <a:pt x="1248" y="0"/>
                    </a:lnTo>
                    <a:lnTo>
                      <a:pt x="1248" y="0"/>
                    </a:lnTo>
                    <a:lnTo>
                      <a:pt x="1248" y="0"/>
                    </a:lnTo>
                    <a:lnTo>
                      <a:pt x="1248" y="0"/>
                    </a:lnTo>
                    <a:lnTo>
                      <a:pt x="1248" y="0"/>
                    </a:lnTo>
                    <a:lnTo>
                      <a:pt x="1248" y="0"/>
                    </a:lnTo>
                    <a:lnTo>
                      <a:pt x="1254" y="0"/>
                    </a:lnTo>
                    <a:lnTo>
                      <a:pt x="1254" y="0"/>
                    </a:lnTo>
                    <a:lnTo>
                      <a:pt x="1254" y="0"/>
                    </a:lnTo>
                    <a:lnTo>
                      <a:pt x="1254" y="0"/>
                    </a:lnTo>
                    <a:lnTo>
                      <a:pt x="1254" y="0"/>
                    </a:lnTo>
                    <a:lnTo>
                      <a:pt x="1254" y="0"/>
                    </a:lnTo>
                    <a:lnTo>
                      <a:pt x="1260" y="0"/>
                    </a:lnTo>
                    <a:lnTo>
                      <a:pt x="1260" y="0"/>
                    </a:lnTo>
                    <a:lnTo>
                      <a:pt x="1260" y="0"/>
                    </a:lnTo>
                    <a:lnTo>
                      <a:pt x="1260" y="0"/>
                    </a:lnTo>
                    <a:lnTo>
                      <a:pt x="1260" y="0"/>
                    </a:lnTo>
                    <a:lnTo>
                      <a:pt x="1260" y="0"/>
                    </a:lnTo>
                    <a:lnTo>
                      <a:pt x="1266" y="0"/>
                    </a:lnTo>
                    <a:lnTo>
                      <a:pt x="1266" y="0"/>
                    </a:lnTo>
                    <a:lnTo>
                      <a:pt x="1266" y="0"/>
                    </a:lnTo>
                    <a:lnTo>
                      <a:pt x="1266" y="0"/>
                    </a:lnTo>
                    <a:lnTo>
                      <a:pt x="1266" y="0"/>
                    </a:lnTo>
                    <a:lnTo>
                      <a:pt x="1272" y="0"/>
                    </a:lnTo>
                    <a:lnTo>
                      <a:pt x="1272" y="0"/>
                    </a:lnTo>
                    <a:lnTo>
                      <a:pt x="1272" y="0"/>
                    </a:lnTo>
                    <a:lnTo>
                      <a:pt x="1272" y="0"/>
                    </a:lnTo>
                    <a:lnTo>
                      <a:pt x="1272" y="0"/>
                    </a:lnTo>
                    <a:lnTo>
                      <a:pt x="1272" y="0"/>
                    </a:lnTo>
                    <a:lnTo>
                      <a:pt x="1278" y="0"/>
                    </a:lnTo>
                    <a:lnTo>
                      <a:pt x="1278" y="0"/>
                    </a:lnTo>
                    <a:lnTo>
                      <a:pt x="1278" y="0"/>
                    </a:lnTo>
                    <a:lnTo>
                      <a:pt x="1278" y="0"/>
                    </a:lnTo>
                    <a:lnTo>
                      <a:pt x="1278" y="0"/>
                    </a:lnTo>
                    <a:lnTo>
                      <a:pt x="1278" y="0"/>
                    </a:lnTo>
                    <a:lnTo>
                      <a:pt x="1284" y="0"/>
                    </a:lnTo>
                    <a:lnTo>
                      <a:pt x="1284" y="0"/>
                    </a:lnTo>
                    <a:lnTo>
                      <a:pt x="1284" y="0"/>
                    </a:lnTo>
                    <a:lnTo>
                      <a:pt x="1284" y="0"/>
                    </a:lnTo>
                    <a:lnTo>
                      <a:pt x="1284" y="0"/>
                    </a:lnTo>
                    <a:lnTo>
                      <a:pt x="1290" y="0"/>
                    </a:lnTo>
                    <a:lnTo>
                      <a:pt x="1290" y="0"/>
                    </a:lnTo>
                    <a:lnTo>
                      <a:pt x="1290" y="0"/>
                    </a:lnTo>
                    <a:lnTo>
                      <a:pt x="1290" y="0"/>
                    </a:lnTo>
                    <a:lnTo>
                      <a:pt x="1290" y="0"/>
                    </a:lnTo>
                    <a:lnTo>
                      <a:pt x="1290" y="0"/>
                    </a:lnTo>
                    <a:lnTo>
                      <a:pt x="1296" y="0"/>
                    </a:lnTo>
                    <a:lnTo>
                      <a:pt x="1296" y="0"/>
                    </a:lnTo>
                    <a:lnTo>
                      <a:pt x="1296" y="0"/>
                    </a:lnTo>
                    <a:lnTo>
                      <a:pt x="1296" y="0"/>
                    </a:lnTo>
                    <a:lnTo>
                      <a:pt x="1296" y="0"/>
                    </a:lnTo>
                    <a:lnTo>
                      <a:pt x="1296" y="0"/>
                    </a:lnTo>
                    <a:lnTo>
                      <a:pt x="1302" y="0"/>
                    </a:lnTo>
                    <a:lnTo>
                      <a:pt x="1302" y="0"/>
                    </a:lnTo>
                    <a:lnTo>
                      <a:pt x="1302" y="0"/>
                    </a:lnTo>
                    <a:lnTo>
                      <a:pt x="1302" y="0"/>
                    </a:lnTo>
                    <a:lnTo>
                      <a:pt x="1302" y="0"/>
                    </a:lnTo>
                    <a:lnTo>
                      <a:pt x="1302" y="0"/>
                    </a:lnTo>
                    <a:lnTo>
                      <a:pt x="1308" y="0"/>
                    </a:lnTo>
                    <a:lnTo>
                      <a:pt x="1308" y="0"/>
                    </a:lnTo>
                    <a:lnTo>
                      <a:pt x="1308" y="0"/>
                    </a:lnTo>
                    <a:lnTo>
                      <a:pt x="1308" y="0"/>
                    </a:lnTo>
                    <a:lnTo>
                      <a:pt x="1308" y="0"/>
                    </a:lnTo>
                    <a:lnTo>
                      <a:pt x="1308" y="0"/>
                    </a:lnTo>
                    <a:lnTo>
                      <a:pt x="1314" y="0"/>
                    </a:lnTo>
                    <a:lnTo>
                      <a:pt x="1314" y="0"/>
                    </a:lnTo>
                    <a:lnTo>
                      <a:pt x="1314" y="0"/>
                    </a:lnTo>
                    <a:lnTo>
                      <a:pt x="1314" y="0"/>
                    </a:lnTo>
                    <a:lnTo>
                      <a:pt x="1314" y="0"/>
                    </a:lnTo>
                    <a:lnTo>
                      <a:pt x="1314" y="0"/>
                    </a:lnTo>
                    <a:lnTo>
                      <a:pt x="1320" y="0"/>
                    </a:lnTo>
                    <a:lnTo>
                      <a:pt x="1320" y="0"/>
                    </a:lnTo>
                    <a:lnTo>
                      <a:pt x="1320" y="0"/>
                    </a:lnTo>
                    <a:lnTo>
                      <a:pt x="1320" y="0"/>
                    </a:lnTo>
                    <a:lnTo>
                      <a:pt x="1320" y="0"/>
                    </a:lnTo>
                    <a:lnTo>
                      <a:pt x="1320" y="0"/>
                    </a:lnTo>
                    <a:lnTo>
                      <a:pt x="1326" y="0"/>
                    </a:lnTo>
                    <a:lnTo>
                      <a:pt x="1326" y="0"/>
                    </a:lnTo>
                    <a:lnTo>
                      <a:pt x="1326" y="0"/>
                    </a:lnTo>
                    <a:lnTo>
                      <a:pt x="1326" y="0"/>
                    </a:lnTo>
                    <a:lnTo>
                      <a:pt x="1326" y="0"/>
                    </a:lnTo>
                    <a:lnTo>
                      <a:pt x="1332" y="0"/>
                    </a:lnTo>
                    <a:lnTo>
                      <a:pt x="1332" y="0"/>
                    </a:lnTo>
                    <a:lnTo>
                      <a:pt x="1332" y="0"/>
                    </a:lnTo>
                    <a:lnTo>
                      <a:pt x="1332" y="0"/>
                    </a:lnTo>
                    <a:lnTo>
                      <a:pt x="1332" y="0"/>
                    </a:lnTo>
                    <a:lnTo>
                      <a:pt x="1332" y="0"/>
                    </a:lnTo>
                    <a:lnTo>
                      <a:pt x="1338" y="0"/>
                    </a:lnTo>
                    <a:lnTo>
                      <a:pt x="1338" y="0"/>
                    </a:lnTo>
                    <a:lnTo>
                      <a:pt x="1338" y="0"/>
                    </a:lnTo>
                    <a:lnTo>
                      <a:pt x="1338" y="0"/>
                    </a:lnTo>
                    <a:lnTo>
                      <a:pt x="1338" y="0"/>
                    </a:lnTo>
                    <a:lnTo>
                      <a:pt x="1338" y="0"/>
                    </a:lnTo>
                    <a:lnTo>
                      <a:pt x="1344" y="0"/>
                    </a:lnTo>
                    <a:lnTo>
                      <a:pt x="1344" y="0"/>
                    </a:lnTo>
                    <a:lnTo>
                      <a:pt x="1344" y="0"/>
                    </a:lnTo>
                    <a:lnTo>
                      <a:pt x="1344" y="0"/>
                    </a:lnTo>
                    <a:lnTo>
                      <a:pt x="1344" y="0"/>
                    </a:lnTo>
                    <a:lnTo>
                      <a:pt x="1350" y="0"/>
                    </a:lnTo>
                    <a:lnTo>
                      <a:pt x="1350" y="0"/>
                    </a:lnTo>
                    <a:lnTo>
                      <a:pt x="1350" y="0"/>
                    </a:lnTo>
                    <a:lnTo>
                      <a:pt x="1350" y="0"/>
                    </a:lnTo>
                    <a:lnTo>
                      <a:pt x="1350" y="0"/>
                    </a:lnTo>
                    <a:lnTo>
                      <a:pt x="1350" y="0"/>
                    </a:lnTo>
                    <a:lnTo>
                      <a:pt x="1356" y="0"/>
                    </a:lnTo>
                    <a:lnTo>
                      <a:pt x="1356" y="0"/>
                    </a:lnTo>
                    <a:lnTo>
                      <a:pt x="1356" y="0"/>
                    </a:lnTo>
                    <a:lnTo>
                      <a:pt x="1356" y="0"/>
                    </a:lnTo>
                    <a:lnTo>
                      <a:pt x="1356" y="0"/>
                    </a:lnTo>
                    <a:lnTo>
                      <a:pt x="1356" y="0"/>
                    </a:lnTo>
                    <a:lnTo>
                      <a:pt x="1362" y="0"/>
                    </a:lnTo>
                    <a:lnTo>
                      <a:pt x="1362" y="0"/>
                    </a:lnTo>
                    <a:lnTo>
                      <a:pt x="1362" y="0"/>
                    </a:lnTo>
                    <a:lnTo>
                      <a:pt x="1362" y="0"/>
                    </a:lnTo>
                    <a:lnTo>
                      <a:pt x="1362" y="0"/>
                    </a:lnTo>
                    <a:lnTo>
                      <a:pt x="1362" y="0"/>
                    </a:lnTo>
                    <a:lnTo>
                      <a:pt x="1368" y="0"/>
                    </a:lnTo>
                    <a:lnTo>
                      <a:pt x="1368" y="0"/>
                    </a:lnTo>
                    <a:lnTo>
                      <a:pt x="1368" y="0"/>
                    </a:lnTo>
                    <a:lnTo>
                      <a:pt x="1368" y="0"/>
                    </a:lnTo>
                    <a:lnTo>
                      <a:pt x="1368" y="0"/>
                    </a:lnTo>
                    <a:lnTo>
                      <a:pt x="1374" y="0"/>
                    </a:lnTo>
                    <a:lnTo>
                      <a:pt x="1374" y="0"/>
                    </a:lnTo>
                    <a:lnTo>
                      <a:pt x="1374" y="0"/>
                    </a:lnTo>
                    <a:lnTo>
                      <a:pt x="1374" y="0"/>
                    </a:lnTo>
                    <a:lnTo>
                      <a:pt x="1374" y="0"/>
                    </a:lnTo>
                    <a:lnTo>
                      <a:pt x="1374" y="0"/>
                    </a:lnTo>
                    <a:lnTo>
                      <a:pt x="1380" y="0"/>
                    </a:lnTo>
                    <a:lnTo>
                      <a:pt x="1380" y="0"/>
                    </a:lnTo>
                    <a:lnTo>
                      <a:pt x="1380" y="0"/>
                    </a:lnTo>
                    <a:lnTo>
                      <a:pt x="1380" y="0"/>
                    </a:lnTo>
                    <a:lnTo>
                      <a:pt x="1380" y="0"/>
                    </a:lnTo>
                    <a:lnTo>
                      <a:pt x="1380" y="0"/>
                    </a:lnTo>
                    <a:lnTo>
                      <a:pt x="1386" y="0"/>
                    </a:lnTo>
                    <a:lnTo>
                      <a:pt x="1386" y="0"/>
                    </a:lnTo>
                    <a:lnTo>
                      <a:pt x="1386" y="0"/>
                    </a:lnTo>
                    <a:lnTo>
                      <a:pt x="1386" y="0"/>
                    </a:lnTo>
                    <a:lnTo>
                      <a:pt x="1386" y="0"/>
                    </a:lnTo>
                    <a:lnTo>
                      <a:pt x="1386" y="0"/>
                    </a:lnTo>
                    <a:lnTo>
                      <a:pt x="1392" y="0"/>
                    </a:lnTo>
                    <a:lnTo>
                      <a:pt x="1392" y="0"/>
                    </a:lnTo>
                    <a:lnTo>
                      <a:pt x="1392" y="0"/>
                    </a:lnTo>
                    <a:lnTo>
                      <a:pt x="1392" y="0"/>
                    </a:lnTo>
                    <a:lnTo>
                      <a:pt x="1392" y="0"/>
                    </a:lnTo>
                    <a:lnTo>
                      <a:pt x="1398" y="0"/>
                    </a:lnTo>
                    <a:lnTo>
                      <a:pt x="1398" y="0"/>
                    </a:lnTo>
                    <a:lnTo>
                      <a:pt x="1398" y="0"/>
                    </a:lnTo>
                    <a:lnTo>
                      <a:pt x="1398" y="0"/>
                    </a:lnTo>
                    <a:lnTo>
                      <a:pt x="1398" y="0"/>
                    </a:lnTo>
                    <a:lnTo>
                      <a:pt x="1398" y="0"/>
                    </a:lnTo>
                    <a:lnTo>
                      <a:pt x="1404" y="0"/>
                    </a:lnTo>
                    <a:lnTo>
                      <a:pt x="1404" y="0"/>
                    </a:lnTo>
                    <a:lnTo>
                      <a:pt x="1404" y="0"/>
                    </a:lnTo>
                    <a:lnTo>
                      <a:pt x="1404" y="0"/>
                    </a:lnTo>
                    <a:lnTo>
                      <a:pt x="1404" y="0"/>
                    </a:lnTo>
                    <a:lnTo>
                      <a:pt x="1404" y="0"/>
                    </a:lnTo>
                    <a:lnTo>
                      <a:pt x="1410" y="0"/>
                    </a:lnTo>
                    <a:lnTo>
                      <a:pt x="1410" y="0"/>
                    </a:lnTo>
                    <a:lnTo>
                      <a:pt x="1410" y="0"/>
                    </a:lnTo>
                    <a:lnTo>
                      <a:pt x="1410" y="0"/>
                    </a:lnTo>
                    <a:lnTo>
                      <a:pt x="1410" y="0"/>
                    </a:lnTo>
                    <a:lnTo>
                      <a:pt x="1410" y="0"/>
                    </a:lnTo>
                    <a:lnTo>
                      <a:pt x="1416" y="0"/>
                    </a:lnTo>
                    <a:lnTo>
                      <a:pt x="1416" y="0"/>
                    </a:lnTo>
                    <a:lnTo>
                      <a:pt x="1416" y="0"/>
                    </a:lnTo>
                    <a:lnTo>
                      <a:pt x="1416" y="0"/>
                    </a:lnTo>
                    <a:lnTo>
                      <a:pt x="1416" y="0"/>
                    </a:lnTo>
                    <a:lnTo>
                      <a:pt x="1416" y="0"/>
                    </a:lnTo>
                    <a:lnTo>
                      <a:pt x="1422" y="0"/>
                    </a:lnTo>
                    <a:lnTo>
                      <a:pt x="1422" y="0"/>
                    </a:lnTo>
                    <a:lnTo>
                      <a:pt x="1422" y="0"/>
                    </a:lnTo>
                    <a:lnTo>
                      <a:pt x="1422" y="0"/>
                    </a:lnTo>
                    <a:lnTo>
                      <a:pt x="1422" y="0"/>
                    </a:lnTo>
                    <a:lnTo>
                      <a:pt x="1422" y="0"/>
                    </a:lnTo>
                    <a:lnTo>
                      <a:pt x="1428" y="0"/>
                    </a:lnTo>
                    <a:lnTo>
                      <a:pt x="1428" y="0"/>
                    </a:lnTo>
                    <a:lnTo>
                      <a:pt x="1428" y="0"/>
                    </a:lnTo>
                    <a:lnTo>
                      <a:pt x="1428" y="0"/>
                    </a:lnTo>
                    <a:lnTo>
                      <a:pt x="1428" y="0"/>
                    </a:lnTo>
                    <a:lnTo>
                      <a:pt x="1434" y="0"/>
                    </a:lnTo>
                    <a:lnTo>
                      <a:pt x="1434" y="0"/>
                    </a:lnTo>
                    <a:lnTo>
                      <a:pt x="1434" y="0"/>
                    </a:lnTo>
                    <a:lnTo>
                      <a:pt x="1434" y="0"/>
                    </a:lnTo>
                    <a:lnTo>
                      <a:pt x="1434" y="0"/>
                    </a:lnTo>
                    <a:lnTo>
                      <a:pt x="1434" y="0"/>
                    </a:lnTo>
                    <a:lnTo>
                      <a:pt x="1440" y="0"/>
                    </a:lnTo>
                    <a:lnTo>
                      <a:pt x="1440" y="0"/>
                    </a:lnTo>
                    <a:lnTo>
                      <a:pt x="1440" y="0"/>
                    </a:lnTo>
                    <a:lnTo>
                      <a:pt x="1440" y="0"/>
                    </a:lnTo>
                    <a:lnTo>
                      <a:pt x="1440" y="0"/>
                    </a:lnTo>
                    <a:lnTo>
                      <a:pt x="1446" y="0"/>
                    </a:lnTo>
                    <a:lnTo>
                      <a:pt x="1446" y="0"/>
                    </a:lnTo>
                    <a:lnTo>
                      <a:pt x="1446" y="0"/>
                    </a:lnTo>
                    <a:lnTo>
                      <a:pt x="1446" y="0"/>
                    </a:lnTo>
                    <a:lnTo>
                      <a:pt x="1446" y="0"/>
                    </a:lnTo>
                    <a:lnTo>
                      <a:pt x="1446" y="0"/>
                    </a:lnTo>
                    <a:lnTo>
                      <a:pt x="1452" y="0"/>
                    </a:lnTo>
                    <a:lnTo>
                      <a:pt x="1452" y="0"/>
                    </a:lnTo>
                    <a:lnTo>
                      <a:pt x="1452" y="0"/>
                    </a:lnTo>
                    <a:lnTo>
                      <a:pt x="1452" y="0"/>
                    </a:lnTo>
                    <a:lnTo>
                      <a:pt x="1452" y="0"/>
                    </a:lnTo>
                    <a:lnTo>
                      <a:pt x="1452" y="0"/>
                    </a:lnTo>
                    <a:lnTo>
                      <a:pt x="1458" y="0"/>
                    </a:lnTo>
                    <a:lnTo>
                      <a:pt x="1458" y="0"/>
                    </a:lnTo>
                    <a:lnTo>
                      <a:pt x="1458" y="0"/>
                    </a:lnTo>
                    <a:lnTo>
                      <a:pt x="1458" y="0"/>
                    </a:lnTo>
                    <a:lnTo>
                      <a:pt x="1458" y="0"/>
                    </a:lnTo>
                    <a:lnTo>
                      <a:pt x="1458" y="0"/>
                    </a:lnTo>
                    <a:lnTo>
                      <a:pt x="1464" y="0"/>
                    </a:lnTo>
                    <a:lnTo>
                      <a:pt x="1464" y="0"/>
                    </a:lnTo>
                    <a:lnTo>
                      <a:pt x="1464" y="0"/>
                    </a:lnTo>
                    <a:lnTo>
                      <a:pt x="1464" y="0"/>
                    </a:lnTo>
                    <a:lnTo>
                      <a:pt x="1464" y="0"/>
                    </a:lnTo>
                    <a:lnTo>
                      <a:pt x="1464" y="0"/>
                    </a:lnTo>
                    <a:lnTo>
                      <a:pt x="1470" y="0"/>
                    </a:lnTo>
                    <a:lnTo>
                      <a:pt x="1470" y="0"/>
                    </a:lnTo>
                    <a:lnTo>
                      <a:pt x="1470" y="0"/>
                    </a:lnTo>
                    <a:lnTo>
                      <a:pt x="1470" y="0"/>
                    </a:lnTo>
                    <a:lnTo>
                      <a:pt x="1470" y="0"/>
                    </a:lnTo>
                    <a:lnTo>
                      <a:pt x="1476" y="0"/>
                    </a:lnTo>
                    <a:lnTo>
                      <a:pt x="1476" y="0"/>
                    </a:lnTo>
                    <a:lnTo>
                      <a:pt x="1476" y="0"/>
                    </a:lnTo>
                    <a:lnTo>
                      <a:pt x="1476" y="0"/>
                    </a:lnTo>
                    <a:lnTo>
                      <a:pt x="1476" y="0"/>
                    </a:lnTo>
                    <a:lnTo>
                      <a:pt x="1476" y="0"/>
                    </a:lnTo>
                    <a:lnTo>
                      <a:pt x="1482" y="0"/>
                    </a:lnTo>
                    <a:lnTo>
                      <a:pt x="1482" y="0"/>
                    </a:lnTo>
                    <a:lnTo>
                      <a:pt x="1482" y="0"/>
                    </a:lnTo>
                    <a:lnTo>
                      <a:pt x="1482" y="0"/>
                    </a:lnTo>
                    <a:lnTo>
                      <a:pt x="1482" y="0"/>
                    </a:lnTo>
                    <a:lnTo>
                      <a:pt x="1482" y="0"/>
                    </a:lnTo>
                    <a:lnTo>
                      <a:pt x="1488" y="0"/>
                    </a:lnTo>
                    <a:lnTo>
                      <a:pt x="1488" y="0"/>
                    </a:lnTo>
                    <a:lnTo>
                      <a:pt x="1488" y="0"/>
                    </a:lnTo>
                    <a:lnTo>
                      <a:pt x="1488" y="0"/>
                    </a:lnTo>
                    <a:lnTo>
                      <a:pt x="1488" y="0"/>
                    </a:lnTo>
                    <a:lnTo>
                      <a:pt x="1488" y="0"/>
                    </a:lnTo>
                    <a:lnTo>
                      <a:pt x="1494" y="0"/>
                    </a:lnTo>
                    <a:lnTo>
                      <a:pt x="1494" y="0"/>
                    </a:lnTo>
                    <a:lnTo>
                      <a:pt x="1494" y="0"/>
                    </a:lnTo>
                    <a:lnTo>
                      <a:pt x="1494" y="0"/>
                    </a:lnTo>
                    <a:lnTo>
                      <a:pt x="1494" y="0"/>
                    </a:lnTo>
                    <a:lnTo>
                      <a:pt x="1494" y="0"/>
                    </a:lnTo>
                    <a:lnTo>
                      <a:pt x="1500" y="0"/>
                    </a:lnTo>
                    <a:lnTo>
                      <a:pt x="1500" y="0"/>
                    </a:lnTo>
                    <a:lnTo>
                      <a:pt x="1500" y="0"/>
                    </a:lnTo>
                    <a:lnTo>
                      <a:pt x="1500" y="0"/>
                    </a:lnTo>
                    <a:lnTo>
                      <a:pt x="1500" y="0"/>
                    </a:lnTo>
                    <a:lnTo>
                      <a:pt x="1500" y="0"/>
                    </a:lnTo>
                    <a:lnTo>
                      <a:pt x="1506" y="0"/>
                    </a:lnTo>
                    <a:lnTo>
                      <a:pt x="1506" y="0"/>
                    </a:lnTo>
                    <a:lnTo>
                      <a:pt x="1506" y="0"/>
                    </a:lnTo>
                    <a:lnTo>
                      <a:pt x="1506" y="0"/>
                    </a:lnTo>
                    <a:lnTo>
                      <a:pt x="1506" y="0"/>
                    </a:lnTo>
                    <a:lnTo>
                      <a:pt x="1506" y="0"/>
                    </a:lnTo>
                    <a:lnTo>
                      <a:pt x="1512" y="0"/>
                    </a:lnTo>
                    <a:lnTo>
                      <a:pt x="1512" y="0"/>
                    </a:lnTo>
                    <a:lnTo>
                      <a:pt x="1512" y="0"/>
                    </a:lnTo>
                    <a:lnTo>
                      <a:pt x="1512" y="0"/>
                    </a:lnTo>
                    <a:lnTo>
                      <a:pt x="1512" y="0"/>
                    </a:lnTo>
                    <a:lnTo>
                      <a:pt x="1518" y="0"/>
                    </a:lnTo>
                    <a:lnTo>
                      <a:pt x="1518" y="0"/>
                    </a:lnTo>
                    <a:lnTo>
                      <a:pt x="1518" y="0"/>
                    </a:lnTo>
                    <a:lnTo>
                      <a:pt x="1518" y="0"/>
                    </a:lnTo>
                    <a:lnTo>
                      <a:pt x="1518" y="0"/>
                    </a:lnTo>
                    <a:lnTo>
                      <a:pt x="1518" y="0"/>
                    </a:lnTo>
                    <a:lnTo>
                      <a:pt x="1524" y="0"/>
                    </a:lnTo>
                    <a:lnTo>
                      <a:pt x="1524" y="0"/>
                    </a:lnTo>
                    <a:lnTo>
                      <a:pt x="1524" y="0"/>
                    </a:lnTo>
                    <a:lnTo>
                      <a:pt x="1524" y="0"/>
                    </a:lnTo>
                    <a:lnTo>
                      <a:pt x="1524" y="0"/>
                    </a:lnTo>
                    <a:lnTo>
                      <a:pt x="1524" y="0"/>
                    </a:lnTo>
                    <a:lnTo>
                      <a:pt x="1530" y="0"/>
                    </a:lnTo>
                    <a:lnTo>
                      <a:pt x="1530" y="0"/>
                    </a:lnTo>
                    <a:lnTo>
                      <a:pt x="1530" y="0"/>
                    </a:lnTo>
                    <a:lnTo>
                      <a:pt x="1530" y="0"/>
                    </a:lnTo>
                    <a:lnTo>
                      <a:pt x="1530" y="0"/>
                    </a:lnTo>
                    <a:lnTo>
                      <a:pt x="1536" y="0"/>
                    </a:lnTo>
                    <a:lnTo>
                      <a:pt x="1536" y="0"/>
                    </a:lnTo>
                    <a:lnTo>
                      <a:pt x="1536" y="0"/>
                    </a:lnTo>
                    <a:lnTo>
                      <a:pt x="1536" y="0"/>
                    </a:lnTo>
                    <a:lnTo>
                      <a:pt x="1536" y="0"/>
                    </a:lnTo>
                    <a:lnTo>
                      <a:pt x="1536" y="0"/>
                    </a:lnTo>
                    <a:lnTo>
                      <a:pt x="1542" y="0"/>
                    </a:lnTo>
                    <a:lnTo>
                      <a:pt x="1542" y="0"/>
                    </a:lnTo>
                    <a:lnTo>
                      <a:pt x="1542" y="0"/>
                    </a:lnTo>
                    <a:lnTo>
                      <a:pt x="1542" y="0"/>
                    </a:lnTo>
                    <a:lnTo>
                      <a:pt x="1542" y="0"/>
                    </a:lnTo>
                    <a:lnTo>
                      <a:pt x="1542" y="0"/>
                    </a:lnTo>
                    <a:lnTo>
                      <a:pt x="1548" y="0"/>
                    </a:lnTo>
                    <a:lnTo>
                      <a:pt x="1548" y="0"/>
                    </a:lnTo>
                    <a:lnTo>
                      <a:pt x="1548" y="0"/>
                    </a:lnTo>
                    <a:lnTo>
                      <a:pt x="1548" y="0"/>
                    </a:lnTo>
                    <a:lnTo>
                      <a:pt x="1548" y="0"/>
                    </a:lnTo>
                    <a:lnTo>
                      <a:pt x="1548" y="0"/>
                    </a:lnTo>
                    <a:lnTo>
                      <a:pt x="1554" y="0"/>
                    </a:lnTo>
                    <a:lnTo>
                      <a:pt x="1554" y="0"/>
                    </a:lnTo>
                    <a:lnTo>
                      <a:pt x="1554" y="0"/>
                    </a:lnTo>
                    <a:lnTo>
                      <a:pt x="1554" y="0"/>
                    </a:lnTo>
                    <a:lnTo>
                      <a:pt x="1554" y="0"/>
                    </a:lnTo>
                    <a:lnTo>
                      <a:pt x="1554" y="0"/>
                    </a:lnTo>
                    <a:lnTo>
                      <a:pt x="1560" y="0"/>
                    </a:lnTo>
                    <a:lnTo>
                      <a:pt x="1560" y="0"/>
                    </a:lnTo>
                    <a:lnTo>
                      <a:pt x="1560" y="0"/>
                    </a:lnTo>
                    <a:lnTo>
                      <a:pt x="1560" y="0"/>
                    </a:lnTo>
                    <a:lnTo>
                      <a:pt x="1560" y="0"/>
                    </a:lnTo>
                    <a:lnTo>
                      <a:pt x="1560" y="0"/>
                    </a:lnTo>
                    <a:lnTo>
                      <a:pt x="1566" y="0"/>
                    </a:lnTo>
                    <a:lnTo>
                      <a:pt x="1566" y="0"/>
                    </a:lnTo>
                    <a:lnTo>
                      <a:pt x="1566" y="0"/>
                    </a:lnTo>
                    <a:lnTo>
                      <a:pt x="1566" y="0"/>
                    </a:lnTo>
                    <a:lnTo>
                      <a:pt x="1566" y="0"/>
                    </a:lnTo>
                    <a:lnTo>
                      <a:pt x="1572" y="0"/>
                    </a:lnTo>
                    <a:lnTo>
                      <a:pt x="1572" y="0"/>
                    </a:lnTo>
                    <a:lnTo>
                      <a:pt x="1572" y="0"/>
                    </a:lnTo>
                    <a:lnTo>
                      <a:pt x="1572" y="0"/>
                    </a:lnTo>
                    <a:lnTo>
                      <a:pt x="1572" y="0"/>
                    </a:lnTo>
                    <a:lnTo>
                      <a:pt x="1572" y="0"/>
                    </a:lnTo>
                    <a:lnTo>
                      <a:pt x="1578" y="0"/>
                    </a:lnTo>
                    <a:lnTo>
                      <a:pt x="1578" y="0"/>
                    </a:lnTo>
                    <a:lnTo>
                      <a:pt x="1578" y="0"/>
                    </a:lnTo>
                    <a:lnTo>
                      <a:pt x="1578" y="0"/>
                    </a:lnTo>
                    <a:lnTo>
                      <a:pt x="1578" y="0"/>
                    </a:lnTo>
                    <a:lnTo>
                      <a:pt x="1578" y="0"/>
                    </a:lnTo>
                    <a:lnTo>
                      <a:pt x="1584" y="0"/>
                    </a:lnTo>
                    <a:lnTo>
                      <a:pt x="1584" y="0"/>
                    </a:lnTo>
                    <a:lnTo>
                      <a:pt x="1584" y="0"/>
                    </a:lnTo>
                    <a:lnTo>
                      <a:pt x="1584" y="0"/>
                    </a:lnTo>
                    <a:lnTo>
                      <a:pt x="1584" y="0"/>
                    </a:lnTo>
                    <a:lnTo>
                      <a:pt x="1584" y="0"/>
                    </a:lnTo>
                    <a:lnTo>
                      <a:pt x="1590" y="0"/>
                    </a:lnTo>
                    <a:lnTo>
                      <a:pt x="1590" y="0"/>
                    </a:lnTo>
                    <a:lnTo>
                      <a:pt x="1590" y="0"/>
                    </a:lnTo>
                    <a:lnTo>
                      <a:pt x="1590" y="0"/>
                    </a:lnTo>
                    <a:lnTo>
                      <a:pt x="1590" y="0"/>
                    </a:lnTo>
                    <a:lnTo>
                      <a:pt x="1596" y="0"/>
                    </a:lnTo>
                    <a:lnTo>
                      <a:pt x="1596" y="0"/>
                    </a:lnTo>
                    <a:lnTo>
                      <a:pt x="1596" y="0"/>
                    </a:lnTo>
                    <a:lnTo>
                      <a:pt x="1596" y="0"/>
                    </a:lnTo>
                    <a:lnTo>
                      <a:pt x="1596" y="0"/>
                    </a:lnTo>
                    <a:lnTo>
                      <a:pt x="1596" y="0"/>
                    </a:lnTo>
                    <a:lnTo>
                      <a:pt x="1602" y="0"/>
                    </a:lnTo>
                    <a:lnTo>
                      <a:pt x="1602" y="0"/>
                    </a:lnTo>
                    <a:lnTo>
                      <a:pt x="1602" y="0"/>
                    </a:lnTo>
                    <a:lnTo>
                      <a:pt x="1602" y="0"/>
                    </a:lnTo>
                    <a:lnTo>
                      <a:pt x="1602" y="0"/>
                    </a:lnTo>
                    <a:lnTo>
                      <a:pt x="1602" y="0"/>
                    </a:lnTo>
                    <a:lnTo>
                      <a:pt x="1608" y="0"/>
                    </a:lnTo>
                    <a:lnTo>
                      <a:pt x="1608" y="0"/>
                    </a:lnTo>
                    <a:lnTo>
                      <a:pt x="1608" y="0"/>
                    </a:lnTo>
                    <a:lnTo>
                      <a:pt x="1608" y="0"/>
                    </a:lnTo>
                    <a:lnTo>
                      <a:pt x="1608" y="0"/>
                    </a:lnTo>
                    <a:lnTo>
                      <a:pt x="1608" y="0"/>
                    </a:lnTo>
                    <a:lnTo>
                      <a:pt x="1614" y="0"/>
                    </a:lnTo>
                    <a:lnTo>
                      <a:pt x="1614" y="0"/>
                    </a:lnTo>
                    <a:lnTo>
                      <a:pt x="1614" y="0"/>
                    </a:lnTo>
                    <a:lnTo>
                      <a:pt x="1614" y="0"/>
                    </a:lnTo>
                    <a:lnTo>
                      <a:pt x="1614" y="0"/>
                    </a:lnTo>
                    <a:lnTo>
                      <a:pt x="1614" y="0"/>
                    </a:lnTo>
                    <a:lnTo>
                      <a:pt x="1620" y="0"/>
                    </a:lnTo>
                    <a:lnTo>
                      <a:pt x="1620" y="0"/>
                    </a:lnTo>
                    <a:lnTo>
                      <a:pt x="1620" y="0"/>
                    </a:lnTo>
                    <a:lnTo>
                      <a:pt x="1620" y="0"/>
                    </a:lnTo>
                    <a:lnTo>
                      <a:pt x="1620" y="0"/>
                    </a:lnTo>
                    <a:lnTo>
                      <a:pt x="1620" y="0"/>
                    </a:lnTo>
                    <a:lnTo>
                      <a:pt x="1626" y="0"/>
                    </a:lnTo>
                    <a:lnTo>
                      <a:pt x="1626" y="0"/>
                    </a:lnTo>
                    <a:lnTo>
                      <a:pt x="1626" y="0"/>
                    </a:lnTo>
                    <a:lnTo>
                      <a:pt x="1626" y="0"/>
                    </a:lnTo>
                    <a:lnTo>
                      <a:pt x="1626" y="0"/>
                    </a:lnTo>
                    <a:lnTo>
                      <a:pt x="1632" y="0"/>
                    </a:lnTo>
                    <a:lnTo>
                      <a:pt x="1632" y="0"/>
                    </a:lnTo>
                    <a:lnTo>
                      <a:pt x="1632" y="0"/>
                    </a:lnTo>
                    <a:lnTo>
                      <a:pt x="1632" y="0"/>
                    </a:lnTo>
                    <a:lnTo>
                      <a:pt x="1632" y="0"/>
                    </a:lnTo>
                    <a:lnTo>
                      <a:pt x="1632" y="0"/>
                    </a:lnTo>
                    <a:lnTo>
                      <a:pt x="1638" y="0"/>
                    </a:lnTo>
                    <a:lnTo>
                      <a:pt x="1638" y="0"/>
                    </a:lnTo>
                    <a:lnTo>
                      <a:pt x="1638" y="0"/>
                    </a:lnTo>
                    <a:lnTo>
                      <a:pt x="1638" y="0"/>
                    </a:lnTo>
                    <a:lnTo>
                      <a:pt x="1638" y="0"/>
                    </a:lnTo>
                    <a:lnTo>
                      <a:pt x="1644" y="0"/>
                    </a:lnTo>
                    <a:lnTo>
                      <a:pt x="1644" y="0"/>
                    </a:lnTo>
                    <a:lnTo>
                      <a:pt x="1644" y="0"/>
                    </a:lnTo>
                    <a:lnTo>
                      <a:pt x="1644" y="0"/>
                    </a:lnTo>
                    <a:lnTo>
                      <a:pt x="1644" y="0"/>
                    </a:lnTo>
                    <a:lnTo>
                      <a:pt x="1644" y="0"/>
                    </a:lnTo>
                    <a:lnTo>
                      <a:pt x="1650" y="0"/>
                    </a:lnTo>
                    <a:lnTo>
                      <a:pt x="1650" y="0"/>
                    </a:lnTo>
                    <a:lnTo>
                      <a:pt x="1650" y="0"/>
                    </a:lnTo>
                    <a:lnTo>
                      <a:pt x="1650" y="0"/>
                    </a:lnTo>
                    <a:lnTo>
                      <a:pt x="1650" y="0"/>
                    </a:lnTo>
                    <a:lnTo>
                      <a:pt x="1650" y="0"/>
                    </a:lnTo>
                    <a:lnTo>
                      <a:pt x="1656" y="0"/>
                    </a:lnTo>
                    <a:lnTo>
                      <a:pt x="1656" y="0"/>
                    </a:lnTo>
                    <a:lnTo>
                      <a:pt x="1656" y="0"/>
                    </a:lnTo>
                    <a:lnTo>
                      <a:pt x="1656" y="0"/>
                    </a:lnTo>
                    <a:lnTo>
                      <a:pt x="1656" y="0"/>
                    </a:lnTo>
                    <a:lnTo>
                      <a:pt x="1656" y="0"/>
                    </a:lnTo>
                    <a:lnTo>
                      <a:pt x="1662" y="0"/>
                    </a:lnTo>
                    <a:lnTo>
                      <a:pt x="1662" y="0"/>
                    </a:lnTo>
                    <a:lnTo>
                      <a:pt x="1662" y="0"/>
                    </a:lnTo>
                    <a:lnTo>
                      <a:pt x="1662" y="0"/>
                    </a:lnTo>
                    <a:lnTo>
                      <a:pt x="1662" y="0"/>
                    </a:lnTo>
                    <a:lnTo>
                      <a:pt x="1668" y="0"/>
                    </a:lnTo>
                    <a:lnTo>
                      <a:pt x="1668" y="0"/>
                    </a:lnTo>
                    <a:lnTo>
                      <a:pt x="1668" y="0"/>
                    </a:lnTo>
                    <a:lnTo>
                      <a:pt x="1668" y="0"/>
                    </a:lnTo>
                    <a:lnTo>
                      <a:pt x="1668" y="0"/>
                    </a:lnTo>
                    <a:lnTo>
                      <a:pt x="1668" y="0"/>
                    </a:lnTo>
                    <a:lnTo>
                      <a:pt x="1674" y="0"/>
                    </a:lnTo>
                    <a:lnTo>
                      <a:pt x="1674" y="0"/>
                    </a:lnTo>
                    <a:lnTo>
                      <a:pt x="1674" y="0"/>
                    </a:lnTo>
                    <a:lnTo>
                      <a:pt x="1674" y="0"/>
                    </a:lnTo>
                    <a:lnTo>
                      <a:pt x="1674" y="0"/>
                    </a:lnTo>
                    <a:lnTo>
                      <a:pt x="1674" y="0"/>
                    </a:lnTo>
                    <a:lnTo>
                      <a:pt x="1674" y="0"/>
                    </a:lnTo>
                    <a:lnTo>
                      <a:pt x="1680" y="0"/>
                    </a:lnTo>
                    <a:lnTo>
                      <a:pt x="1680" y="0"/>
                    </a:lnTo>
                    <a:lnTo>
                      <a:pt x="1680" y="0"/>
                    </a:lnTo>
                    <a:lnTo>
                      <a:pt x="1680" y="0"/>
                    </a:lnTo>
                    <a:lnTo>
                      <a:pt x="1680" y="0"/>
                    </a:lnTo>
                    <a:lnTo>
                      <a:pt x="1686" y="0"/>
                    </a:lnTo>
                    <a:lnTo>
                      <a:pt x="1686" y="0"/>
                    </a:lnTo>
                    <a:lnTo>
                      <a:pt x="1686" y="0"/>
                    </a:lnTo>
                    <a:lnTo>
                      <a:pt x="1686" y="0"/>
                    </a:lnTo>
                    <a:lnTo>
                      <a:pt x="1686" y="0"/>
                    </a:lnTo>
                    <a:lnTo>
                      <a:pt x="1686" y="0"/>
                    </a:lnTo>
                    <a:lnTo>
                      <a:pt x="1692" y="0"/>
                    </a:lnTo>
                    <a:lnTo>
                      <a:pt x="1692" y="0"/>
                    </a:lnTo>
                    <a:lnTo>
                      <a:pt x="1692" y="0"/>
                    </a:lnTo>
                    <a:lnTo>
                      <a:pt x="1692" y="0"/>
                    </a:lnTo>
                    <a:lnTo>
                      <a:pt x="1692" y="0"/>
                    </a:lnTo>
                    <a:lnTo>
                      <a:pt x="1692" y="0"/>
                    </a:lnTo>
                    <a:lnTo>
                      <a:pt x="1698" y="0"/>
                    </a:lnTo>
                    <a:lnTo>
                      <a:pt x="1698" y="0"/>
                    </a:lnTo>
                    <a:lnTo>
                      <a:pt x="1698" y="0"/>
                    </a:lnTo>
                    <a:lnTo>
                      <a:pt x="1698" y="0"/>
                    </a:lnTo>
                    <a:lnTo>
                      <a:pt x="1698" y="0"/>
                    </a:lnTo>
                    <a:lnTo>
                      <a:pt x="1704" y="0"/>
                    </a:lnTo>
                    <a:lnTo>
                      <a:pt x="1704" y="0"/>
                    </a:lnTo>
                    <a:lnTo>
                      <a:pt x="1704" y="0"/>
                    </a:lnTo>
                    <a:lnTo>
                      <a:pt x="1704" y="0"/>
                    </a:lnTo>
                    <a:lnTo>
                      <a:pt x="1704" y="0"/>
                    </a:lnTo>
                    <a:lnTo>
                      <a:pt x="1704" y="0"/>
                    </a:lnTo>
                    <a:lnTo>
                      <a:pt x="1710" y="0"/>
                    </a:lnTo>
                    <a:lnTo>
                      <a:pt x="1710" y="0"/>
                    </a:lnTo>
                    <a:lnTo>
                      <a:pt x="1710" y="0"/>
                    </a:lnTo>
                    <a:lnTo>
                      <a:pt x="1710" y="0"/>
                    </a:lnTo>
                    <a:lnTo>
                      <a:pt x="1710" y="0"/>
                    </a:lnTo>
                    <a:lnTo>
                      <a:pt x="1710" y="0"/>
                    </a:lnTo>
                    <a:lnTo>
                      <a:pt x="1716" y="0"/>
                    </a:lnTo>
                    <a:lnTo>
                      <a:pt x="1716" y="0"/>
                    </a:lnTo>
                    <a:lnTo>
                      <a:pt x="1716" y="0"/>
                    </a:lnTo>
                    <a:lnTo>
                      <a:pt x="1716" y="0"/>
                    </a:lnTo>
                    <a:lnTo>
                      <a:pt x="1716" y="0"/>
                    </a:lnTo>
                    <a:lnTo>
                      <a:pt x="1716" y="0"/>
                    </a:lnTo>
                    <a:lnTo>
                      <a:pt x="1722" y="0"/>
                    </a:lnTo>
                    <a:lnTo>
                      <a:pt x="1722" y="0"/>
                    </a:lnTo>
                    <a:lnTo>
                      <a:pt x="1722" y="0"/>
                    </a:lnTo>
                    <a:lnTo>
                      <a:pt x="1722" y="0"/>
                    </a:lnTo>
                    <a:lnTo>
                      <a:pt x="1722" y="0"/>
                    </a:lnTo>
                    <a:lnTo>
                      <a:pt x="1722" y="0"/>
                    </a:lnTo>
                    <a:lnTo>
                      <a:pt x="1728" y="0"/>
                    </a:lnTo>
                    <a:lnTo>
                      <a:pt x="1728" y="0"/>
                    </a:lnTo>
                    <a:lnTo>
                      <a:pt x="1728" y="0"/>
                    </a:lnTo>
                    <a:lnTo>
                      <a:pt x="1728" y="0"/>
                    </a:lnTo>
                    <a:lnTo>
                      <a:pt x="1728" y="0"/>
                    </a:lnTo>
                    <a:lnTo>
                      <a:pt x="1728" y="0"/>
                    </a:lnTo>
                    <a:lnTo>
                      <a:pt x="1734" y="0"/>
                    </a:lnTo>
                    <a:lnTo>
                      <a:pt x="1734" y="0"/>
                    </a:lnTo>
                    <a:lnTo>
                      <a:pt x="1734" y="0"/>
                    </a:lnTo>
                    <a:lnTo>
                      <a:pt x="1734" y="0"/>
                    </a:lnTo>
                    <a:lnTo>
                      <a:pt x="1734" y="0"/>
                    </a:lnTo>
                    <a:lnTo>
                      <a:pt x="1740" y="0"/>
                    </a:lnTo>
                    <a:lnTo>
                      <a:pt x="1740" y="0"/>
                    </a:lnTo>
                    <a:lnTo>
                      <a:pt x="1740" y="0"/>
                    </a:lnTo>
                    <a:lnTo>
                      <a:pt x="1740" y="0"/>
                    </a:lnTo>
                    <a:lnTo>
                      <a:pt x="1740" y="0"/>
                    </a:lnTo>
                    <a:lnTo>
                      <a:pt x="1740" y="0"/>
                    </a:lnTo>
                    <a:lnTo>
                      <a:pt x="1746" y="0"/>
                    </a:lnTo>
                    <a:lnTo>
                      <a:pt x="1746" y="0"/>
                    </a:lnTo>
                    <a:lnTo>
                      <a:pt x="1746" y="0"/>
                    </a:lnTo>
                    <a:lnTo>
                      <a:pt x="1746" y="0"/>
                    </a:lnTo>
                    <a:lnTo>
                      <a:pt x="1746" y="0"/>
                    </a:lnTo>
                    <a:lnTo>
                      <a:pt x="1746" y="0"/>
                    </a:lnTo>
                    <a:lnTo>
                      <a:pt x="1752" y="0"/>
                    </a:lnTo>
                    <a:lnTo>
                      <a:pt x="1752" y="0"/>
                    </a:lnTo>
                    <a:lnTo>
                      <a:pt x="1752" y="0"/>
                    </a:lnTo>
                    <a:lnTo>
                      <a:pt x="1752" y="0"/>
                    </a:lnTo>
                    <a:lnTo>
                      <a:pt x="1752" y="0"/>
                    </a:lnTo>
                    <a:lnTo>
                      <a:pt x="1758" y="0"/>
                    </a:lnTo>
                    <a:lnTo>
                      <a:pt x="1758" y="0"/>
                    </a:lnTo>
                    <a:lnTo>
                      <a:pt x="1758" y="0"/>
                    </a:lnTo>
                    <a:lnTo>
                      <a:pt x="1758" y="0"/>
                    </a:lnTo>
                    <a:lnTo>
                      <a:pt x="1758" y="0"/>
                    </a:lnTo>
                    <a:lnTo>
                      <a:pt x="1758" y="0"/>
                    </a:lnTo>
                    <a:lnTo>
                      <a:pt x="1764" y="0"/>
                    </a:lnTo>
                    <a:lnTo>
                      <a:pt x="1764" y="0"/>
                    </a:lnTo>
                    <a:lnTo>
                      <a:pt x="1764" y="0"/>
                    </a:lnTo>
                    <a:lnTo>
                      <a:pt x="1764" y="0"/>
                    </a:lnTo>
                    <a:lnTo>
                      <a:pt x="1764" y="0"/>
                    </a:lnTo>
                    <a:lnTo>
                      <a:pt x="1770" y="0"/>
                    </a:lnTo>
                    <a:lnTo>
                      <a:pt x="1770" y="0"/>
                    </a:lnTo>
                    <a:lnTo>
                      <a:pt x="1770" y="0"/>
                    </a:lnTo>
                    <a:lnTo>
                      <a:pt x="1770" y="0"/>
                    </a:lnTo>
                    <a:lnTo>
                      <a:pt x="1770" y="0"/>
                    </a:lnTo>
                    <a:lnTo>
                      <a:pt x="1770" y="0"/>
                    </a:lnTo>
                    <a:lnTo>
                      <a:pt x="1776" y="0"/>
                    </a:lnTo>
                    <a:lnTo>
                      <a:pt x="1776" y="0"/>
                    </a:lnTo>
                    <a:lnTo>
                      <a:pt x="1776" y="0"/>
                    </a:lnTo>
                    <a:lnTo>
                      <a:pt x="1776" y="0"/>
                    </a:lnTo>
                    <a:lnTo>
                      <a:pt x="1776" y="0"/>
                    </a:lnTo>
                    <a:lnTo>
                      <a:pt x="1776" y="0"/>
                    </a:lnTo>
                    <a:lnTo>
                      <a:pt x="1776" y="0"/>
                    </a:lnTo>
                    <a:lnTo>
                      <a:pt x="1782" y="0"/>
                    </a:lnTo>
                    <a:lnTo>
                      <a:pt x="1782" y="0"/>
                    </a:lnTo>
                    <a:lnTo>
                      <a:pt x="1782" y="0"/>
                    </a:lnTo>
                    <a:lnTo>
                      <a:pt x="1782" y="0"/>
                    </a:lnTo>
                    <a:lnTo>
                      <a:pt x="1782" y="0"/>
                    </a:lnTo>
                    <a:lnTo>
                      <a:pt x="1782" y="0"/>
                    </a:lnTo>
                    <a:lnTo>
                      <a:pt x="1788" y="0"/>
                    </a:lnTo>
                    <a:lnTo>
                      <a:pt x="1788" y="0"/>
                    </a:lnTo>
                    <a:lnTo>
                      <a:pt x="1788" y="0"/>
                    </a:lnTo>
                    <a:lnTo>
                      <a:pt x="1788" y="0"/>
                    </a:lnTo>
                    <a:lnTo>
                      <a:pt x="1788" y="0"/>
                    </a:lnTo>
                    <a:lnTo>
                      <a:pt x="1794" y="0"/>
                    </a:lnTo>
                    <a:lnTo>
                      <a:pt x="1794" y="0"/>
                    </a:lnTo>
                    <a:lnTo>
                      <a:pt x="1794" y="0"/>
                    </a:lnTo>
                    <a:lnTo>
                      <a:pt x="1794" y="0"/>
                    </a:lnTo>
                    <a:lnTo>
                      <a:pt x="1794" y="0"/>
                    </a:lnTo>
                    <a:lnTo>
                      <a:pt x="1794" y="0"/>
                    </a:lnTo>
                    <a:lnTo>
                      <a:pt x="1800" y="0"/>
                    </a:lnTo>
                    <a:lnTo>
                      <a:pt x="1800" y="0"/>
                    </a:lnTo>
                    <a:lnTo>
                      <a:pt x="1800" y="0"/>
                    </a:lnTo>
                    <a:lnTo>
                      <a:pt x="1800" y="0"/>
                    </a:lnTo>
                    <a:lnTo>
                      <a:pt x="1800" y="0"/>
                    </a:lnTo>
                    <a:lnTo>
                      <a:pt x="1806" y="0"/>
                    </a:lnTo>
                    <a:lnTo>
                      <a:pt x="1806" y="0"/>
                    </a:lnTo>
                    <a:lnTo>
                      <a:pt x="1806" y="0"/>
                    </a:lnTo>
                    <a:lnTo>
                      <a:pt x="1806" y="0"/>
                    </a:lnTo>
                    <a:lnTo>
                      <a:pt x="1806" y="0"/>
                    </a:lnTo>
                    <a:lnTo>
                      <a:pt x="1806" y="0"/>
                    </a:lnTo>
                    <a:lnTo>
                      <a:pt x="1812" y="0"/>
                    </a:lnTo>
                    <a:lnTo>
                      <a:pt x="1812" y="0"/>
                    </a:lnTo>
                    <a:lnTo>
                      <a:pt x="1812" y="0"/>
                    </a:lnTo>
                    <a:lnTo>
                      <a:pt x="1812" y="0"/>
                    </a:lnTo>
                    <a:lnTo>
                      <a:pt x="1812" y="0"/>
                    </a:lnTo>
                    <a:lnTo>
                      <a:pt x="1812" y="0"/>
                    </a:lnTo>
                    <a:lnTo>
                      <a:pt x="1818" y="0"/>
                    </a:lnTo>
                    <a:lnTo>
                      <a:pt x="1818" y="0"/>
                    </a:lnTo>
                    <a:lnTo>
                      <a:pt x="1818" y="0"/>
                    </a:lnTo>
                    <a:lnTo>
                      <a:pt x="1818" y="0"/>
                    </a:lnTo>
                    <a:lnTo>
                      <a:pt x="1818" y="0"/>
                    </a:lnTo>
                    <a:lnTo>
                      <a:pt x="1818" y="0"/>
                    </a:lnTo>
                    <a:lnTo>
                      <a:pt x="1824" y="0"/>
                    </a:lnTo>
                    <a:lnTo>
                      <a:pt x="1824" y="0"/>
                    </a:lnTo>
                    <a:lnTo>
                      <a:pt x="1824" y="0"/>
                    </a:lnTo>
                    <a:lnTo>
                      <a:pt x="1824" y="0"/>
                    </a:lnTo>
                    <a:lnTo>
                      <a:pt x="1824" y="0"/>
                    </a:lnTo>
                    <a:lnTo>
                      <a:pt x="1830" y="0"/>
                    </a:lnTo>
                    <a:lnTo>
                      <a:pt x="1830" y="0"/>
                    </a:lnTo>
                    <a:lnTo>
                      <a:pt x="1830" y="0"/>
                    </a:lnTo>
                    <a:lnTo>
                      <a:pt x="1830" y="0"/>
                    </a:lnTo>
                    <a:lnTo>
                      <a:pt x="1830" y="0"/>
                    </a:lnTo>
                    <a:lnTo>
                      <a:pt x="1830" y="0"/>
                    </a:lnTo>
                    <a:lnTo>
                      <a:pt x="1836" y="0"/>
                    </a:lnTo>
                    <a:lnTo>
                      <a:pt x="1836" y="0"/>
                    </a:lnTo>
                    <a:lnTo>
                      <a:pt x="1836" y="0"/>
                    </a:lnTo>
                    <a:lnTo>
                      <a:pt x="1836" y="0"/>
                    </a:lnTo>
                    <a:lnTo>
                      <a:pt x="1836" y="0"/>
                    </a:lnTo>
                    <a:lnTo>
                      <a:pt x="1836" y="0"/>
                    </a:lnTo>
                    <a:lnTo>
                      <a:pt x="1842" y="0"/>
                    </a:lnTo>
                    <a:lnTo>
                      <a:pt x="1842" y="0"/>
                    </a:lnTo>
                    <a:lnTo>
                      <a:pt x="1842" y="0"/>
                    </a:lnTo>
                    <a:lnTo>
                      <a:pt x="1842" y="0"/>
                    </a:lnTo>
                    <a:lnTo>
                      <a:pt x="1842" y="0"/>
                    </a:lnTo>
                    <a:lnTo>
                      <a:pt x="1842" y="0"/>
                    </a:lnTo>
                    <a:lnTo>
                      <a:pt x="1848" y="0"/>
                    </a:lnTo>
                    <a:lnTo>
                      <a:pt x="1848" y="0"/>
                    </a:lnTo>
                    <a:lnTo>
                      <a:pt x="1848" y="0"/>
                    </a:lnTo>
                    <a:lnTo>
                      <a:pt x="1848" y="0"/>
                    </a:lnTo>
                    <a:lnTo>
                      <a:pt x="1848" y="0"/>
                    </a:lnTo>
                    <a:lnTo>
                      <a:pt x="1848" y="0"/>
                    </a:lnTo>
                    <a:lnTo>
                      <a:pt x="1854" y="0"/>
                    </a:lnTo>
                    <a:lnTo>
                      <a:pt x="1854" y="0"/>
                    </a:lnTo>
                    <a:lnTo>
                      <a:pt x="1854" y="0"/>
                    </a:lnTo>
                    <a:lnTo>
                      <a:pt x="1854" y="0"/>
                    </a:lnTo>
                    <a:lnTo>
                      <a:pt x="1854" y="0"/>
                    </a:lnTo>
                    <a:lnTo>
                      <a:pt x="1860" y="0"/>
                    </a:lnTo>
                    <a:lnTo>
                      <a:pt x="1860" y="0"/>
                    </a:lnTo>
                    <a:lnTo>
                      <a:pt x="1860" y="0"/>
                    </a:lnTo>
                    <a:lnTo>
                      <a:pt x="1860" y="0"/>
                    </a:lnTo>
                    <a:lnTo>
                      <a:pt x="1860" y="0"/>
                    </a:lnTo>
                    <a:lnTo>
                      <a:pt x="1860" y="0"/>
                    </a:lnTo>
                    <a:lnTo>
                      <a:pt x="1866" y="0"/>
                    </a:lnTo>
                    <a:lnTo>
                      <a:pt x="1866" y="0"/>
                    </a:lnTo>
                    <a:lnTo>
                      <a:pt x="1866" y="0"/>
                    </a:lnTo>
                    <a:lnTo>
                      <a:pt x="1866" y="0"/>
                    </a:lnTo>
                    <a:lnTo>
                      <a:pt x="1866" y="0"/>
                    </a:lnTo>
                    <a:lnTo>
                      <a:pt x="1866" y="0"/>
                    </a:lnTo>
                    <a:lnTo>
                      <a:pt x="1872" y="0"/>
                    </a:lnTo>
                    <a:lnTo>
                      <a:pt x="1872" y="0"/>
                    </a:lnTo>
                    <a:lnTo>
                      <a:pt x="1872" y="0"/>
                    </a:lnTo>
                    <a:lnTo>
                      <a:pt x="1872" y="0"/>
                    </a:lnTo>
                    <a:lnTo>
                      <a:pt x="1872" y="0"/>
                    </a:lnTo>
                    <a:lnTo>
                      <a:pt x="1878" y="0"/>
                    </a:lnTo>
                    <a:lnTo>
                      <a:pt x="1878" y="0"/>
                    </a:lnTo>
                    <a:lnTo>
                      <a:pt x="1878" y="0"/>
                    </a:lnTo>
                    <a:lnTo>
                      <a:pt x="1878" y="0"/>
                    </a:lnTo>
                    <a:lnTo>
                      <a:pt x="1878" y="0"/>
                    </a:lnTo>
                    <a:lnTo>
                      <a:pt x="1878" y="0"/>
                    </a:lnTo>
                    <a:lnTo>
                      <a:pt x="1878" y="0"/>
                    </a:lnTo>
                    <a:lnTo>
                      <a:pt x="1884" y="0"/>
                    </a:lnTo>
                    <a:lnTo>
                      <a:pt x="1884" y="0"/>
                    </a:lnTo>
                    <a:lnTo>
                      <a:pt x="1884" y="0"/>
                    </a:lnTo>
                    <a:lnTo>
                      <a:pt x="1884" y="0"/>
                    </a:lnTo>
                    <a:lnTo>
                      <a:pt x="1884" y="0"/>
                    </a:lnTo>
                    <a:lnTo>
                      <a:pt x="1884" y="0"/>
                    </a:lnTo>
                    <a:lnTo>
                      <a:pt x="1890" y="0"/>
                    </a:lnTo>
                    <a:lnTo>
                      <a:pt x="1890" y="0"/>
                    </a:lnTo>
                    <a:lnTo>
                      <a:pt x="1890" y="0"/>
                    </a:lnTo>
                    <a:lnTo>
                      <a:pt x="1890" y="0"/>
                    </a:lnTo>
                    <a:lnTo>
                      <a:pt x="1890" y="0"/>
                    </a:lnTo>
                    <a:lnTo>
                      <a:pt x="1890" y="0"/>
                    </a:lnTo>
                    <a:lnTo>
                      <a:pt x="1896" y="0"/>
                    </a:lnTo>
                    <a:lnTo>
                      <a:pt x="1896" y="0"/>
                    </a:lnTo>
                    <a:lnTo>
                      <a:pt x="1896" y="0"/>
                    </a:lnTo>
                    <a:lnTo>
                      <a:pt x="1896" y="0"/>
                    </a:lnTo>
                    <a:lnTo>
                      <a:pt x="1896" y="0"/>
                    </a:lnTo>
                    <a:lnTo>
                      <a:pt x="1902" y="0"/>
                    </a:lnTo>
                    <a:lnTo>
                      <a:pt x="1902" y="0"/>
                    </a:lnTo>
                    <a:lnTo>
                      <a:pt x="1902" y="0"/>
                    </a:lnTo>
                    <a:lnTo>
                      <a:pt x="1902" y="0"/>
                    </a:lnTo>
                    <a:lnTo>
                      <a:pt x="1902" y="0"/>
                    </a:lnTo>
                    <a:lnTo>
                      <a:pt x="1902" y="0"/>
                    </a:lnTo>
                    <a:lnTo>
                      <a:pt x="1908" y="0"/>
                    </a:lnTo>
                    <a:lnTo>
                      <a:pt x="1908" y="0"/>
                    </a:lnTo>
                    <a:lnTo>
                      <a:pt x="1908" y="0"/>
                    </a:lnTo>
                    <a:lnTo>
                      <a:pt x="1908" y="0"/>
                    </a:lnTo>
                    <a:lnTo>
                      <a:pt x="1908" y="0"/>
                    </a:lnTo>
                    <a:lnTo>
                      <a:pt x="1908" y="0"/>
                    </a:lnTo>
                    <a:lnTo>
                      <a:pt x="1914" y="0"/>
                    </a:lnTo>
                    <a:lnTo>
                      <a:pt x="1914" y="0"/>
                    </a:lnTo>
                    <a:lnTo>
                      <a:pt x="1914" y="0"/>
                    </a:lnTo>
                    <a:lnTo>
                      <a:pt x="1914" y="0"/>
                    </a:lnTo>
                    <a:lnTo>
                      <a:pt x="1914" y="0"/>
                    </a:lnTo>
                    <a:lnTo>
                      <a:pt x="1920" y="0"/>
                    </a:lnTo>
                    <a:lnTo>
                      <a:pt x="1920" y="0"/>
                    </a:lnTo>
                    <a:lnTo>
                      <a:pt x="1920" y="0"/>
                    </a:lnTo>
                    <a:lnTo>
                      <a:pt x="1920" y="0"/>
                    </a:lnTo>
                    <a:lnTo>
                      <a:pt x="1920" y="0"/>
                    </a:lnTo>
                    <a:lnTo>
                      <a:pt x="1920" y="0"/>
                    </a:lnTo>
                    <a:lnTo>
                      <a:pt x="1926" y="0"/>
                    </a:lnTo>
                    <a:lnTo>
                      <a:pt x="1926" y="0"/>
                    </a:lnTo>
                    <a:lnTo>
                      <a:pt x="1926" y="0"/>
                    </a:lnTo>
                    <a:lnTo>
                      <a:pt x="1926" y="0"/>
                    </a:lnTo>
                    <a:lnTo>
                      <a:pt x="1926" y="0"/>
                    </a:lnTo>
                    <a:lnTo>
                      <a:pt x="1926" y="0"/>
                    </a:lnTo>
                    <a:lnTo>
                      <a:pt x="1932" y="0"/>
                    </a:lnTo>
                    <a:lnTo>
                      <a:pt x="1932" y="0"/>
                    </a:lnTo>
                    <a:lnTo>
                      <a:pt x="1932" y="0"/>
                    </a:lnTo>
                    <a:lnTo>
                      <a:pt x="1932" y="0"/>
                    </a:lnTo>
                    <a:lnTo>
                      <a:pt x="1932" y="0"/>
                    </a:lnTo>
                    <a:lnTo>
                      <a:pt x="1938" y="0"/>
                    </a:lnTo>
                    <a:lnTo>
                      <a:pt x="1938" y="0"/>
                    </a:lnTo>
                    <a:lnTo>
                      <a:pt x="1938" y="0"/>
                    </a:lnTo>
                    <a:lnTo>
                      <a:pt x="1938" y="0"/>
                    </a:lnTo>
                    <a:lnTo>
                      <a:pt x="1938" y="0"/>
                    </a:lnTo>
                    <a:lnTo>
                      <a:pt x="1938" y="0"/>
                    </a:lnTo>
                    <a:lnTo>
                      <a:pt x="1944" y="0"/>
                    </a:lnTo>
                    <a:lnTo>
                      <a:pt x="1944" y="0"/>
                    </a:lnTo>
                    <a:lnTo>
                      <a:pt x="1944" y="0"/>
                    </a:lnTo>
                    <a:lnTo>
                      <a:pt x="1944" y="0"/>
                    </a:lnTo>
                    <a:lnTo>
                      <a:pt x="1944" y="0"/>
                    </a:lnTo>
                    <a:lnTo>
                      <a:pt x="1944" y="0"/>
                    </a:lnTo>
                    <a:lnTo>
                      <a:pt x="1950" y="0"/>
                    </a:lnTo>
                    <a:lnTo>
                      <a:pt x="1950" y="0"/>
                    </a:lnTo>
                    <a:lnTo>
                      <a:pt x="1950" y="0"/>
                    </a:lnTo>
                    <a:lnTo>
                      <a:pt x="1950" y="0"/>
                    </a:lnTo>
                    <a:lnTo>
                      <a:pt x="1950" y="0"/>
                    </a:lnTo>
                    <a:lnTo>
                      <a:pt x="1950" y="0"/>
                    </a:lnTo>
                    <a:lnTo>
                      <a:pt x="1956" y="0"/>
                    </a:lnTo>
                    <a:lnTo>
                      <a:pt x="1956" y="0"/>
                    </a:lnTo>
                    <a:lnTo>
                      <a:pt x="1956" y="0"/>
                    </a:lnTo>
                    <a:lnTo>
                      <a:pt x="1956" y="0"/>
                    </a:lnTo>
                    <a:lnTo>
                      <a:pt x="1956" y="0"/>
                    </a:lnTo>
                    <a:lnTo>
                      <a:pt x="1956" y="0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62" y="0"/>
                    </a:lnTo>
                    <a:lnTo>
                      <a:pt x="1968" y="0"/>
                    </a:lnTo>
                    <a:lnTo>
                      <a:pt x="1968" y="0"/>
                    </a:lnTo>
                    <a:lnTo>
                      <a:pt x="1968" y="0"/>
                    </a:lnTo>
                    <a:lnTo>
                      <a:pt x="1968" y="0"/>
                    </a:lnTo>
                    <a:lnTo>
                      <a:pt x="1968" y="0"/>
                    </a:lnTo>
                    <a:lnTo>
                      <a:pt x="1968" y="0"/>
                    </a:lnTo>
                    <a:lnTo>
                      <a:pt x="1974" y="0"/>
                    </a:lnTo>
                    <a:lnTo>
                      <a:pt x="1974" y="0"/>
                    </a:lnTo>
                    <a:lnTo>
                      <a:pt x="1974" y="0"/>
                    </a:lnTo>
                    <a:lnTo>
                      <a:pt x="1974" y="0"/>
                    </a:lnTo>
                    <a:lnTo>
                      <a:pt x="1974" y="0"/>
                    </a:lnTo>
                    <a:lnTo>
                      <a:pt x="1974" y="0"/>
                    </a:lnTo>
                    <a:lnTo>
                      <a:pt x="1980" y="0"/>
                    </a:lnTo>
                    <a:lnTo>
                      <a:pt x="1980" y="0"/>
                    </a:lnTo>
                    <a:lnTo>
                      <a:pt x="1980" y="0"/>
                    </a:lnTo>
                    <a:lnTo>
                      <a:pt x="1980" y="0"/>
                    </a:lnTo>
                    <a:lnTo>
                      <a:pt x="1980" y="0"/>
                    </a:lnTo>
                    <a:lnTo>
                      <a:pt x="1980" y="0"/>
                    </a:lnTo>
                    <a:lnTo>
                      <a:pt x="1986" y="0"/>
                    </a:lnTo>
                    <a:lnTo>
                      <a:pt x="1986" y="0"/>
                    </a:lnTo>
                    <a:lnTo>
                      <a:pt x="1986" y="0"/>
                    </a:lnTo>
                    <a:lnTo>
                      <a:pt x="1986" y="0"/>
                    </a:lnTo>
                    <a:lnTo>
                      <a:pt x="1986" y="0"/>
                    </a:lnTo>
                    <a:lnTo>
                      <a:pt x="1986" y="0"/>
                    </a:lnTo>
                    <a:lnTo>
                      <a:pt x="1992" y="0"/>
                    </a:lnTo>
                    <a:lnTo>
                      <a:pt x="1992" y="0"/>
                    </a:lnTo>
                    <a:lnTo>
                      <a:pt x="1992" y="0"/>
                    </a:lnTo>
                    <a:lnTo>
                      <a:pt x="1992" y="0"/>
                    </a:lnTo>
                    <a:lnTo>
                      <a:pt x="1992" y="0"/>
                    </a:lnTo>
                    <a:lnTo>
                      <a:pt x="1992" y="0"/>
                    </a:lnTo>
                    <a:lnTo>
                      <a:pt x="1998" y="0"/>
                    </a:lnTo>
                    <a:lnTo>
                      <a:pt x="1998" y="0"/>
                    </a:lnTo>
                    <a:lnTo>
                      <a:pt x="1998" y="0"/>
                    </a:lnTo>
                    <a:lnTo>
                      <a:pt x="1998" y="0"/>
                    </a:lnTo>
                    <a:lnTo>
                      <a:pt x="1998" y="0"/>
                    </a:lnTo>
                    <a:lnTo>
                      <a:pt x="2004" y="0"/>
                    </a:lnTo>
                    <a:lnTo>
                      <a:pt x="2004" y="0"/>
                    </a:lnTo>
                    <a:lnTo>
                      <a:pt x="2004" y="0"/>
                    </a:lnTo>
                    <a:lnTo>
                      <a:pt x="2004" y="0"/>
                    </a:lnTo>
                    <a:lnTo>
                      <a:pt x="2004" y="0"/>
                    </a:lnTo>
                    <a:lnTo>
                      <a:pt x="2004" y="0"/>
                    </a:lnTo>
                    <a:lnTo>
                      <a:pt x="2010" y="0"/>
                    </a:lnTo>
                    <a:lnTo>
                      <a:pt x="2010" y="0"/>
                    </a:lnTo>
                    <a:lnTo>
                      <a:pt x="2010" y="0"/>
                    </a:lnTo>
                    <a:lnTo>
                      <a:pt x="2010" y="0"/>
                    </a:lnTo>
                    <a:lnTo>
                      <a:pt x="2010" y="0"/>
                    </a:lnTo>
                    <a:lnTo>
                      <a:pt x="2010" y="0"/>
                    </a:lnTo>
                    <a:lnTo>
                      <a:pt x="2016" y="0"/>
                    </a:lnTo>
                    <a:lnTo>
                      <a:pt x="2016" y="0"/>
                    </a:lnTo>
                    <a:lnTo>
                      <a:pt x="2016" y="0"/>
                    </a:lnTo>
                    <a:lnTo>
                      <a:pt x="2016" y="0"/>
                    </a:lnTo>
                    <a:lnTo>
                      <a:pt x="2016" y="0"/>
                    </a:lnTo>
                    <a:lnTo>
                      <a:pt x="2016" y="0"/>
                    </a:lnTo>
                    <a:lnTo>
                      <a:pt x="2022" y="0"/>
                    </a:lnTo>
                    <a:lnTo>
                      <a:pt x="2022" y="0"/>
                    </a:lnTo>
                    <a:lnTo>
                      <a:pt x="2022" y="0"/>
                    </a:lnTo>
                    <a:lnTo>
                      <a:pt x="2022" y="0"/>
                    </a:lnTo>
                    <a:lnTo>
                      <a:pt x="2022" y="0"/>
                    </a:lnTo>
                    <a:lnTo>
                      <a:pt x="2022" y="0"/>
                    </a:lnTo>
                    <a:lnTo>
                      <a:pt x="2028" y="0"/>
                    </a:lnTo>
                    <a:lnTo>
                      <a:pt x="2028" y="0"/>
                    </a:lnTo>
                    <a:lnTo>
                      <a:pt x="2028" y="0"/>
                    </a:lnTo>
                    <a:lnTo>
                      <a:pt x="2028" y="0"/>
                    </a:lnTo>
                    <a:lnTo>
                      <a:pt x="2028" y="0"/>
                    </a:lnTo>
                    <a:lnTo>
                      <a:pt x="2034" y="0"/>
                    </a:lnTo>
                    <a:lnTo>
                      <a:pt x="2034" y="0"/>
                    </a:lnTo>
                    <a:lnTo>
                      <a:pt x="2034" y="0"/>
                    </a:lnTo>
                    <a:lnTo>
                      <a:pt x="2034" y="0"/>
                    </a:lnTo>
                    <a:lnTo>
                      <a:pt x="2034" y="0"/>
                    </a:lnTo>
                    <a:lnTo>
                      <a:pt x="2034" y="0"/>
                    </a:lnTo>
                    <a:lnTo>
                      <a:pt x="2040" y="0"/>
                    </a:lnTo>
                    <a:lnTo>
                      <a:pt x="2040" y="0"/>
                    </a:lnTo>
                    <a:lnTo>
                      <a:pt x="2040" y="0"/>
                    </a:lnTo>
                    <a:lnTo>
                      <a:pt x="2040" y="0"/>
                    </a:lnTo>
                    <a:lnTo>
                      <a:pt x="2040" y="0"/>
                    </a:lnTo>
                    <a:lnTo>
                      <a:pt x="2040" y="0"/>
                    </a:lnTo>
                    <a:lnTo>
                      <a:pt x="2046" y="0"/>
                    </a:lnTo>
                    <a:lnTo>
                      <a:pt x="2046" y="0"/>
                    </a:lnTo>
                    <a:lnTo>
                      <a:pt x="2046" y="0"/>
                    </a:lnTo>
                    <a:lnTo>
                      <a:pt x="2046" y="0"/>
                    </a:lnTo>
                    <a:lnTo>
                      <a:pt x="2046" y="0"/>
                    </a:lnTo>
                    <a:lnTo>
                      <a:pt x="2046" y="0"/>
                    </a:lnTo>
                    <a:lnTo>
                      <a:pt x="2052" y="0"/>
                    </a:lnTo>
                    <a:lnTo>
                      <a:pt x="2052" y="0"/>
                    </a:lnTo>
                    <a:lnTo>
                      <a:pt x="2052" y="0"/>
                    </a:lnTo>
                    <a:lnTo>
                      <a:pt x="2052" y="0"/>
                    </a:lnTo>
                    <a:lnTo>
                      <a:pt x="2052" y="0"/>
                    </a:lnTo>
                    <a:lnTo>
                      <a:pt x="2058" y="0"/>
                    </a:lnTo>
                    <a:lnTo>
                      <a:pt x="2058" y="0"/>
                    </a:lnTo>
                    <a:lnTo>
                      <a:pt x="2058" y="0"/>
                    </a:lnTo>
                    <a:lnTo>
                      <a:pt x="2058" y="0"/>
                    </a:lnTo>
                    <a:lnTo>
                      <a:pt x="2058" y="0"/>
                    </a:lnTo>
                    <a:lnTo>
                      <a:pt x="2058" y="0"/>
                    </a:lnTo>
                    <a:lnTo>
                      <a:pt x="2064" y="0"/>
                    </a:lnTo>
                    <a:lnTo>
                      <a:pt x="2064" y="0"/>
                    </a:lnTo>
                    <a:lnTo>
                      <a:pt x="2064" y="0"/>
                    </a:lnTo>
                    <a:lnTo>
                      <a:pt x="2064" y="0"/>
                    </a:lnTo>
                    <a:lnTo>
                      <a:pt x="2064" y="0"/>
                    </a:lnTo>
                    <a:lnTo>
                      <a:pt x="2064" y="0"/>
                    </a:lnTo>
                    <a:lnTo>
                      <a:pt x="2070" y="0"/>
                    </a:lnTo>
                    <a:lnTo>
                      <a:pt x="2070" y="0"/>
                    </a:lnTo>
                    <a:lnTo>
                      <a:pt x="2070" y="0"/>
                    </a:lnTo>
                    <a:lnTo>
                      <a:pt x="2070" y="0"/>
                    </a:lnTo>
                    <a:lnTo>
                      <a:pt x="2070" y="0"/>
                    </a:lnTo>
                    <a:lnTo>
                      <a:pt x="2076" y="0"/>
                    </a:lnTo>
                    <a:lnTo>
                      <a:pt x="2076" y="0"/>
                    </a:lnTo>
                    <a:lnTo>
                      <a:pt x="2076" y="0"/>
                    </a:lnTo>
                    <a:lnTo>
                      <a:pt x="2076" y="0"/>
                    </a:lnTo>
                    <a:lnTo>
                      <a:pt x="2076" y="0"/>
                    </a:lnTo>
                    <a:lnTo>
                      <a:pt x="2076" y="0"/>
                    </a:lnTo>
                    <a:lnTo>
                      <a:pt x="2076" y="0"/>
                    </a:lnTo>
                    <a:lnTo>
                      <a:pt x="2082" y="0"/>
                    </a:lnTo>
                    <a:lnTo>
                      <a:pt x="2082" y="0"/>
                    </a:lnTo>
                    <a:lnTo>
                      <a:pt x="2082" y="0"/>
                    </a:lnTo>
                    <a:lnTo>
                      <a:pt x="2082" y="0"/>
                    </a:lnTo>
                    <a:lnTo>
                      <a:pt x="2082" y="0"/>
                    </a:lnTo>
                    <a:lnTo>
                      <a:pt x="2088" y="0"/>
                    </a:lnTo>
                    <a:lnTo>
                      <a:pt x="2088" y="0"/>
                    </a:lnTo>
                    <a:lnTo>
                      <a:pt x="2088" y="0"/>
                    </a:lnTo>
                    <a:lnTo>
                      <a:pt x="2088" y="0"/>
                    </a:lnTo>
                    <a:lnTo>
                      <a:pt x="2088" y="0"/>
                    </a:lnTo>
                    <a:lnTo>
                      <a:pt x="2088" y="0"/>
                    </a:lnTo>
                    <a:lnTo>
                      <a:pt x="2094" y="0"/>
                    </a:lnTo>
                    <a:lnTo>
                      <a:pt x="2094" y="0"/>
                    </a:lnTo>
                    <a:lnTo>
                      <a:pt x="2094" y="0"/>
                    </a:lnTo>
                    <a:lnTo>
                      <a:pt x="2094" y="0"/>
                    </a:lnTo>
                    <a:lnTo>
                      <a:pt x="2094" y="0"/>
                    </a:lnTo>
                    <a:lnTo>
                      <a:pt x="2094" y="0"/>
                    </a:lnTo>
                    <a:lnTo>
                      <a:pt x="2100" y="0"/>
                    </a:lnTo>
                    <a:lnTo>
                      <a:pt x="2100" y="0"/>
                    </a:lnTo>
                    <a:lnTo>
                      <a:pt x="2100" y="0"/>
                    </a:lnTo>
                    <a:lnTo>
                      <a:pt x="2100" y="0"/>
                    </a:lnTo>
                    <a:lnTo>
                      <a:pt x="2100" y="0"/>
                    </a:lnTo>
                    <a:lnTo>
                      <a:pt x="2100" y="0"/>
                    </a:lnTo>
                    <a:lnTo>
                      <a:pt x="2106" y="0"/>
                    </a:lnTo>
                    <a:lnTo>
                      <a:pt x="2106" y="0"/>
                    </a:lnTo>
                    <a:lnTo>
                      <a:pt x="2106" y="0"/>
                    </a:lnTo>
                    <a:lnTo>
                      <a:pt x="2106" y="0"/>
                    </a:lnTo>
                    <a:lnTo>
                      <a:pt x="2106" y="0"/>
                    </a:lnTo>
                    <a:lnTo>
                      <a:pt x="2112" y="0"/>
                    </a:lnTo>
                    <a:lnTo>
                      <a:pt x="2112" y="0"/>
                    </a:lnTo>
                    <a:lnTo>
                      <a:pt x="2112" y="0"/>
                    </a:lnTo>
                    <a:lnTo>
                      <a:pt x="2112" y="0"/>
                    </a:lnTo>
                    <a:lnTo>
                      <a:pt x="2112" y="0"/>
                    </a:lnTo>
                    <a:lnTo>
                      <a:pt x="2112" y="0"/>
                    </a:lnTo>
                    <a:lnTo>
                      <a:pt x="2118" y="0"/>
                    </a:lnTo>
                    <a:lnTo>
                      <a:pt x="2118" y="0"/>
                    </a:lnTo>
                    <a:lnTo>
                      <a:pt x="2118" y="0"/>
                    </a:lnTo>
                    <a:lnTo>
                      <a:pt x="2118" y="0"/>
                    </a:lnTo>
                    <a:lnTo>
                      <a:pt x="2118" y="0"/>
                    </a:lnTo>
                    <a:lnTo>
                      <a:pt x="2118" y="0"/>
                    </a:lnTo>
                    <a:lnTo>
                      <a:pt x="2124" y="0"/>
                    </a:lnTo>
                    <a:lnTo>
                      <a:pt x="2124" y="0"/>
                    </a:lnTo>
                    <a:lnTo>
                      <a:pt x="2124" y="0"/>
                    </a:lnTo>
                    <a:lnTo>
                      <a:pt x="2124" y="0"/>
                    </a:lnTo>
                    <a:lnTo>
                      <a:pt x="2124" y="0"/>
                    </a:lnTo>
                    <a:lnTo>
                      <a:pt x="2130" y="0"/>
                    </a:lnTo>
                    <a:lnTo>
                      <a:pt x="2130" y="0"/>
                    </a:lnTo>
                    <a:lnTo>
                      <a:pt x="2130" y="0"/>
                    </a:lnTo>
                    <a:lnTo>
                      <a:pt x="2130" y="0"/>
                    </a:lnTo>
                    <a:lnTo>
                      <a:pt x="2130" y="0"/>
                    </a:lnTo>
                    <a:lnTo>
                      <a:pt x="2130" y="0"/>
                    </a:lnTo>
                    <a:lnTo>
                      <a:pt x="2136" y="0"/>
                    </a:lnTo>
                    <a:lnTo>
                      <a:pt x="2136" y="0"/>
                    </a:lnTo>
                    <a:lnTo>
                      <a:pt x="2136" y="0"/>
                    </a:lnTo>
                    <a:lnTo>
                      <a:pt x="2136" y="0"/>
                    </a:lnTo>
                    <a:lnTo>
                      <a:pt x="2136" y="0"/>
                    </a:lnTo>
                    <a:lnTo>
                      <a:pt x="2136" y="0"/>
                    </a:lnTo>
                    <a:lnTo>
                      <a:pt x="2142" y="0"/>
                    </a:lnTo>
                    <a:lnTo>
                      <a:pt x="2142" y="0"/>
                    </a:lnTo>
                    <a:lnTo>
                      <a:pt x="2142" y="0"/>
                    </a:lnTo>
                    <a:lnTo>
                      <a:pt x="2142" y="0"/>
                    </a:lnTo>
                    <a:lnTo>
                      <a:pt x="2142" y="0"/>
                    </a:lnTo>
                    <a:lnTo>
                      <a:pt x="2142" y="0"/>
                    </a:lnTo>
                    <a:lnTo>
                      <a:pt x="2148" y="0"/>
                    </a:lnTo>
                    <a:lnTo>
                      <a:pt x="2148" y="0"/>
                    </a:lnTo>
                    <a:lnTo>
                      <a:pt x="2148" y="0"/>
                    </a:lnTo>
                    <a:lnTo>
                      <a:pt x="2148" y="0"/>
                    </a:lnTo>
                    <a:lnTo>
                      <a:pt x="2148" y="0"/>
                    </a:lnTo>
                    <a:lnTo>
                      <a:pt x="2148" y="0"/>
                    </a:lnTo>
                    <a:lnTo>
                      <a:pt x="2154" y="0"/>
                    </a:lnTo>
                    <a:lnTo>
                      <a:pt x="2154" y="0"/>
                    </a:lnTo>
                    <a:lnTo>
                      <a:pt x="2154" y="0"/>
                    </a:lnTo>
                    <a:lnTo>
                      <a:pt x="2154" y="0"/>
                    </a:lnTo>
                    <a:lnTo>
                      <a:pt x="2154" y="0"/>
                    </a:lnTo>
                    <a:lnTo>
                      <a:pt x="2154" y="0"/>
                    </a:lnTo>
                    <a:lnTo>
                      <a:pt x="2160" y="0"/>
                    </a:lnTo>
                    <a:lnTo>
                      <a:pt x="2160" y="0"/>
                    </a:lnTo>
                    <a:lnTo>
                      <a:pt x="2160" y="0"/>
                    </a:lnTo>
                    <a:lnTo>
                      <a:pt x="2160" y="0"/>
                    </a:lnTo>
                    <a:lnTo>
                      <a:pt x="2160" y="0"/>
                    </a:lnTo>
                    <a:lnTo>
                      <a:pt x="2160" y="0"/>
                    </a:lnTo>
                    <a:lnTo>
                      <a:pt x="2166" y="0"/>
                    </a:lnTo>
                    <a:lnTo>
                      <a:pt x="2166" y="0"/>
                    </a:lnTo>
                    <a:lnTo>
                      <a:pt x="2166" y="0"/>
                    </a:lnTo>
                    <a:lnTo>
                      <a:pt x="2166" y="0"/>
                    </a:lnTo>
                    <a:lnTo>
                      <a:pt x="2166" y="0"/>
                    </a:lnTo>
                    <a:lnTo>
                      <a:pt x="2172" y="0"/>
                    </a:lnTo>
                    <a:lnTo>
                      <a:pt x="2172" y="0"/>
                    </a:lnTo>
                    <a:lnTo>
                      <a:pt x="2172" y="0"/>
                    </a:lnTo>
                    <a:lnTo>
                      <a:pt x="2172" y="0"/>
                    </a:lnTo>
                    <a:lnTo>
                      <a:pt x="2172" y="0"/>
                    </a:lnTo>
                    <a:lnTo>
                      <a:pt x="2172" y="0"/>
                    </a:lnTo>
                    <a:lnTo>
                      <a:pt x="2178" y="0"/>
                    </a:lnTo>
                    <a:lnTo>
                      <a:pt x="2178" y="0"/>
                    </a:lnTo>
                    <a:lnTo>
                      <a:pt x="2178" y="0"/>
                    </a:lnTo>
                    <a:lnTo>
                      <a:pt x="2178" y="0"/>
                    </a:lnTo>
                    <a:lnTo>
                      <a:pt x="2178" y="0"/>
                    </a:lnTo>
                    <a:lnTo>
                      <a:pt x="2184" y="0"/>
                    </a:lnTo>
                    <a:lnTo>
                      <a:pt x="2184" y="0"/>
                    </a:lnTo>
                    <a:lnTo>
                      <a:pt x="2184" y="0"/>
                    </a:lnTo>
                    <a:lnTo>
                      <a:pt x="2184" y="0"/>
                    </a:lnTo>
                    <a:lnTo>
                      <a:pt x="2184" y="0"/>
                    </a:lnTo>
                    <a:lnTo>
                      <a:pt x="2184" y="0"/>
                    </a:lnTo>
                    <a:lnTo>
                      <a:pt x="2190" y="0"/>
                    </a:lnTo>
                    <a:lnTo>
                      <a:pt x="2190" y="0"/>
                    </a:lnTo>
                    <a:lnTo>
                      <a:pt x="2190" y="0"/>
                    </a:lnTo>
                    <a:lnTo>
                      <a:pt x="2190" y="0"/>
                    </a:lnTo>
                    <a:lnTo>
                      <a:pt x="2190" y="0"/>
                    </a:lnTo>
                    <a:lnTo>
                      <a:pt x="2190" y="0"/>
                    </a:lnTo>
                    <a:lnTo>
                      <a:pt x="2196" y="0"/>
                    </a:lnTo>
                    <a:lnTo>
                      <a:pt x="2196" y="0"/>
                    </a:lnTo>
                    <a:lnTo>
                      <a:pt x="2196" y="0"/>
                    </a:lnTo>
                    <a:lnTo>
                      <a:pt x="2196" y="0"/>
                    </a:lnTo>
                    <a:lnTo>
                      <a:pt x="2196" y="0"/>
                    </a:lnTo>
                    <a:lnTo>
                      <a:pt x="2196" y="0"/>
                    </a:lnTo>
                    <a:lnTo>
                      <a:pt x="2202" y="0"/>
                    </a:lnTo>
                    <a:lnTo>
                      <a:pt x="2202" y="0"/>
                    </a:lnTo>
                    <a:lnTo>
                      <a:pt x="2202" y="0"/>
                    </a:lnTo>
                    <a:lnTo>
                      <a:pt x="2202" y="0"/>
                    </a:lnTo>
                    <a:lnTo>
                      <a:pt x="2202" y="0"/>
                    </a:lnTo>
                    <a:lnTo>
                      <a:pt x="2202" y="0"/>
                    </a:lnTo>
                    <a:lnTo>
                      <a:pt x="2208" y="0"/>
                    </a:lnTo>
                    <a:lnTo>
                      <a:pt x="2208" y="0"/>
                    </a:lnTo>
                    <a:lnTo>
                      <a:pt x="2208" y="0"/>
                    </a:lnTo>
                    <a:lnTo>
                      <a:pt x="2208" y="0"/>
                    </a:lnTo>
                    <a:lnTo>
                      <a:pt x="2208" y="0"/>
                    </a:lnTo>
                    <a:lnTo>
                      <a:pt x="2208" y="0"/>
                    </a:lnTo>
                    <a:lnTo>
                      <a:pt x="2214" y="0"/>
                    </a:lnTo>
                    <a:lnTo>
                      <a:pt x="2214" y="0"/>
                    </a:lnTo>
                    <a:lnTo>
                      <a:pt x="2214" y="0"/>
                    </a:lnTo>
                    <a:lnTo>
                      <a:pt x="2214" y="0"/>
                    </a:lnTo>
                    <a:lnTo>
                      <a:pt x="2214" y="0"/>
                    </a:lnTo>
                    <a:lnTo>
                      <a:pt x="2220" y="0"/>
                    </a:lnTo>
                    <a:lnTo>
                      <a:pt x="2220" y="0"/>
                    </a:lnTo>
                    <a:lnTo>
                      <a:pt x="2220" y="0"/>
                    </a:lnTo>
                    <a:lnTo>
                      <a:pt x="2220" y="0"/>
                    </a:lnTo>
                    <a:lnTo>
                      <a:pt x="2220" y="0"/>
                    </a:lnTo>
                    <a:lnTo>
                      <a:pt x="2220" y="0"/>
                    </a:lnTo>
                    <a:lnTo>
                      <a:pt x="2226" y="0"/>
                    </a:lnTo>
                    <a:lnTo>
                      <a:pt x="2226" y="0"/>
                    </a:lnTo>
                    <a:lnTo>
                      <a:pt x="2226" y="0"/>
                    </a:lnTo>
                    <a:lnTo>
                      <a:pt x="2226" y="0"/>
                    </a:lnTo>
                    <a:lnTo>
                      <a:pt x="2226" y="0"/>
                    </a:lnTo>
                    <a:lnTo>
                      <a:pt x="2226" y="0"/>
                    </a:lnTo>
                    <a:lnTo>
                      <a:pt x="2232" y="0"/>
                    </a:lnTo>
                    <a:lnTo>
                      <a:pt x="2232" y="0"/>
                    </a:lnTo>
                    <a:lnTo>
                      <a:pt x="2232" y="0"/>
                    </a:lnTo>
                    <a:lnTo>
                      <a:pt x="2232" y="0"/>
                    </a:lnTo>
                    <a:lnTo>
                      <a:pt x="2232" y="0"/>
                    </a:lnTo>
                    <a:lnTo>
                      <a:pt x="2232" y="0"/>
                    </a:lnTo>
                    <a:lnTo>
                      <a:pt x="2238" y="0"/>
                    </a:lnTo>
                    <a:lnTo>
                      <a:pt x="2238" y="0"/>
                    </a:lnTo>
                    <a:lnTo>
                      <a:pt x="2238" y="0"/>
                    </a:lnTo>
                    <a:lnTo>
                      <a:pt x="2238" y="0"/>
                    </a:lnTo>
                    <a:lnTo>
                      <a:pt x="2238" y="0"/>
                    </a:lnTo>
                    <a:lnTo>
                      <a:pt x="2244" y="0"/>
                    </a:lnTo>
                    <a:lnTo>
                      <a:pt x="2244" y="0"/>
                    </a:lnTo>
                    <a:lnTo>
                      <a:pt x="2244" y="0"/>
                    </a:lnTo>
                    <a:lnTo>
                      <a:pt x="2244" y="0"/>
                    </a:lnTo>
                    <a:lnTo>
                      <a:pt x="2244" y="0"/>
                    </a:lnTo>
                    <a:lnTo>
                      <a:pt x="2244" y="0"/>
                    </a:lnTo>
                    <a:lnTo>
                      <a:pt x="2250" y="0"/>
                    </a:lnTo>
                    <a:lnTo>
                      <a:pt x="2250" y="0"/>
                    </a:lnTo>
                    <a:lnTo>
                      <a:pt x="2250" y="0"/>
                    </a:lnTo>
                    <a:lnTo>
                      <a:pt x="2250" y="0"/>
                    </a:lnTo>
                    <a:lnTo>
                      <a:pt x="2250" y="0"/>
                    </a:lnTo>
                    <a:lnTo>
                      <a:pt x="2250" y="0"/>
                    </a:lnTo>
                    <a:lnTo>
                      <a:pt x="2256" y="0"/>
                    </a:lnTo>
                    <a:lnTo>
                      <a:pt x="2256" y="0"/>
                    </a:lnTo>
                    <a:lnTo>
                      <a:pt x="2256" y="0"/>
                    </a:lnTo>
                    <a:lnTo>
                      <a:pt x="2256" y="0"/>
                    </a:lnTo>
                    <a:lnTo>
                      <a:pt x="2256" y="0"/>
                    </a:lnTo>
                    <a:lnTo>
                      <a:pt x="2256" y="0"/>
                    </a:lnTo>
                    <a:lnTo>
                      <a:pt x="2262" y="0"/>
                    </a:lnTo>
                    <a:lnTo>
                      <a:pt x="2262" y="0"/>
                    </a:lnTo>
                    <a:lnTo>
                      <a:pt x="2262" y="0"/>
                    </a:lnTo>
                    <a:lnTo>
                      <a:pt x="2262" y="0"/>
                    </a:lnTo>
                    <a:lnTo>
                      <a:pt x="2262" y="0"/>
                    </a:lnTo>
                    <a:lnTo>
                      <a:pt x="2262" y="0"/>
                    </a:lnTo>
                    <a:lnTo>
                      <a:pt x="2268" y="0"/>
                    </a:lnTo>
                    <a:lnTo>
                      <a:pt x="2268" y="0"/>
                    </a:lnTo>
                    <a:lnTo>
                      <a:pt x="2268" y="0"/>
                    </a:lnTo>
                    <a:lnTo>
                      <a:pt x="2268" y="0"/>
                    </a:lnTo>
                    <a:lnTo>
                      <a:pt x="2268" y="0"/>
                    </a:lnTo>
                    <a:lnTo>
                      <a:pt x="2274" y="0"/>
                    </a:lnTo>
                    <a:lnTo>
                      <a:pt x="2274" y="0"/>
                    </a:lnTo>
                    <a:lnTo>
                      <a:pt x="2274" y="0"/>
                    </a:lnTo>
                    <a:lnTo>
                      <a:pt x="2274" y="0"/>
                    </a:lnTo>
                    <a:lnTo>
                      <a:pt x="2274" y="0"/>
                    </a:lnTo>
                    <a:lnTo>
                      <a:pt x="2274" y="0"/>
                    </a:lnTo>
                    <a:lnTo>
                      <a:pt x="2280" y="0"/>
                    </a:lnTo>
                    <a:lnTo>
                      <a:pt x="2280" y="0"/>
                    </a:lnTo>
                    <a:lnTo>
                      <a:pt x="2280" y="0"/>
                    </a:lnTo>
                    <a:lnTo>
                      <a:pt x="2280" y="0"/>
                    </a:lnTo>
                    <a:lnTo>
                      <a:pt x="2280" y="0"/>
                    </a:lnTo>
                    <a:lnTo>
                      <a:pt x="2280" y="0"/>
                    </a:lnTo>
                    <a:lnTo>
                      <a:pt x="2286" y="0"/>
                    </a:lnTo>
                    <a:lnTo>
                      <a:pt x="2286" y="0"/>
                    </a:lnTo>
                    <a:lnTo>
                      <a:pt x="2286" y="0"/>
                    </a:lnTo>
                    <a:lnTo>
                      <a:pt x="2286" y="0"/>
                    </a:lnTo>
                    <a:lnTo>
                      <a:pt x="2286" y="0"/>
                    </a:lnTo>
                    <a:lnTo>
                      <a:pt x="2286" y="0"/>
                    </a:lnTo>
                    <a:lnTo>
                      <a:pt x="2292" y="0"/>
                    </a:lnTo>
                    <a:lnTo>
                      <a:pt x="2292" y="0"/>
                    </a:lnTo>
                    <a:lnTo>
                      <a:pt x="2292" y="0"/>
                    </a:lnTo>
                    <a:lnTo>
                      <a:pt x="2292" y="0"/>
                    </a:lnTo>
                    <a:lnTo>
                      <a:pt x="2292" y="0"/>
                    </a:lnTo>
                    <a:lnTo>
                      <a:pt x="2292" y="0"/>
                    </a:lnTo>
                    <a:lnTo>
                      <a:pt x="2298" y="0"/>
                    </a:lnTo>
                    <a:lnTo>
                      <a:pt x="2298" y="0"/>
                    </a:lnTo>
                    <a:lnTo>
                      <a:pt x="2298" y="0"/>
                    </a:lnTo>
                    <a:lnTo>
                      <a:pt x="2298" y="0"/>
                    </a:lnTo>
                    <a:lnTo>
                      <a:pt x="2298" y="0"/>
                    </a:lnTo>
                    <a:lnTo>
                      <a:pt x="2298" y="0"/>
                    </a:lnTo>
                    <a:lnTo>
                      <a:pt x="2304" y="0"/>
                    </a:lnTo>
                    <a:lnTo>
                      <a:pt x="2304" y="0"/>
                    </a:lnTo>
                    <a:lnTo>
                      <a:pt x="2304" y="0"/>
                    </a:lnTo>
                    <a:lnTo>
                      <a:pt x="2304" y="0"/>
                    </a:lnTo>
                    <a:lnTo>
                      <a:pt x="2304" y="0"/>
                    </a:lnTo>
                    <a:lnTo>
                      <a:pt x="2310" y="0"/>
                    </a:lnTo>
                    <a:lnTo>
                      <a:pt x="2310" y="0"/>
                    </a:lnTo>
                    <a:lnTo>
                      <a:pt x="2310" y="0"/>
                    </a:lnTo>
                    <a:lnTo>
                      <a:pt x="2310" y="0"/>
                    </a:lnTo>
                    <a:lnTo>
                      <a:pt x="2310" y="0"/>
                    </a:lnTo>
                    <a:lnTo>
                      <a:pt x="2316" y="0"/>
                    </a:lnTo>
                    <a:lnTo>
                      <a:pt x="2316" y="0"/>
                    </a:lnTo>
                    <a:lnTo>
                      <a:pt x="2316" y="0"/>
                    </a:lnTo>
                    <a:lnTo>
                      <a:pt x="2316" y="0"/>
                    </a:lnTo>
                    <a:lnTo>
                      <a:pt x="2316" y="0"/>
                    </a:lnTo>
                    <a:lnTo>
                      <a:pt x="2316" y="0"/>
                    </a:lnTo>
                    <a:lnTo>
                      <a:pt x="2322" y="0"/>
                    </a:lnTo>
                    <a:lnTo>
                      <a:pt x="2322" y="0"/>
                    </a:lnTo>
                    <a:lnTo>
                      <a:pt x="2322" y="0"/>
                    </a:lnTo>
                    <a:lnTo>
                      <a:pt x="2322" y="0"/>
                    </a:lnTo>
                    <a:lnTo>
                      <a:pt x="2322" y="0"/>
                    </a:lnTo>
                    <a:lnTo>
                      <a:pt x="2322" y="0"/>
                    </a:lnTo>
                    <a:lnTo>
                      <a:pt x="2328" y="0"/>
                    </a:lnTo>
                    <a:lnTo>
                      <a:pt x="2328" y="0"/>
                    </a:lnTo>
                    <a:lnTo>
                      <a:pt x="2328" y="0"/>
                    </a:lnTo>
                    <a:lnTo>
                      <a:pt x="2328" y="0"/>
                    </a:lnTo>
                    <a:lnTo>
                      <a:pt x="2328" y="0"/>
                    </a:lnTo>
                    <a:lnTo>
                      <a:pt x="2328" y="0"/>
                    </a:lnTo>
                    <a:lnTo>
                      <a:pt x="2334" y="0"/>
                    </a:lnTo>
                    <a:lnTo>
                      <a:pt x="2334" y="0"/>
                    </a:lnTo>
                    <a:lnTo>
                      <a:pt x="2334" y="0"/>
                    </a:lnTo>
                    <a:lnTo>
                      <a:pt x="2334" y="0"/>
                    </a:lnTo>
                    <a:lnTo>
                      <a:pt x="2334" y="0"/>
                    </a:lnTo>
                    <a:lnTo>
                      <a:pt x="2334" y="0"/>
                    </a:lnTo>
                    <a:lnTo>
                      <a:pt x="2340" y="0"/>
                    </a:lnTo>
                    <a:lnTo>
                      <a:pt x="2340" y="0"/>
                    </a:lnTo>
                    <a:lnTo>
                      <a:pt x="2340" y="0"/>
                    </a:lnTo>
                    <a:lnTo>
                      <a:pt x="2340" y="0"/>
                    </a:lnTo>
                    <a:lnTo>
                      <a:pt x="2340" y="0"/>
                    </a:lnTo>
                    <a:lnTo>
                      <a:pt x="2346" y="0"/>
                    </a:lnTo>
                    <a:lnTo>
                      <a:pt x="2346" y="0"/>
                    </a:lnTo>
                    <a:lnTo>
                      <a:pt x="2346" y="0"/>
                    </a:lnTo>
                    <a:lnTo>
                      <a:pt x="2346" y="0"/>
                    </a:lnTo>
                    <a:lnTo>
                      <a:pt x="2346" y="0"/>
                    </a:lnTo>
                    <a:lnTo>
                      <a:pt x="2346" y="0"/>
                    </a:lnTo>
                    <a:lnTo>
                      <a:pt x="2346" y="0"/>
                    </a:lnTo>
                    <a:lnTo>
                      <a:pt x="2352" y="0"/>
                    </a:lnTo>
                    <a:lnTo>
                      <a:pt x="2352" y="0"/>
                    </a:lnTo>
                    <a:lnTo>
                      <a:pt x="2352" y="0"/>
                    </a:lnTo>
                    <a:lnTo>
                      <a:pt x="2352" y="0"/>
                    </a:lnTo>
                    <a:lnTo>
                      <a:pt x="2352" y="0"/>
                    </a:lnTo>
                    <a:lnTo>
                      <a:pt x="2358" y="0"/>
                    </a:lnTo>
                    <a:lnTo>
                      <a:pt x="2358" y="0"/>
                    </a:lnTo>
                    <a:lnTo>
                      <a:pt x="2358" y="0"/>
                    </a:lnTo>
                    <a:lnTo>
                      <a:pt x="2358" y="0"/>
                    </a:lnTo>
                    <a:lnTo>
                      <a:pt x="2358" y="0"/>
                    </a:lnTo>
                    <a:lnTo>
                      <a:pt x="2358" y="0"/>
                    </a:lnTo>
                    <a:lnTo>
                      <a:pt x="2364" y="0"/>
                    </a:lnTo>
                    <a:lnTo>
                      <a:pt x="2364" y="0"/>
                    </a:lnTo>
                    <a:lnTo>
                      <a:pt x="2364" y="0"/>
                    </a:lnTo>
                    <a:lnTo>
                      <a:pt x="2364" y="0"/>
                    </a:lnTo>
                    <a:lnTo>
                      <a:pt x="2364" y="0"/>
                    </a:lnTo>
                    <a:lnTo>
                      <a:pt x="2364" y="0"/>
                    </a:lnTo>
                    <a:lnTo>
                      <a:pt x="2370" y="0"/>
                    </a:lnTo>
                    <a:lnTo>
                      <a:pt x="2370" y="0"/>
                    </a:lnTo>
                    <a:lnTo>
                      <a:pt x="2370" y="0"/>
                    </a:lnTo>
                    <a:lnTo>
                      <a:pt x="2370" y="0"/>
                    </a:lnTo>
                    <a:lnTo>
                      <a:pt x="2370" y="0"/>
                    </a:lnTo>
                    <a:lnTo>
                      <a:pt x="2376" y="0"/>
                    </a:lnTo>
                    <a:lnTo>
                      <a:pt x="2376" y="0"/>
                    </a:lnTo>
                    <a:lnTo>
                      <a:pt x="2376" y="0"/>
                    </a:lnTo>
                    <a:lnTo>
                      <a:pt x="2376" y="0"/>
                    </a:lnTo>
                    <a:lnTo>
                      <a:pt x="2376" y="0"/>
                    </a:lnTo>
                    <a:lnTo>
                      <a:pt x="2376" y="0"/>
                    </a:lnTo>
                    <a:lnTo>
                      <a:pt x="2382" y="0"/>
                    </a:lnTo>
                    <a:lnTo>
                      <a:pt x="2382" y="0"/>
                    </a:lnTo>
                    <a:lnTo>
                      <a:pt x="2382" y="0"/>
                    </a:lnTo>
                    <a:lnTo>
                      <a:pt x="2382" y="0"/>
                    </a:lnTo>
                    <a:lnTo>
                      <a:pt x="2382" y="0"/>
                    </a:lnTo>
                    <a:lnTo>
                      <a:pt x="2382" y="0"/>
                    </a:lnTo>
                    <a:lnTo>
                      <a:pt x="2388" y="0"/>
                    </a:lnTo>
                    <a:lnTo>
                      <a:pt x="2388" y="0"/>
                    </a:lnTo>
                    <a:lnTo>
                      <a:pt x="2388" y="0"/>
                    </a:lnTo>
                    <a:lnTo>
                      <a:pt x="2388" y="0"/>
                    </a:lnTo>
                    <a:lnTo>
                      <a:pt x="2388" y="0"/>
                    </a:lnTo>
                    <a:lnTo>
                      <a:pt x="2388" y="0"/>
                    </a:lnTo>
                    <a:lnTo>
                      <a:pt x="2394" y="0"/>
                    </a:lnTo>
                    <a:lnTo>
                      <a:pt x="2394" y="0"/>
                    </a:lnTo>
                    <a:lnTo>
                      <a:pt x="2394" y="0"/>
                    </a:lnTo>
                    <a:lnTo>
                      <a:pt x="2394" y="0"/>
                    </a:lnTo>
                    <a:lnTo>
                      <a:pt x="2394" y="0"/>
                    </a:lnTo>
                    <a:lnTo>
                      <a:pt x="2394" y="0"/>
                    </a:lnTo>
                    <a:lnTo>
                      <a:pt x="2400" y="0"/>
                    </a:lnTo>
                    <a:lnTo>
                      <a:pt x="2400" y="0"/>
                    </a:lnTo>
                    <a:lnTo>
                      <a:pt x="2400" y="0"/>
                    </a:lnTo>
                    <a:lnTo>
                      <a:pt x="2400" y="0"/>
                    </a:lnTo>
                    <a:lnTo>
                      <a:pt x="2400" y="0"/>
                    </a:lnTo>
                    <a:lnTo>
                      <a:pt x="2400" y="0"/>
                    </a:lnTo>
                    <a:lnTo>
                      <a:pt x="2406" y="0"/>
                    </a:lnTo>
                    <a:lnTo>
                      <a:pt x="2406" y="0"/>
                    </a:lnTo>
                    <a:lnTo>
                      <a:pt x="2406" y="0"/>
                    </a:lnTo>
                    <a:lnTo>
                      <a:pt x="2406" y="0"/>
                    </a:lnTo>
                    <a:lnTo>
                      <a:pt x="2406" y="0"/>
                    </a:lnTo>
                    <a:lnTo>
                      <a:pt x="2406" y="0"/>
                    </a:lnTo>
                    <a:lnTo>
                      <a:pt x="2412" y="0"/>
                    </a:lnTo>
                    <a:lnTo>
                      <a:pt x="2412" y="0"/>
                    </a:lnTo>
                    <a:lnTo>
                      <a:pt x="2412" y="0"/>
                    </a:lnTo>
                    <a:lnTo>
                      <a:pt x="2412" y="0"/>
                    </a:lnTo>
                    <a:lnTo>
                      <a:pt x="2412" y="0"/>
                    </a:lnTo>
                    <a:lnTo>
                      <a:pt x="2418" y="0"/>
                    </a:lnTo>
                    <a:lnTo>
                      <a:pt x="2418" y="0"/>
                    </a:lnTo>
                    <a:lnTo>
                      <a:pt x="2418" y="0"/>
                    </a:lnTo>
                    <a:lnTo>
                      <a:pt x="2418" y="0"/>
                    </a:lnTo>
                    <a:lnTo>
                      <a:pt x="2418" y="0"/>
                    </a:lnTo>
                    <a:lnTo>
                      <a:pt x="2418" y="0"/>
                    </a:lnTo>
                    <a:lnTo>
                      <a:pt x="2424" y="0"/>
                    </a:lnTo>
                    <a:lnTo>
                      <a:pt x="2424" y="0"/>
                    </a:lnTo>
                    <a:lnTo>
                      <a:pt x="2424" y="0"/>
                    </a:lnTo>
                    <a:lnTo>
                      <a:pt x="2424" y="0"/>
                    </a:lnTo>
                    <a:lnTo>
                      <a:pt x="2424" y="0"/>
                    </a:lnTo>
                    <a:lnTo>
                      <a:pt x="2430" y="0"/>
                    </a:lnTo>
                    <a:lnTo>
                      <a:pt x="2430" y="0"/>
                    </a:lnTo>
                    <a:lnTo>
                      <a:pt x="2430" y="0"/>
                    </a:lnTo>
                    <a:lnTo>
                      <a:pt x="2430" y="0"/>
                    </a:lnTo>
                    <a:lnTo>
                      <a:pt x="2430" y="0"/>
                    </a:lnTo>
                    <a:lnTo>
                      <a:pt x="2430" y="0"/>
                    </a:lnTo>
                    <a:lnTo>
                      <a:pt x="2436" y="0"/>
                    </a:lnTo>
                    <a:lnTo>
                      <a:pt x="2436" y="0"/>
                    </a:lnTo>
                    <a:lnTo>
                      <a:pt x="2436" y="0"/>
                    </a:lnTo>
                    <a:lnTo>
                      <a:pt x="2436" y="0"/>
                    </a:lnTo>
                    <a:lnTo>
                      <a:pt x="2436" y="0"/>
                    </a:lnTo>
                    <a:lnTo>
                      <a:pt x="2436" y="0"/>
                    </a:lnTo>
                    <a:lnTo>
                      <a:pt x="2442" y="0"/>
                    </a:lnTo>
                    <a:lnTo>
                      <a:pt x="2442" y="0"/>
                    </a:lnTo>
                    <a:lnTo>
                      <a:pt x="2442" y="0"/>
                    </a:lnTo>
                    <a:lnTo>
                      <a:pt x="2442" y="0"/>
                    </a:lnTo>
                    <a:lnTo>
                      <a:pt x="2442" y="0"/>
                    </a:lnTo>
                    <a:lnTo>
                      <a:pt x="2442" y="0"/>
                    </a:lnTo>
                    <a:lnTo>
                      <a:pt x="2448" y="0"/>
                    </a:lnTo>
                    <a:lnTo>
                      <a:pt x="2448" y="0"/>
                    </a:lnTo>
                    <a:lnTo>
                      <a:pt x="2448" y="0"/>
                    </a:lnTo>
                    <a:lnTo>
                      <a:pt x="2448" y="0"/>
                    </a:lnTo>
                    <a:lnTo>
                      <a:pt x="2448" y="0"/>
                    </a:lnTo>
                    <a:lnTo>
                      <a:pt x="2448" y="0"/>
                    </a:lnTo>
                    <a:lnTo>
                      <a:pt x="2454" y="0"/>
                    </a:lnTo>
                    <a:lnTo>
                      <a:pt x="2454" y="0"/>
                    </a:lnTo>
                    <a:lnTo>
                      <a:pt x="2454" y="0"/>
                    </a:lnTo>
                    <a:lnTo>
                      <a:pt x="2454" y="0"/>
                    </a:lnTo>
                    <a:lnTo>
                      <a:pt x="2454" y="0"/>
                    </a:lnTo>
                    <a:lnTo>
                      <a:pt x="2460" y="0"/>
                    </a:lnTo>
                    <a:lnTo>
                      <a:pt x="2460" y="0"/>
                    </a:lnTo>
                    <a:lnTo>
                      <a:pt x="2460" y="0"/>
                    </a:lnTo>
                    <a:lnTo>
                      <a:pt x="2460" y="0"/>
                    </a:lnTo>
                    <a:lnTo>
                      <a:pt x="2460" y="0"/>
                    </a:lnTo>
                    <a:lnTo>
                      <a:pt x="2460" y="0"/>
                    </a:lnTo>
                    <a:lnTo>
                      <a:pt x="2466" y="0"/>
                    </a:lnTo>
                    <a:lnTo>
                      <a:pt x="2466" y="0"/>
                    </a:lnTo>
                    <a:lnTo>
                      <a:pt x="2466" y="0"/>
                    </a:lnTo>
                    <a:lnTo>
                      <a:pt x="2466" y="0"/>
                    </a:lnTo>
                    <a:lnTo>
                      <a:pt x="2466" y="0"/>
                    </a:lnTo>
                    <a:lnTo>
                      <a:pt x="2466" y="0"/>
                    </a:lnTo>
                    <a:lnTo>
                      <a:pt x="2472" y="0"/>
                    </a:lnTo>
                    <a:lnTo>
                      <a:pt x="2472" y="0"/>
                    </a:lnTo>
                    <a:lnTo>
                      <a:pt x="2472" y="0"/>
                    </a:lnTo>
                    <a:lnTo>
                      <a:pt x="2472" y="0"/>
                    </a:lnTo>
                    <a:lnTo>
                      <a:pt x="2472" y="0"/>
                    </a:lnTo>
                    <a:lnTo>
                      <a:pt x="2472" y="0"/>
                    </a:lnTo>
                    <a:lnTo>
                      <a:pt x="2478" y="0"/>
                    </a:lnTo>
                    <a:lnTo>
                      <a:pt x="2478" y="0"/>
                    </a:lnTo>
                    <a:lnTo>
                      <a:pt x="2478" y="0"/>
                    </a:lnTo>
                    <a:lnTo>
                      <a:pt x="2478" y="0"/>
                    </a:lnTo>
                    <a:lnTo>
                      <a:pt x="2478" y="0"/>
                    </a:lnTo>
                    <a:lnTo>
                      <a:pt x="2478" y="0"/>
                    </a:lnTo>
                    <a:lnTo>
                      <a:pt x="2484" y="0"/>
                    </a:lnTo>
                    <a:lnTo>
                      <a:pt x="2484" y="0"/>
                    </a:lnTo>
                    <a:lnTo>
                      <a:pt x="2484" y="0"/>
                    </a:lnTo>
                    <a:lnTo>
                      <a:pt x="2484" y="0"/>
                    </a:lnTo>
                    <a:lnTo>
                      <a:pt x="2484" y="0"/>
                    </a:lnTo>
                    <a:lnTo>
                      <a:pt x="2490" y="0"/>
                    </a:lnTo>
                    <a:lnTo>
                      <a:pt x="2490" y="0"/>
                    </a:lnTo>
                    <a:lnTo>
                      <a:pt x="2490" y="0"/>
                    </a:lnTo>
                    <a:lnTo>
                      <a:pt x="2490" y="0"/>
                    </a:lnTo>
                    <a:lnTo>
                      <a:pt x="2490" y="0"/>
                    </a:lnTo>
                    <a:lnTo>
                      <a:pt x="2490" y="0"/>
                    </a:lnTo>
                    <a:lnTo>
                      <a:pt x="2496" y="0"/>
                    </a:lnTo>
                    <a:lnTo>
                      <a:pt x="2496" y="0"/>
                    </a:lnTo>
                    <a:lnTo>
                      <a:pt x="2496" y="0"/>
                    </a:lnTo>
                    <a:lnTo>
                      <a:pt x="2496" y="0"/>
                    </a:lnTo>
                    <a:lnTo>
                      <a:pt x="2496" y="0"/>
                    </a:lnTo>
                    <a:lnTo>
                      <a:pt x="2496" y="0"/>
                    </a:lnTo>
                    <a:lnTo>
                      <a:pt x="2502" y="0"/>
                    </a:lnTo>
                    <a:lnTo>
                      <a:pt x="2502" y="0"/>
                    </a:lnTo>
                    <a:lnTo>
                      <a:pt x="2502" y="0"/>
                    </a:lnTo>
                    <a:lnTo>
                      <a:pt x="2502" y="0"/>
                    </a:lnTo>
                    <a:lnTo>
                      <a:pt x="2502" y="0"/>
                    </a:lnTo>
                    <a:lnTo>
                      <a:pt x="2502" y="0"/>
                    </a:lnTo>
                    <a:lnTo>
                      <a:pt x="2508" y="0"/>
                    </a:lnTo>
                    <a:lnTo>
                      <a:pt x="2508" y="0"/>
                    </a:lnTo>
                    <a:lnTo>
                      <a:pt x="2508" y="0"/>
                    </a:lnTo>
                    <a:lnTo>
                      <a:pt x="2508" y="0"/>
                    </a:lnTo>
                    <a:lnTo>
                      <a:pt x="2508" y="0"/>
                    </a:lnTo>
                    <a:lnTo>
                      <a:pt x="2508" y="0"/>
                    </a:lnTo>
                    <a:lnTo>
                      <a:pt x="2514" y="0"/>
                    </a:lnTo>
                    <a:lnTo>
                      <a:pt x="2514" y="0"/>
                    </a:lnTo>
                    <a:lnTo>
                      <a:pt x="2514" y="0"/>
                    </a:lnTo>
                    <a:lnTo>
                      <a:pt x="2514" y="0"/>
                    </a:lnTo>
                    <a:lnTo>
                      <a:pt x="2514" y="0"/>
                    </a:lnTo>
                    <a:lnTo>
                      <a:pt x="2520" y="0"/>
                    </a:lnTo>
                    <a:lnTo>
                      <a:pt x="2520" y="0"/>
                    </a:lnTo>
                    <a:lnTo>
                      <a:pt x="2520" y="0"/>
                    </a:lnTo>
                    <a:lnTo>
                      <a:pt x="2520" y="0"/>
                    </a:lnTo>
                    <a:lnTo>
                      <a:pt x="2520" y="0"/>
                    </a:lnTo>
                    <a:lnTo>
                      <a:pt x="2520" y="0"/>
                    </a:lnTo>
                    <a:lnTo>
                      <a:pt x="2526" y="0"/>
                    </a:lnTo>
                    <a:lnTo>
                      <a:pt x="2526" y="0"/>
                    </a:lnTo>
                    <a:lnTo>
                      <a:pt x="2526" y="0"/>
                    </a:lnTo>
                    <a:lnTo>
                      <a:pt x="2526" y="0"/>
                    </a:lnTo>
                    <a:lnTo>
                      <a:pt x="2526" y="0"/>
                    </a:lnTo>
                    <a:lnTo>
                      <a:pt x="2526" y="0"/>
                    </a:lnTo>
                    <a:lnTo>
                      <a:pt x="2532" y="0"/>
                    </a:lnTo>
                    <a:lnTo>
                      <a:pt x="2532" y="0"/>
                    </a:lnTo>
                    <a:lnTo>
                      <a:pt x="2532" y="0"/>
                    </a:lnTo>
                    <a:lnTo>
                      <a:pt x="2532" y="0"/>
                    </a:lnTo>
                    <a:lnTo>
                      <a:pt x="2532" y="0"/>
                    </a:lnTo>
                    <a:lnTo>
                      <a:pt x="2532" y="0"/>
                    </a:lnTo>
                    <a:lnTo>
                      <a:pt x="2538" y="0"/>
                    </a:lnTo>
                    <a:lnTo>
                      <a:pt x="2538" y="0"/>
                    </a:lnTo>
                    <a:lnTo>
                      <a:pt x="2538" y="0"/>
                    </a:lnTo>
                    <a:lnTo>
                      <a:pt x="2538" y="0"/>
                    </a:lnTo>
                    <a:lnTo>
                      <a:pt x="2538" y="0"/>
                    </a:lnTo>
                    <a:lnTo>
                      <a:pt x="2538" y="0"/>
                    </a:lnTo>
                    <a:lnTo>
                      <a:pt x="2544" y="0"/>
                    </a:lnTo>
                    <a:lnTo>
                      <a:pt x="2544" y="0"/>
                    </a:lnTo>
                    <a:lnTo>
                      <a:pt x="2544" y="0"/>
                    </a:lnTo>
                    <a:lnTo>
                      <a:pt x="2544" y="0"/>
                    </a:lnTo>
                    <a:lnTo>
                      <a:pt x="2544" y="0"/>
                    </a:lnTo>
                    <a:lnTo>
                      <a:pt x="2544" y="0"/>
                    </a:lnTo>
                    <a:lnTo>
                      <a:pt x="2550" y="0"/>
                    </a:lnTo>
                    <a:lnTo>
                      <a:pt x="2550" y="0"/>
                    </a:lnTo>
                    <a:lnTo>
                      <a:pt x="2550" y="0"/>
                    </a:lnTo>
                    <a:lnTo>
                      <a:pt x="2550" y="0"/>
                    </a:lnTo>
                    <a:lnTo>
                      <a:pt x="2550" y="0"/>
                    </a:lnTo>
                    <a:lnTo>
                      <a:pt x="2556" y="0"/>
                    </a:lnTo>
                    <a:lnTo>
                      <a:pt x="2556" y="0"/>
                    </a:lnTo>
                    <a:lnTo>
                      <a:pt x="2556" y="0"/>
                    </a:lnTo>
                    <a:lnTo>
                      <a:pt x="2556" y="0"/>
                    </a:lnTo>
                    <a:lnTo>
                      <a:pt x="2556" y="0"/>
                    </a:lnTo>
                    <a:lnTo>
                      <a:pt x="2562" y="0"/>
                    </a:lnTo>
                    <a:lnTo>
                      <a:pt x="2562" y="0"/>
                    </a:lnTo>
                    <a:lnTo>
                      <a:pt x="2562" y="0"/>
                    </a:lnTo>
                    <a:lnTo>
                      <a:pt x="2562" y="0"/>
                    </a:lnTo>
                    <a:lnTo>
                      <a:pt x="2562" y="0"/>
                    </a:lnTo>
                    <a:lnTo>
                      <a:pt x="2562" y="0"/>
                    </a:lnTo>
                    <a:lnTo>
                      <a:pt x="2568" y="0"/>
                    </a:lnTo>
                    <a:lnTo>
                      <a:pt x="2568" y="0"/>
                    </a:lnTo>
                    <a:lnTo>
                      <a:pt x="2568" y="0"/>
                    </a:lnTo>
                    <a:lnTo>
                      <a:pt x="2568" y="0"/>
                    </a:lnTo>
                    <a:lnTo>
                      <a:pt x="2568" y="0"/>
                    </a:lnTo>
                    <a:lnTo>
                      <a:pt x="2568" y="0"/>
                    </a:lnTo>
                    <a:lnTo>
                      <a:pt x="2574" y="0"/>
                    </a:lnTo>
                    <a:lnTo>
                      <a:pt x="2574" y="0"/>
                    </a:lnTo>
                    <a:lnTo>
                      <a:pt x="2574" y="0"/>
                    </a:lnTo>
                    <a:lnTo>
                      <a:pt x="2574" y="0"/>
                    </a:lnTo>
                    <a:lnTo>
                      <a:pt x="2574" y="0"/>
                    </a:lnTo>
                    <a:lnTo>
                      <a:pt x="2574" y="0"/>
                    </a:lnTo>
                    <a:lnTo>
                      <a:pt x="2580" y="0"/>
                    </a:lnTo>
                    <a:lnTo>
                      <a:pt x="2580" y="0"/>
                    </a:lnTo>
                    <a:lnTo>
                      <a:pt x="2580" y="0"/>
                    </a:lnTo>
                    <a:lnTo>
                      <a:pt x="2580" y="0"/>
                    </a:lnTo>
                    <a:lnTo>
                      <a:pt x="2580" y="0"/>
                    </a:lnTo>
                    <a:lnTo>
                      <a:pt x="2580" y="0"/>
                    </a:lnTo>
                    <a:lnTo>
                      <a:pt x="2586" y="0"/>
                    </a:lnTo>
                    <a:lnTo>
                      <a:pt x="2586" y="0"/>
                    </a:lnTo>
                    <a:lnTo>
                      <a:pt x="2586" y="0"/>
                    </a:lnTo>
                    <a:lnTo>
                      <a:pt x="2586" y="0"/>
                    </a:lnTo>
                    <a:lnTo>
                      <a:pt x="2586" y="0"/>
                    </a:lnTo>
                    <a:lnTo>
                      <a:pt x="2586" y="0"/>
                    </a:lnTo>
                    <a:lnTo>
                      <a:pt x="2592" y="0"/>
                    </a:lnTo>
                    <a:lnTo>
                      <a:pt x="2592" y="0"/>
                    </a:lnTo>
                    <a:lnTo>
                      <a:pt x="2592" y="0"/>
                    </a:lnTo>
                    <a:lnTo>
                      <a:pt x="2592" y="0"/>
                    </a:lnTo>
                    <a:lnTo>
                      <a:pt x="2592" y="0"/>
                    </a:lnTo>
                    <a:lnTo>
                      <a:pt x="2598" y="0"/>
                    </a:lnTo>
                    <a:lnTo>
                      <a:pt x="2598" y="0"/>
                    </a:lnTo>
                    <a:lnTo>
                      <a:pt x="2598" y="0"/>
                    </a:lnTo>
                    <a:lnTo>
                      <a:pt x="2598" y="0"/>
                    </a:lnTo>
                    <a:lnTo>
                      <a:pt x="2598" y="0"/>
                    </a:lnTo>
                    <a:lnTo>
                      <a:pt x="2598" y="0"/>
                    </a:lnTo>
                    <a:lnTo>
                      <a:pt x="2604" y="0"/>
                    </a:lnTo>
                    <a:lnTo>
                      <a:pt x="2604" y="0"/>
                    </a:lnTo>
                    <a:lnTo>
                      <a:pt x="2604" y="0"/>
                    </a:lnTo>
                    <a:lnTo>
                      <a:pt x="2604" y="0"/>
                    </a:lnTo>
                    <a:lnTo>
                      <a:pt x="2604" y="0"/>
                    </a:lnTo>
                    <a:lnTo>
                      <a:pt x="2604" y="0"/>
                    </a:lnTo>
                    <a:lnTo>
                      <a:pt x="2610" y="0"/>
                    </a:lnTo>
                    <a:lnTo>
                      <a:pt x="2610" y="0"/>
                    </a:lnTo>
                    <a:lnTo>
                      <a:pt x="2610" y="0"/>
                    </a:lnTo>
                    <a:lnTo>
                      <a:pt x="2610" y="0"/>
                    </a:lnTo>
                    <a:lnTo>
                      <a:pt x="2610" y="0"/>
                    </a:lnTo>
                    <a:lnTo>
                      <a:pt x="2610" y="0"/>
                    </a:lnTo>
                    <a:lnTo>
                      <a:pt x="2616" y="0"/>
                    </a:lnTo>
                    <a:lnTo>
                      <a:pt x="2616" y="0"/>
                    </a:lnTo>
                    <a:lnTo>
                      <a:pt x="2616" y="0"/>
                    </a:lnTo>
                    <a:lnTo>
                      <a:pt x="2616" y="0"/>
                    </a:lnTo>
                    <a:lnTo>
                      <a:pt x="2616" y="0"/>
                    </a:lnTo>
                    <a:lnTo>
                      <a:pt x="2616" y="0"/>
                    </a:lnTo>
                    <a:lnTo>
                      <a:pt x="2622" y="0"/>
                    </a:lnTo>
                    <a:lnTo>
                      <a:pt x="2622" y="0"/>
                    </a:lnTo>
                    <a:lnTo>
                      <a:pt x="2622" y="0"/>
                    </a:lnTo>
                    <a:lnTo>
                      <a:pt x="2622" y="0"/>
                    </a:lnTo>
                    <a:lnTo>
                      <a:pt x="2622" y="0"/>
                    </a:lnTo>
                    <a:lnTo>
                      <a:pt x="2628" y="0"/>
                    </a:lnTo>
                    <a:lnTo>
                      <a:pt x="2628" y="0"/>
                    </a:lnTo>
                    <a:lnTo>
                      <a:pt x="2628" y="0"/>
                    </a:lnTo>
                    <a:lnTo>
                      <a:pt x="2628" y="0"/>
                    </a:lnTo>
                    <a:lnTo>
                      <a:pt x="2628" y="0"/>
                    </a:lnTo>
                    <a:lnTo>
                      <a:pt x="2628" y="0"/>
                    </a:lnTo>
                    <a:lnTo>
                      <a:pt x="2634" y="0"/>
                    </a:lnTo>
                    <a:lnTo>
                      <a:pt x="2634" y="0"/>
                    </a:lnTo>
                    <a:lnTo>
                      <a:pt x="2634" y="0"/>
                    </a:lnTo>
                    <a:lnTo>
                      <a:pt x="2634" y="0"/>
                    </a:lnTo>
                    <a:lnTo>
                      <a:pt x="2634" y="0"/>
                    </a:lnTo>
                    <a:lnTo>
                      <a:pt x="2634" y="0"/>
                    </a:lnTo>
                    <a:lnTo>
                      <a:pt x="2640" y="0"/>
                    </a:lnTo>
                    <a:lnTo>
                      <a:pt x="2640" y="0"/>
                    </a:lnTo>
                    <a:lnTo>
                      <a:pt x="2640" y="0"/>
                    </a:lnTo>
                    <a:lnTo>
                      <a:pt x="2640" y="0"/>
                    </a:lnTo>
                    <a:lnTo>
                      <a:pt x="2640" y="0"/>
                    </a:lnTo>
                    <a:lnTo>
                      <a:pt x="2646" y="0"/>
                    </a:lnTo>
                    <a:lnTo>
                      <a:pt x="2646" y="0"/>
                    </a:lnTo>
                    <a:lnTo>
                      <a:pt x="2646" y="0"/>
                    </a:lnTo>
                    <a:lnTo>
                      <a:pt x="2646" y="0"/>
                    </a:lnTo>
                    <a:lnTo>
                      <a:pt x="2646" y="0"/>
                    </a:lnTo>
                    <a:lnTo>
                      <a:pt x="2646" y="0"/>
                    </a:lnTo>
                    <a:lnTo>
                      <a:pt x="2646" y="0"/>
                    </a:lnTo>
                    <a:lnTo>
                      <a:pt x="2652" y="0"/>
                    </a:lnTo>
                    <a:lnTo>
                      <a:pt x="2652" y="0"/>
                    </a:lnTo>
                    <a:lnTo>
                      <a:pt x="2652" y="0"/>
                    </a:lnTo>
                    <a:lnTo>
                      <a:pt x="2652" y="0"/>
                    </a:lnTo>
                    <a:lnTo>
                      <a:pt x="2652" y="0"/>
                    </a:lnTo>
                    <a:lnTo>
                      <a:pt x="2658" y="0"/>
                    </a:lnTo>
                    <a:lnTo>
                      <a:pt x="2658" y="0"/>
                    </a:lnTo>
                    <a:lnTo>
                      <a:pt x="2658" y="0"/>
                    </a:lnTo>
                    <a:lnTo>
                      <a:pt x="2658" y="0"/>
                    </a:lnTo>
                    <a:lnTo>
                      <a:pt x="2658" y="0"/>
                    </a:lnTo>
                    <a:lnTo>
                      <a:pt x="2658" y="0"/>
                    </a:lnTo>
                    <a:lnTo>
                      <a:pt x="2664" y="0"/>
                    </a:lnTo>
                    <a:lnTo>
                      <a:pt x="2664" y="0"/>
                    </a:lnTo>
                    <a:lnTo>
                      <a:pt x="2664" y="0"/>
                    </a:lnTo>
                    <a:lnTo>
                      <a:pt x="2664" y="0"/>
                    </a:lnTo>
                    <a:lnTo>
                      <a:pt x="2664" y="0"/>
                    </a:lnTo>
                    <a:lnTo>
                      <a:pt x="2664" y="0"/>
                    </a:lnTo>
                    <a:lnTo>
                      <a:pt x="2670" y="0"/>
                    </a:lnTo>
                    <a:lnTo>
                      <a:pt x="2670" y="0"/>
                    </a:lnTo>
                    <a:lnTo>
                      <a:pt x="2670" y="0"/>
                    </a:lnTo>
                    <a:lnTo>
                      <a:pt x="2670" y="0"/>
                    </a:lnTo>
                    <a:lnTo>
                      <a:pt x="2670" y="0"/>
                    </a:lnTo>
                    <a:lnTo>
                      <a:pt x="2670" y="0"/>
                    </a:lnTo>
                    <a:lnTo>
                      <a:pt x="2676" y="0"/>
                    </a:lnTo>
                    <a:lnTo>
                      <a:pt x="2676" y="0"/>
                    </a:lnTo>
                    <a:lnTo>
                      <a:pt x="2676" y="0"/>
                    </a:lnTo>
                    <a:lnTo>
                      <a:pt x="2676" y="0"/>
                    </a:lnTo>
                    <a:lnTo>
                      <a:pt x="2676" y="0"/>
                    </a:lnTo>
                    <a:lnTo>
                      <a:pt x="2676" y="0"/>
                    </a:lnTo>
                    <a:lnTo>
                      <a:pt x="2682" y="0"/>
                    </a:lnTo>
                    <a:lnTo>
                      <a:pt x="2682" y="0"/>
                    </a:lnTo>
                    <a:lnTo>
                      <a:pt x="2682" y="0"/>
                    </a:lnTo>
                    <a:lnTo>
                      <a:pt x="2682" y="0"/>
                    </a:lnTo>
                    <a:lnTo>
                      <a:pt x="2682" y="0"/>
                    </a:lnTo>
                    <a:lnTo>
                      <a:pt x="2682" y="0"/>
                    </a:lnTo>
                    <a:lnTo>
                      <a:pt x="2688" y="0"/>
                    </a:lnTo>
                    <a:lnTo>
                      <a:pt x="2688" y="0"/>
                    </a:lnTo>
                    <a:lnTo>
                      <a:pt x="2688" y="0"/>
                    </a:lnTo>
                    <a:lnTo>
                      <a:pt x="2688" y="0"/>
                    </a:lnTo>
                    <a:lnTo>
                      <a:pt x="2688" y="0"/>
                    </a:lnTo>
                    <a:lnTo>
                      <a:pt x="2694" y="0"/>
                    </a:lnTo>
                    <a:lnTo>
                      <a:pt x="2694" y="0"/>
                    </a:lnTo>
                    <a:lnTo>
                      <a:pt x="2694" y="0"/>
                    </a:lnTo>
                    <a:lnTo>
                      <a:pt x="2694" y="0"/>
                    </a:lnTo>
                    <a:lnTo>
                      <a:pt x="2694" y="0"/>
                    </a:lnTo>
                    <a:lnTo>
                      <a:pt x="2700" y="0"/>
                    </a:lnTo>
                    <a:lnTo>
                      <a:pt x="2700" y="0"/>
                    </a:lnTo>
                    <a:lnTo>
                      <a:pt x="2700" y="0"/>
                    </a:lnTo>
                    <a:lnTo>
                      <a:pt x="2700" y="0"/>
                    </a:lnTo>
                    <a:lnTo>
                      <a:pt x="2700" y="0"/>
                    </a:lnTo>
                    <a:lnTo>
                      <a:pt x="2700" y="0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06" y="0"/>
                    </a:lnTo>
                    <a:lnTo>
                      <a:pt x="2712" y="0"/>
                    </a:lnTo>
                    <a:lnTo>
                      <a:pt x="2712" y="0"/>
                    </a:lnTo>
                    <a:lnTo>
                      <a:pt x="2712" y="0"/>
                    </a:lnTo>
                    <a:lnTo>
                      <a:pt x="2712" y="0"/>
                    </a:lnTo>
                    <a:lnTo>
                      <a:pt x="2712" y="0"/>
                    </a:lnTo>
                    <a:lnTo>
                      <a:pt x="2712" y="0"/>
                    </a:lnTo>
                    <a:lnTo>
                      <a:pt x="2718" y="0"/>
                    </a:lnTo>
                    <a:lnTo>
                      <a:pt x="2718" y="0"/>
                    </a:lnTo>
                    <a:lnTo>
                      <a:pt x="2718" y="0"/>
                    </a:lnTo>
                    <a:lnTo>
                      <a:pt x="2718" y="0"/>
                    </a:lnTo>
                    <a:lnTo>
                      <a:pt x="2718" y="0"/>
                    </a:lnTo>
                    <a:lnTo>
                      <a:pt x="2724" y="0"/>
                    </a:lnTo>
                    <a:lnTo>
                      <a:pt x="2724" y="0"/>
                    </a:lnTo>
                    <a:lnTo>
                      <a:pt x="2724" y="0"/>
                    </a:lnTo>
                    <a:lnTo>
                      <a:pt x="2724" y="0"/>
                    </a:lnTo>
                    <a:lnTo>
                      <a:pt x="2724" y="0"/>
                    </a:lnTo>
                    <a:lnTo>
                      <a:pt x="2724" y="0"/>
                    </a:lnTo>
                    <a:lnTo>
                      <a:pt x="2730" y="0"/>
                    </a:lnTo>
                    <a:lnTo>
                      <a:pt x="2730" y="0"/>
                    </a:lnTo>
                    <a:lnTo>
                      <a:pt x="2730" y="0"/>
                    </a:lnTo>
                    <a:lnTo>
                      <a:pt x="2730" y="0"/>
                    </a:lnTo>
                    <a:lnTo>
                      <a:pt x="2730" y="0"/>
                    </a:lnTo>
                    <a:lnTo>
                      <a:pt x="2730" y="0"/>
                    </a:lnTo>
                    <a:lnTo>
                      <a:pt x="2736" y="0"/>
                    </a:lnTo>
                    <a:lnTo>
                      <a:pt x="2736" y="0"/>
                    </a:lnTo>
                    <a:lnTo>
                      <a:pt x="2736" y="0"/>
                    </a:lnTo>
                    <a:lnTo>
                      <a:pt x="2736" y="0"/>
                    </a:lnTo>
                    <a:lnTo>
                      <a:pt x="2736" y="0"/>
                    </a:lnTo>
                    <a:lnTo>
                      <a:pt x="2736" y="0"/>
                    </a:lnTo>
                    <a:lnTo>
                      <a:pt x="2742" y="0"/>
                    </a:lnTo>
                    <a:lnTo>
                      <a:pt x="2742" y="0"/>
                    </a:lnTo>
                    <a:lnTo>
                      <a:pt x="2742" y="0"/>
                    </a:lnTo>
                    <a:lnTo>
                      <a:pt x="2742" y="0"/>
                    </a:lnTo>
                    <a:lnTo>
                      <a:pt x="2742" y="0"/>
                    </a:lnTo>
                    <a:lnTo>
                      <a:pt x="2742" y="0"/>
                    </a:lnTo>
                    <a:lnTo>
                      <a:pt x="2748" y="0"/>
                    </a:lnTo>
                    <a:lnTo>
                      <a:pt x="2748" y="0"/>
                    </a:lnTo>
                    <a:lnTo>
                      <a:pt x="2748" y="0"/>
                    </a:lnTo>
                    <a:lnTo>
                      <a:pt x="2748" y="0"/>
                    </a:lnTo>
                    <a:lnTo>
                      <a:pt x="2748" y="0"/>
                    </a:lnTo>
                    <a:lnTo>
                      <a:pt x="2748" y="0"/>
                    </a:lnTo>
                    <a:lnTo>
                      <a:pt x="2754" y="0"/>
                    </a:lnTo>
                    <a:lnTo>
                      <a:pt x="2754" y="0"/>
                    </a:lnTo>
                    <a:lnTo>
                      <a:pt x="2754" y="0"/>
                    </a:lnTo>
                    <a:lnTo>
                      <a:pt x="2754" y="0"/>
                    </a:lnTo>
                    <a:lnTo>
                      <a:pt x="2754" y="0"/>
                    </a:lnTo>
                    <a:lnTo>
                      <a:pt x="2754" y="0"/>
                    </a:lnTo>
                    <a:lnTo>
                      <a:pt x="2760" y="0"/>
                    </a:lnTo>
                    <a:lnTo>
                      <a:pt x="2760" y="0"/>
                    </a:lnTo>
                    <a:lnTo>
                      <a:pt x="2760" y="0"/>
                    </a:lnTo>
                    <a:lnTo>
                      <a:pt x="2760" y="0"/>
                    </a:lnTo>
                    <a:lnTo>
                      <a:pt x="2760" y="0"/>
                    </a:lnTo>
                    <a:lnTo>
                      <a:pt x="2766" y="0"/>
                    </a:lnTo>
                    <a:lnTo>
                      <a:pt x="2766" y="0"/>
                    </a:lnTo>
                    <a:lnTo>
                      <a:pt x="2766" y="0"/>
                    </a:lnTo>
                    <a:lnTo>
                      <a:pt x="2766" y="0"/>
                    </a:lnTo>
                    <a:lnTo>
                      <a:pt x="2766" y="0"/>
                    </a:lnTo>
                    <a:lnTo>
                      <a:pt x="2766" y="0"/>
                    </a:lnTo>
                    <a:lnTo>
                      <a:pt x="2772" y="0"/>
                    </a:lnTo>
                    <a:lnTo>
                      <a:pt x="2772" y="0"/>
                    </a:lnTo>
                    <a:lnTo>
                      <a:pt x="2772" y="0"/>
                    </a:lnTo>
                    <a:lnTo>
                      <a:pt x="2772" y="0"/>
                    </a:lnTo>
                    <a:lnTo>
                      <a:pt x="2772" y="0"/>
                    </a:lnTo>
                    <a:lnTo>
                      <a:pt x="2772" y="0"/>
                    </a:lnTo>
                    <a:lnTo>
                      <a:pt x="2778" y="0"/>
                    </a:lnTo>
                    <a:lnTo>
                      <a:pt x="2778" y="0"/>
                    </a:lnTo>
                    <a:lnTo>
                      <a:pt x="2778" y="0"/>
                    </a:lnTo>
                    <a:lnTo>
                      <a:pt x="2778" y="0"/>
                    </a:lnTo>
                    <a:lnTo>
                      <a:pt x="2778" y="0"/>
                    </a:lnTo>
                    <a:lnTo>
                      <a:pt x="2778" y="0"/>
                    </a:lnTo>
                    <a:lnTo>
                      <a:pt x="2784" y="0"/>
                    </a:lnTo>
                    <a:lnTo>
                      <a:pt x="2784" y="0"/>
                    </a:lnTo>
                    <a:lnTo>
                      <a:pt x="2784" y="0"/>
                    </a:lnTo>
                    <a:lnTo>
                      <a:pt x="2784" y="0"/>
                    </a:lnTo>
                    <a:lnTo>
                      <a:pt x="2784" y="0"/>
                    </a:lnTo>
                    <a:lnTo>
                      <a:pt x="2790" y="0"/>
                    </a:lnTo>
                    <a:lnTo>
                      <a:pt x="2790" y="0"/>
                    </a:lnTo>
                    <a:lnTo>
                      <a:pt x="2790" y="0"/>
                    </a:lnTo>
                    <a:lnTo>
                      <a:pt x="2790" y="0"/>
                    </a:lnTo>
                    <a:lnTo>
                      <a:pt x="2790" y="0"/>
                    </a:lnTo>
                    <a:lnTo>
                      <a:pt x="2790" y="0"/>
                    </a:lnTo>
                    <a:lnTo>
                      <a:pt x="2796" y="0"/>
                    </a:lnTo>
                    <a:lnTo>
                      <a:pt x="2796" y="0"/>
                    </a:lnTo>
                    <a:lnTo>
                      <a:pt x="2796" y="0"/>
                    </a:lnTo>
                    <a:lnTo>
                      <a:pt x="2796" y="0"/>
                    </a:lnTo>
                    <a:lnTo>
                      <a:pt x="2796" y="0"/>
                    </a:lnTo>
                    <a:lnTo>
                      <a:pt x="2796" y="0"/>
                    </a:lnTo>
                    <a:lnTo>
                      <a:pt x="2802" y="0"/>
                    </a:lnTo>
                    <a:lnTo>
                      <a:pt x="2802" y="0"/>
                    </a:lnTo>
                    <a:lnTo>
                      <a:pt x="2802" y="0"/>
                    </a:lnTo>
                    <a:lnTo>
                      <a:pt x="2802" y="0"/>
                    </a:lnTo>
                    <a:lnTo>
                      <a:pt x="2802" y="0"/>
                    </a:lnTo>
                    <a:lnTo>
                      <a:pt x="2802" y="0"/>
                    </a:lnTo>
                    <a:lnTo>
                      <a:pt x="2808" y="0"/>
                    </a:lnTo>
                    <a:lnTo>
                      <a:pt x="2808" y="0"/>
                    </a:lnTo>
                    <a:lnTo>
                      <a:pt x="2808" y="0"/>
                    </a:lnTo>
                    <a:lnTo>
                      <a:pt x="2808" y="0"/>
                    </a:lnTo>
                    <a:lnTo>
                      <a:pt x="2808" y="0"/>
                    </a:lnTo>
                    <a:lnTo>
                      <a:pt x="2808" y="0"/>
                    </a:lnTo>
                    <a:lnTo>
                      <a:pt x="2814" y="0"/>
                    </a:lnTo>
                    <a:lnTo>
                      <a:pt x="2814" y="0"/>
                    </a:lnTo>
                    <a:lnTo>
                      <a:pt x="2814" y="0"/>
                    </a:lnTo>
                    <a:lnTo>
                      <a:pt x="2814" y="0"/>
                    </a:lnTo>
                    <a:lnTo>
                      <a:pt x="2814" y="0"/>
                    </a:lnTo>
                    <a:lnTo>
                      <a:pt x="2814" y="0"/>
                    </a:lnTo>
                    <a:lnTo>
                      <a:pt x="2820" y="0"/>
                    </a:lnTo>
                    <a:lnTo>
                      <a:pt x="2820" y="0"/>
                    </a:lnTo>
                    <a:lnTo>
                      <a:pt x="2820" y="0"/>
                    </a:lnTo>
                    <a:lnTo>
                      <a:pt x="2820" y="0"/>
                    </a:lnTo>
                    <a:lnTo>
                      <a:pt x="2820" y="0"/>
                    </a:lnTo>
                    <a:lnTo>
                      <a:pt x="2826" y="0"/>
                    </a:lnTo>
                    <a:lnTo>
                      <a:pt x="2826" y="0"/>
                    </a:lnTo>
                    <a:lnTo>
                      <a:pt x="2826" y="0"/>
                    </a:lnTo>
                    <a:lnTo>
                      <a:pt x="2826" y="0"/>
                    </a:lnTo>
                    <a:lnTo>
                      <a:pt x="2826" y="0"/>
                    </a:lnTo>
                    <a:lnTo>
                      <a:pt x="2832" y="0"/>
                    </a:lnTo>
                    <a:lnTo>
                      <a:pt x="2832" y="0"/>
                    </a:lnTo>
                    <a:lnTo>
                      <a:pt x="2832" y="0"/>
                    </a:lnTo>
                    <a:lnTo>
                      <a:pt x="2832" y="0"/>
                    </a:lnTo>
                    <a:lnTo>
                      <a:pt x="2832" y="0"/>
                    </a:lnTo>
                    <a:lnTo>
                      <a:pt x="2832" y="0"/>
                    </a:lnTo>
                    <a:lnTo>
                      <a:pt x="2832" y="0"/>
                    </a:lnTo>
                    <a:lnTo>
                      <a:pt x="2838" y="0"/>
                    </a:lnTo>
                    <a:lnTo>
                      <a:pt x="2838" y="0"/>
                    </a:lnTo>
                    <a:lnTo>
                      <a:pt x="2838" y="0"/>
                    </a:lnTo>
                    <a:lnTo>
                      <a:pt x="2838" y="0"/>
                    </a:lnTo>
                    <a:lnTo>
                      <a:pt x="2838" y="0"/>
                    </a:lnTo>
                    <a:lnTo>
                      <a:pt x="2844" y="0"/>
                    </a:lnTo>
                    <a:lnTo>
                      <a:pt x="2844" y="0"/>
                    </a:lnTo>
                    <a:lnTo>
                      <a:pt x="2844" y="0"/>
                    </a:lnTo>
                    <a:lnTo>
                      <a:pt x="2844" y="0"/>
                    </a:lnTo>
                    <a:lnTo>
                      <a:pt x="2844" y="0"/>
                    </a:lnTo>
                    <a:lnTo>
                      <a:pt x="2844" y="0"/>
                    </a:lnTo>
                    <a:lnTo>
                      <a:pt x="2850" y="0"/>
                    </a:lnTo>
                    <a:lnTo>
                      <a:pt x="2850" y="0"/>
                    </a:lnTo>
                    <a:lnTo>
                      <a:pt x="2850" y="0"/>
                    </a:lnTo>
                    <a:lnTo>
                      <a:pt x="2850" y="0"/>
                    </a:lnTo>
                    <a:lnTo>
                      <a:pt x="2850" y="0"/>
                    </a:lnTo>
                    <a:lnTo>
                      <a:pt x="2850" y="0"/>
                    </a:lnTo>
                    <a:lnTo>
                      <a:pt x="2856" y="0"/>
                    </a:lnTo>
                    <a:lnTo>
                      <a:pt x="2856" y="0"/>
                    </a:lnTo>
                    <a:lnTo>
                      <a:pt x="2856" y="0"/>
                    </a:lnTo>
                    <a:lnTo>
                      <a:pt x="2856" y="0"/>
                    </a:lnTo>
                    <a:lnTo>
                      <a:pt x="2856" y="0"/>
                    </a:lnTo>
                    <a:lnTo>
                      <a:pt x="2856" y="0"/>
                    </a:lnTo>
                    <a:lnTo>
                      <a:pt x="2862" y="0"/>
                    </a:lnTo>
                    <a:lnTo>
                      <a:pt x="2862" y="0"/>
                    </a:lnTo>
                    <a:lnTo>
                      <a:pt x="2862" y="0"/>
                    </a:lnTo>
                    <a:lnTo>
                      <a:pt x="2862" y="0"/>
                    </a:lnTo>
                    <a:lnTo>
                      <a:pt x="2862" y="0"/>
                    </a:lnTo>
                    <a:lnTo>
                      <a:pt x="2862" y="0"/>
                    </a:lnTo>
                    <a:lnTo>
                      <a:pt x="2868" y="0"/>
                    </a:lnTo>
                    <a:lnTo>
                      <a:pt x="2868" y="0"/>
                    </a:lnTo>
                    <a:lnTo>
                      <a:pt x="2868" y="0"/>
                    </a:lnTo>
                    <a:lnTo>
                      <a:pt x="2868" y="0"/>
                    </a:lnTo>
                    <a:lnTo>
                      <a:pt x="2868" y="0"/>
                    </a:lnTo>
                    <a:lnTo>
                      <a:pt x="2874" y="0"/>
                    </a:lnTo>
                    <a:lnTo>
                      <a:pt x="2874" y="0"/>
                    </a:lnTo>
                    <a:lnTo>
                      <a:pt x="2874" y="0"/>
                    </a:lnTo>
                    <a:lnTo>
                      <a:pt x="2874" y="0"/>
                    </a:lnTo>
                    <a:lnTo>
                      <a:pt x="2874" y="0"/>
                    </a:lnTo>
                    <a:lnTo>
                      <a:pt x="2874" y="0"/>
                    </a:lnTo>
                    <a:lnTo>
                      <a:pt x="2880" y="0"/>
                    </a:lnTo>
                    <a:lnTo>
                      <a:pt x="2880" y="0"/>
                    </a:lnTo>
                    <a:lnTo>
                      <a:pt x="2880" y="0"/>
                    </a:lnTo>
                    <a:lnTo>
                      <a:pt x="2880" y="0"/>
                    </a:lnTo>
                    <a:lnTo>
                      <a:pt x="2880" y="0"/>
                    </a:lnTo>
                    <a:lnTo>
                      <a:pt x="2880" y="0"/>
                    </a:lnTo>
                    <a:lnTo>
                      <a:pt x="2886" y="0"/>
                    </a:lnTo>
                    <a:lnTo>
                      <a:pt x="2886" y="0"/>
                    </a:lnTo>
                    <a:lnTo>
                      <a:pt x="2886" y="0"/>
                    </a:lnTo>
                    <a:lnTo>
                      <a:pt x="2886" y="0"/>
                    </a:lnTo>
                    <a:lnTo>
                      <a:pt x="2886" y="0"/>
                    </a:lnTo>
                    <a:lnTo>
                      <a:pt x="2892" y="0"/>
                    </a:lnTo>
                    <a:lnTo>
                      <a:pt x="2892" y="0"/>
                    </a:lnTo>
                    <a:lnTo>
                      <a:pt x="2892" y="0"/>
                    </a:lnTo>
                    <a:lnTo>
                      <a:pt x="2892" y="0"/>
                    </a:lnTo>
                    <a:lnTo>
                      <a:pt x="2892" y="0"/>
                    </a:lnTo>
                    <a:lnTo>
                      <a:pt x="2892" y="0"/>
                    </a:lnTo>
                    <a:lnTo>
                      <a:pt x="2898" y="0"/>
                    </a:lnTo>
                    <a:lnTo>
                      <a:pt x="2898" y="0"/>
                    </a:lnTo>
                    <a:lnTo>
                      <a:pt x="2898" y="0"/>
                    </a:lnTo>
                    <a:lnTo>
                      <a:pt x="2898" y="0"/>
                    </a:lnTo>
                    <a:lnTo>
                      <a:pt x="2898" y="0"/>
                    </a:lnTo>
                    <a:lnTo>
                      <a:pt x="2898" y="0"/>
                    </a:lnTo>
                    <a:lnTo>
                      <a:pt x="2904" y="0"/>
                    </a:lnTo>
                    <a:lnTo>
                      <a:pt x="2904" y="0"/>
                    </a:lnTo>
                    <a:lnTo>
                      <a:pt x="2904" y="0"/>
                    </a:lnTo>
                    <a:lnTo>
                      <a:pt x="2904" y="0"/>
                    </a:lnTo>
                    <a:lnTo>
                      <a:pt x="2904" y="0"/>
                    </a:lnTo>
                    <a:lnTo>
                      <a:pt x="2904" y="0"/>
                    </a:lnTo>
                    <a:lnTo>
                      <a:pt x="2910" y="0"/>
                    </a:lnTo>
                    <a:lnTo>
                      <a:pt x="2910" y="0"/>
                    </a:lnTo>
                    <a:lnTo>
                      <a:pt x="2910" y="0"/>
                    </a:lnTo>
                    <a:lnTo>
                      <a:pt x="2910" y="0"/>
                    </a:lnTo>
                    <a:lnTo>
                      <a:pt x="2910" y="0"/>
                    </a:lnTo>
                    <a:lnTo>
                      <a:pt x="2910" y="0"/>
                    </a:lnTo>
                    <a:lnTo>
                      <a:pt x="2916" y="0"/>
                    </a:lnTo>
                    <a:lnTo>
                      <a:pt x="2916" y="0"/>
                    </a:lnTo>
                    <a:lnTo>
                      <a:pt x="2916" y="0"/>
                    </a:lnTo>
                    <a:lnTo>
                      <a:pt x="2916" y="0"/>
                    </a:lnTo>
                    <a:lnTo>
                      <a:pt x="2916" y="0"/>
                    </a:lnTo>
                    <a:lnTo>
                      <a:pt x="2922" y="0"/>
                    </a:lnTo>
                    <a:lnTo>
                      <a:pt x="2922" y="0"/>
                    </a:lnTo>
                    <a:lnTo>
                      <a:pt x="2922" y="0"/>
                    </a:lnTo>
                    <a:lnTo>
                      <a:pt x="2922" y="0"/>
                    </a:lnTo>
                    <a:lnTo>
                      <a:pt x="2922" y="0"/>
                    </a:lnTo>
                    <a:lnTo>
                      <a:pt x="2922" y="0"/>
                    </a:lnTo>
                    <a:lnTo>
                      <a:pt x="2928" y="0"/>
                    </a:lnTo>
                    <a:lnTo>
                      <a:pt x="2928" y="0"/>
                    </a:lnTo>
                    <a:lnTo>
                      <a:pt x="2928" y="0"/>
                    </a:lnTo>
                    <a:lnTo>
                      <a:pt x="2928" y="0"/>
                    </a:lnTo>
                    <a:lnTo>
                      <a:pt x="2928" y="0"/>
                    </a:lnTo>
                    <a:lnTo>
                      <a:pt x="2928" y="0"/>
                    </a:lnTo>
                    <a:lnTo>
                      <a:pt x="2934" y="0"/>
                    </a:lnTo>
                    <a:lnTo>
                      <a:pt x="2934" y="0"/>
                    </a:lnTo>
                    <a:lnTo>
                      <a:pt x="2934" y="0"/>
                    </a:lnTo>
                    <a:lnTo>
                      <a:pt x="2934" y="0"/>
                    </a:lnTo>
                    <a:lnTo>
                      <a:pt x="2934" y="0"/>
                    </a:lnTo>
                    <a:lnTo>
                      <a:pt x="2940" y="0"/>
                    </a:lnTo>
                    <a:lnTo>
                      <a:pt x="2940" y="0"/>
                    </a:lnTo>
                    <a:lnTo>
                      <a:pt x="2940" y="0"/>
                    </a:lnTo>
                    <a:lnTo>
                      <a:pt x="2940" y="0"/>
                    </a:lnTo>
                    <a:lnTo>
                      <a:pt x="2940" y="0"/>
                    </a:lnTo>
                    <a:lnTo>
                      <a:pt x="2940" y="0"/>
                    </a:lnTo>
                    <a:lnTo>
                      <a:pt x="2946" y="0"/>
                    </a:lnTo>
                    <a:lnTo>
                      <a:pt x="2946" y="0"/>
                    </a:lnTo>
                    <a:lnTo>
                      <a:pt x="2946" y="0"/>
                    </a:lnTo>
                    <a:lnTo>
                      <a:pt x="2946" y="0"/>
                    </a:lnTo>
                    <a:lnTo>
                      <a:pt x="2946" y="0"/>
                    </a:lnTo>
                    <a:lnTo>
                      <a:pt x="2946" y="0"/>
                    </a:lnTo>
                    <a:lnTo>
                      <a:pt x="2952" y="0"/>
                    </a:lnTo>
                    <a:lnTo>
                      <a:pt x="2952" y="0"/>
                    </a:lnTo>
                    <a:lnTo>
                      <a:pt x="2952" y="0"/>
                    </a:lnTo>
                    <a:lnTo>
                      <a:pt x="2952" y="0"/>
                    </a:lnTo>
                    <a:lnTo>
                      <a:pt x="2952" y="0"/>
                    </a:lnTo>
                    <a:lnTo>
                      <a:pt x="2952" y="0"/>
                    </a:lnTo>
                    <a:lnTo>
                      <a:pt x="2958" y="0"/>
                    </a:lnTo>
                    <a:lnTo>
                      <a:pt x="2958" y="0"/>
                    </a:lnTo>
                    <a:lnTo>
                      <a:pt x="2958" y="0"/>
                    </a:lnTo>
                    <a:lnTo>
                      <a:pt x="2958" y="0"/>
                    </a:lnTo>
                    <a:lnTo>
                      <a:pt x="2958" y="0"/>
                    </a:lnTo>
                    <a:lnTo>
                      <a:pt x="2958" y="0"/>
                    </a:lnTo>
                    <a:lnTo>
                      <a:pt x="2964" y="0"/>
                    </a:lnTo>
                    <a:lnTo>
                      <a:pt x="2964" y="0"/>
                    </a:lnTo>
                    <a:lnTo>
                      <a:pt x="2964" y="0"/>
                    </a:lnTo>
                    <a:lnTo>
                      <a:pt x="2964" y="0"/>
                    </a:lnTo>
                    <a:lnTo>
                      <a:pt x="2964" y="0"/>
                    </a:lnTo>
                    <a:lnTo>
                      <a:pt x="2964" y="0"/>
                    </a:lnTo>
                    <a:lnTo>
                      <a:pt x="2970" y="0"/>
                    </a:lnTo>
                    <a:lnTo>
                      <a:pt x="2970" y="0"/>
                    </a:lnTo>
                    <a:lnTo>
                      <a:pt x="2970" y="0"/>
                    </a:lnTo>
                    <a:lnTo>
                      <a:pt x="2970" y="0"/>
                    </a:lnTo>
                    <a:lnTo>
                      <a:pt x="2970" y="0"/>
                    </a:lnTo>
                    <a:lnTo>
                      <a:pt x="2976" y="0"/>
                    </a:lnTo>
                    <a:lnTo>
                      <a:pt x="2976" y="0"/>
                    </a:lnTo>
                    <a:lnTo>
                      <a:pt x="2976" y="0"/>
                    </a:lnTo>
                    <a:lnTo>
                      <a:pt x="2976" y="0"/>
                    </a:lnTo>
                    <a:lnTo>
                      <a:pt x="2976" y="0"/>
                    </a:lnTo>
                    <a:lnTo>
                      <a:pt x="2976" y="0"/>
                    </a:lnTo>
                    <a:lnTo>
                      <a:pt x="2982" y="0"/>
                    </a:lnTo>
                    <a:lnTo>
                      <a:pt x="2982" y="0"/>
                    </a:lnTo>
                    <a:lnTo>
                      <a:pt x="2982" y="0"/>
                    </a:lnTo>
                    <a:lnTo>
                      <a:pt x="2982" y="0"/>
                    </a:lnTo>
                    <a:lnTo>
                      <a:pt x="2982" y="0"/>
                    </a:lnTo>
                    <a:lnTo>
                      <a:pt x="2982" y="0"/>
                    </a:lnTo>
                    <a:lnTo>
                      <a:pt x="2988" y="0"/>
                    </a:lnTo>
                    <a:lnTo>
                      <a:pt x="2988" y="0"/>
                    </a:lnTo>
                    <a:lnTo>
                      <a:pt x="2988" y="0"/>
                    </a:lnTo>
                    <a:lnTo>
                      <a:pt x="2988" y="0"/>
                    </a:lnTo>
                    <a:lnTo>
                      <a:pt x="2988" y="0"/>
                    </a:lnTo>
                    <a:lnTo>
                      <a:pt x="2988" y="0"/>
                    </a:lnTo>
                    <a:lnTo>
                      <a:pt x="2994" y="0"/>
                    </a:lnTo>
                    <a:lnTo>
                      <a:pt x="2994" y="0"/>
                    </a:lnTo>
                    <a:lnTo>
                      <a:pt x="2994" y="0"/>
                    </a:lnTo>
                    <a:lnTo>
                      <a:pt x="2994" y="0"/>
                    </a:lnTo>
                    <a:lnTo>
                      <a:pt x="2994" y="0"/>
                    </a:lnTo>
                    <a:lnTo>
                      <a:pt x="2994" y="0"/>
                    </a:lnTo>
                    <a:lnTo>
                      <a:pt x="3000" y="0"/>
                    </a:lnTo>
                    <a:lnTo>
                      <a:pt x="3000" y="0"/>
                    </a:lnTo>
                    <a:lnTo>
                      <a:pt x="3000" y="0"/>
                    </a:lnTo>
                    <a:lnTo>
                      <a:pt x="3000" y="0"/>
                    </a:lnTo>
                    <a:lnTo>
                      <a:pt x="3000" y="0"/>
                    </a:lnTo>
                    <a:lnTo>
                      <a:pt x="3000" y="0"/>
                    </a:lnTo>
                    <a:lnTo>
                      <a:pt x="3006" y="0"/>
                    </a:lnTo>
                    <a:lnTo>
                      <a:pt x="3006" y="0"/>
                    </a:lnTo>
                    <a:lnTo>
                      <a:pt x="3006" y="0"/>
                    </a:lnTo>
                    <a:lnTo>
                      <a:pt x="3006" y="0"/>
                    </a:lnTo>
                    <a:lnTo>
                      <a:pt x="3006" y="0"/>
                    </a:lnTo>
                    <a:lnTo>
                      <a:pt x="3012" y="0"/>
                    </a:lnTo>
                    <a:lnTo>
                      <a:pt x="3012" y="0"/>
                    </a:lnTo>
                    <a:lnTo>
                      <a:pt x="3012" y="0"/>
                    </a:lnTo>
                    <a:lnTo>
                      <a:pt x="3012" y="0"/>
                    </a:lnTo>
                    <a:lnTo>
                      <a:pt x="3012" y="0"/>
                    </a:lnTo>
                    <a:lnTo>
                      <a:pt x="3012" y="0"/>
                    </a:lnTo>
                    <a:lnTo>
                      <a:pt x="3018" y="0"/>
                    </a:lnTo>
                    <a:lnTo>
                      <a:pt x="3018" y="0"/>
                    </a:lnTo>
                    <a:lnTo>
                      <a:pt x="3018" y="0"/>
                    </a:lnTo>
                    <a:lnTo>
                      <a:pt x="3018" y="0"/>
                    </a:lnTo>
                    <a:lnTo>
                      <a:pt x="3018" y="0"/>
                    </a:lnTo>
                    <a:lnTo>
                      <a:pt x="3018" y="0"/>
                    </a:lnTo>
                    <a:lnTo>
                      <a:pt x="3024" y="0"/>
                    </a:lnTo>
                    <a:lnTo>
                      <a:pt x="3024" y="0"/>
                    </a:lnTo>
                    <a:lnTo>
                      <a:pt x="3024" y="0"/>
                    </a:lnTo>
                    <a:lnTo>
                      <a:pt x="3024" y="0"/>
                    </a:lnTo>
                    <a:lnTo>
                      <a:pt x="3024" y="0"/>
                    </a:lnTo>
                    <a:lnTo>
                      <a:pt x="3024" y="0"/>
                    </a:lnTo>
                    <a:lnTo>
                      <a:pt x="3030" y="0"/>
                    </a:lnTo>
                    <a:lnTo>
                      <a:pt x="3030" y="0"/>
                    </a:lnTo>
                    <a:lnTo>
                      <a:pt x="3030" y="0"/>
                    </a:lnTo>
                    <a:lnTo>
                      <a:pt x="3030" y="0"/>
                    </a:lnTo>
                    <a:lnTo>
                      <a:pt x="3030" y="0"/>
                    </a:lnTo>
                    <a:lnTo>
                      <a:pt x="3030" y="0"/>
                    </a:lnTo>
                    <a:lnTo>
                      <a:pt x="3036" y="0"/>
                    </a:lnTo>
                    <a:lnTo>
                      <a:pt x="3036" y="0"/>
                    </a:lnTo>
                    <a:lnTo>
                      <a:pt x="3036" y="0"/>
                    </a:lnTo>
                    <a:lnTo>
                      <a:pt x="3036" y="0"/>
                    </a:lnTo>
                    <a:lnTo>
                      <a:pt x="3036" y="0"/>
                    </a:lnTo>
                    <a:lnTo>
                      <a:pt x="3042" y="0"/>
                    </a:lnTo>
                    <a:lnTo>
                      <a:pt x="3042" y="0"/>
                    </a:lnTo>
                    <a:lnTo>
                      <a:pt x="3042" y="0"/>
                    </a:lnTo>
                    <a:lnTo>
                      <a:pt x="3042" y="0"/>
                    </a:lnTo>
                    <a:lnTo>
                      <a:pt x="3042" y="0"/>
                    </a:lnTo>
                    <a:lnTo>
                      <a:pt x="3048" y="0"/>
                    </a:lnTo>
                    <a:lnTo>
                      <a:pt x="3048" y="0"/>
                    </a:lnTo>
                    <a:lnTo>
                      <a:pt x="3048" y="0"/>
                    </a:lnTo>
                    <a:lnTo>
                      <a:pt x="3048" y="0"/>
                    </a:lnTo>
                    <a:lnTo>
                      <a:pt x="3048" y="0"/>
                    </a:lnTo>
                    <a:lnTo>
                      <a:pt x="3048" y="0"/>
                    </a:lnTo>
                    <a:lnTo>
                      <a:pt x="3054" y="0"/>
                    </a:lnTo>
                    <a:lnTo>
                      <a:pt x="3054" y="0"/>
                    </a:lnTo>
                    <a:lnTo>
                      <a:pt x="3054" y="0"/>
                    </a:lnTo>
                    <a:lnTo>
                      <a:pt x="3054" y="0"/>
                    </a:lnTo>
                    <a:lnTo>
                      <a:pt x="3054" y="0"/>
                    </a:lnTo>
                    <a:lnTo>
                      <a:pt x="3054" y="0"/>
                    </a:lnTo>
                    <a:lnTo>
                      <a:pt x="3060" y="0"/>
                    </a:lnTo>
                    <a:lnTo>
                      <a:pt x="3060" y="0"/>
                    </a:lnTo>
                    <a:lnTo>
                      <a:pt x="3060" y="0"/>
                    </a:lnTo>
                    <a:lnTo>
                      <a:pt x="3060" y="0"/>
                    </a:lnTo>
                    <a:lnTo>
                      <a:pt x="3060" y="0"/>
                    </a:lnTo>
                    <a:lnTo>
                      <a:pt x="3060" y="0"/>
                    </a:lnTo>
                    <a:lnTo>
                      <a:pt x="3066" y="0"/>
                    </a:lnTo>
                    <a:lnTo>
                      <a:pt x="3066" y="0"/>
                    </a:lnTo>
                    <a:lnTo>
                      <a:pt x="3066" y="0"/>
                    </a:lnTo>
                    <a:lnTo>
                      <a:pt x="3066" y="0"/>
                    </a:lnTo>
                    <a:lnTo>
                      <a:pt x="3066" y="0"/>
                    </a:lnTo>
                    <a:lnTo>
                      <a:pt x="3066" y="0"/>
                    </a:lnTo>
                    <a:lnTo>
                      <a:pt x="3072" y="0"/>
                    </a:lnTo>
                    <a:lnTo>
                      <a:pt x="3072" y="0"/>
                    </a:lnTo>
                    <a:lnTo>
                      <a:pt x="3072" y="0"/>
                    </a:lnTo>
                    <a:lnTo>
                      <a:pt x="3072" y="0"/>
                    </a:lnTo>
                    <a:lnTo>
                      <a:pt x="3072" y="0"/>
                    </a:lnTo>
                    <a:lnTo>
                      <a:pt x="3072" y="0"/>
                    </a:lnTo>
                    <a:lnTo>
                      <a:pt x="3078" y="0"/>
                    </a:lnTo>
                    <a:lnTo>
                      <a:pt x="3078" y="0"/>
                    </a:lnTo>
                    <a:lnTo>
                      <a:pt x="3078" y="0"/>
                    </a:lnTo>
                    <a:lnTo>
                      <a:pt x="3078" y="0"/>
                    </a:lnTo>
                    <a:lnTo>
                      <a:pt x="3078" y="0"/>
                    </a:lnTo>
                    <a:lnTo>
                      <a:pt x="3078" y="0"/>
                    </a:lnTo>
                    <a:lnTo>
                      <a:pt x="3084" y="0"/>
                    </a:lnTo>
                    <a:lnTo>
                      <a:pt x="3084" y="0"/>
                    </a:lnTo>
                    <a:lnTo>
                      <a:pt x="3084" y="0"/>
                    </a:lnTo>
                    <a:lnTo>
                      <a:pt x="3084" y="0"/>
                    </a:lnTo>
                    <a:lnTo>
                      <a:pt x="3084" y="0"/>
                    </a:lnTo>
                    <a:lnTo>
                      <a:pt x="3090" y="0"/>
                    </a:lnTo>
                    <a:lnTo>
                      <a:pt x="3090" y="0"/>
                    </a:lnTo>
                    <a:lnTo>
                      <a:pt x="3090" y="0"/>
                    </a:lnTo>
                    <a:lnTo>
                      <a:pt x="3090" y="0"/>
                    </a:lnTo>
                    <a:lnTo>
                      <a:pt x="3090" y="0"/>
                    </a:lnTo>
                    <a:lnTo>
                      <a:pt x="3090" y="0"/>
                    </a:lnTo>
                    <a:lnTo>
                      <a:pt x="3096" y="0"/>
                    </a:lnTo>
                    <a:lnTo>
                      <a:pt x="3096" y="0"/>
                    </a:lnTo>
                    <a:lnTo>
                      <a:pt x="3096" y="0"/>
                    </a:lnTo>
                    <a:lnTo>
                      <a:pt x="3096" y="0"/>
                    </a:lnTo>
                    <a:lnTo>
                      <a:pt x="3096" y="0"/>
                    </a:lnTo>
                    <a:lnTo>
                      <a:pt x="3102" y="0"/>
                    </a:lnTo>
                    <a:lnTo>
                      <a:pt x="3102" y="0"/>
                    </a:lnTo>
                    <a:lnTo>
                      <a:pt x="3102" y="0"/>
                    </a:lnTo>
                    <a:lnTo>
                      <a:pt x="3102" y="0"/>
                    </a:lnTo>
                    <a:lnTo>
                      <a:pt x="3102" y="0"/>
                    </a:lnTo>
                    <a:lnTo>
                      <a:pt x="3102" y="0"/>
                    </a:lnTo>
                    <a:lnTo>
                      <a:pt x="3108" y="0"/>
                    </a:lnTo>
                    <a:lnTo>
                      <a:pt x="3108" y="0"/>
                    </a:lnTo>
                    <a:lnTo>
                      <a:pt x="3108" y="0"/>
                    </a:lnTo>
                    <a:lnTo>
                      <a:pt x="3108" y="0"/>
                    </a:lnTo>
                    <a:lnTo>
                      <a:pt x="3108" y="0"/>
                    </a:lnTo>
                    <a:lnTo>
                      <a:pt x="3108" y="0"/>
                    </a:lnTo>
                    <a:lnTo>
                      <a:pt x="3114" y="0"/>
                    </a:lnTo>
                    <a:lnTo>
                      <a:pt x="3114" y="0"/>
                    </a:lnTo>
                    <a:lnTo>
                      <a:pt x="3114" y="0"/>
                    </a:lnTo>
                    <a:lnTo>
                      <a:pt x="3114" y="0"/>
                    </a:lnTo>
                    <a:lnTo>
                      <a:pt x="3114" y="0"/>
                    </a:lnTo>
                    <a:lnTo>
                      <a:pt x="3114" y="0"/>
                    </a:lnTo>
                    <a:lnTo>
                      <a:pt x="3120" y="0"/>
                    </a:lnTo>
                    <a:lnTo>
                      <a:pt x="3120" y="0"/>
                    </a:lnTo>
                    <a:lnTo>
                      <a:pt x="3120" y="0"/>
                    </a:lnTo>
                    <a:lnTo>
                      <a:pt x="3120" y="0"/>
                    </a:lnTo>
                    <a:lnTo>
                      <a:pt x="3120" y="0"/>
                    </a:lnTo>
                    <a:lnTo>
                      <a:pt x="3120" y="0"/>
                    </a:lnTo>
                    <a:lnTo>
                      <a:pt x="3126" y="0"/>
                    </a:lnTo>
                    <a:lnTo>
                      <a:pt x="3126" y="0"/>
                    </a:lnTo>
                    <a:lnTo>
                      <a:pt x="3126" y="0"/>
                    </a:lnTo>
                    <a:lnTo>
                      <a:pt x="3126" y="0"/>
                    </a:lnTo>
                    <a:lnTo>
                      <a:pt x="3126" y="0"/>
                    </a:lnTo>
                    <a:lnTo>
                      <a:pt x="3126" y="0"/>
                    </a:lnTo>
                    <a:lnTo>
                      <a:pt x="3132" y="0"/>
                    </a:lnTo>
                    <a:lnTo>
                      <a:pt x="3132" y="0"/>
                    </a:lnTo>
                    <a:lnTo>
                      <a:pt x="3132" y="0"/>
                    </a:lnTo>
                    <a:lnTo>
                      <a:pt x="3132" y="0"/>
                    </a:lnTo>
                    <a:lnTo>
                      <a:pt x="3132" y="0"/>
                    </a:lnTo>
                    <a:lnTo>
                      <a:pt x="3132" y="0"/>
                    </a:lnTo>
                    <a:lnTo>
                      <a:pt x="3138" y="0"/>
                    </a:lnTo>
                    <a:lnTo>
                      <a:pt x="3138" y="0"/>
                    </a:lnTo>
                    <a:lnTo>
                      <a:pt x="3138" y="0"/>
                    </a:lnTo>
                    <a:lnTo>
                      <a:pt x="3138" y="0"/>
                    </a:lnTo>
                    <a:lnTo>
                      <a:pt x="3138" y="0"/>
                    </a:lnTo>
                    <a:lnTo>
                      <a:pt x="3144" y="0"/>
                    </a:lnTo>
                    <a:lnTo>
                      <a:pt x="3144" y="0"/>
                    </a:lnTo>
                    <a:lnTo>
                      <a:pt x="3144" y="0"/>
                    </a:lnTo>
                    <a:lnTo>
                      <a:pt x="3144" y="0"/>
                    </a:lnTo>
                    <a:lnTo>
                      <a:pt x="3144" y="0"/>
                    </a:lnTo>
                    <a:lnTo>
                      <a:pt x="3144" y="0"/>
                    </a:lnTo>
                    <a:lnTo>
                      <a:pt x="3150" y="0"/>
                    </a:lnTo>
                    <a:lnTo>
                      <a:pt x="3150" y="0"/>
                    </a:lnTo>
                    <a:lnTo>
                      <a:pt x="3150" y="0"/>
                    </a:lnTo>
                    <a:lnTo>
                      <a:pt x="3150" y="0"/>
                    </a:lnTo>
                    <a:lnTo>
                      <a:pt x="3150" y="0"/>
                    </a:lnTo>
                    <a:lnTo>
                      <a:pt x="3150" y="0"/>
                    </a:lnTo>
                    <a:lnTo>
                      <a:pt x="3156" y="0"/>
                    </a:lnTo>
                    <a:lnTo>
                      <a:pt x="3156" y="0"/>
                    </a:lnTo>
                    <a:lnTo>
                      <a:pt x="3156" y="0"/>
                    </a:lnTo>
                    <a:lnTo>
                      <a:pt x="3156" y="0"/>
                    </a:lnTo>
                    <a:lnTo>
                      <a:pt x="3156" y="0"/>
                    </a:lnTo>
                    <a:lnTo>
                      <a:pt x="3156" y="0"/>
                    </a:lnTo>
                    <a:lnTo>
                      <a:pt x="3162" y="0"/>
                    </a:lnTo>
                    <a:lnTo>
                      <a:pt x="3162" y="0"/>
                    </a:lnTo>
                    <a:lnTo>
                      <a:pt x="3162" y="0"/>
                    </a:lnTo>
                    <a:lnTo>
                      <a:pt x="3162" y="0"/>
                    </a:lnTo>
                    <a:lnTo>
                      <a:pt x="3162" y="0"/>
                    </a:lnTo>
                    <a:lnTo>
                      <a:pt x="3168" y="0"/>
                    </a:lnTo>
                    <a:lnTo>
                      <a:pt x="3168" y="0"/>
                    </a:lnTo>
                    <a:lnTo>
                      <a:pt x="3168" y="0"/>
                    </a:lnTo>
                    <a:lnTo>
                      <a:pt x="3168" y="0"/>
                    </a:lnTo>
                    <a:lnTo>
                      <a:pt x="3168" y="0"/>
                    </a:lnTo>
                    <a:lnTo>
                      <a:pt x="3168" y="0"/>
                    </a:lnTo>
                    <a:lnTo>
                      <a:pt x="3174" y="0"/>
                    </a:lnTo>
                    <a:lnTo>
                      <a:pt x="3174" y="0"/>
                    </a:lnTo>
                    <a:lnTo>
                      <a:pt x="3174" y="0"/>
                    </a:lnTo>
                    <a:lnTo>
                      <a:pt x="3174" y="0"/>
                    </a:lnTo>
                    <a:lnTo>
                      <a:pt x="3174" y="0"/>
                    </a:lnTo>
                    <a:lnTo>
                      <a:pt x="3174" y="0"/>
                    </a:lnTo>
                    <a:lnTo>
                      <a:pt x="3180" y="0"/>
                    </a:lnTo>
                    <a:lnTo>
                      <a:pt x="3180" y="0"/>
                    </a:lnTo>
                    <a:lnTo>
                      <a:pt x="3180" y="0"/>
                    </a:lnTo>
                    <a:lnTo>
                      <a:pt x="3180" y="0"/>
                    </a:lnTo>
                    <a:lnTo>
                      <a:pt x="3180" y="0"/>
                    </a:lnTo>
                    <a:lnTo>
                      <a:pt x="3180" y="0"/>
                    </a:lnTo>
                    <a:lnTo>
                      <a:pt x="3186" y="0"/>
                    </a:lnTo>
                    <a:lnTo>
                      <a:pt x="3186" y="0"/>
                    </a:lnTo>
                    <a:lnTo>
                      <a:pt x="3186" y="0"/>
                    </a:lnTo>
                    <a:lnTo>
                      <a:pt x="3186" y="0"/>
                    </a:lnTo>
                    <a:lnTo>
                      <a:pt x="3186" y="0"/>
                    </a:lnTo>
                    <a:lnTo>
                      <a:pt x="3186" y="0"/>
                    </a:lnTo>
                    <a:lnTo>
                      <a:pt x="3192" y="0"/>
                    </a:lnTo>
                    <a:lnTo>
                      <a:pt x="3192" y="0"/>
                    </a:lnTo>
                    <a:lnTo>
                      <a:pt x="3192" y="0"/>
                    </a:lnTo>
                    <a:lnTo>
                      <a:pt x="3192" y="0"/>
                    </a:lnTo>
                    <a:lnTo>
                      <a:pt x="3192" y="0"/>
                    </a:lnTo>
                    <a:lnTo>
                      <a:pt x="3198" y="0"/>
                    </a:lnTo>
                    <a:lnTo>
                      <a:pt x="3198" y="0"/>
                    </a:lnTo>
                    <a:lnTo>
                      <a:pt x="3198" y="0"/>
                    </a:lnTo>
                    <a:lnTo>
                      <a:pt x="3198" y="0"/>
                    </a:lnTo>
                    <a:lnTo>
                      <a:pt x="3198" y="0"/>
                    </a:lnTo>
                    <a:lnTo>
                      <a:pt x="3198" y="0"/>
                    </a:lnTo>
                    <a:lnTo>
                      <a:pt x="3204" y="0"/>
                    </a:lnTo>
                    <a:lnTo>
                      <a:pt x="3204" y="0"/>
                    </a:lnTo>
                    <a:lnTo>
                      <a:pt x="3204" y="0"/>
                    </a:lnTo>
                    <a:lnTo>
                      <a:pt x="3204" y="0"/>
                    </a:lnTo>
                    <a:lnTo>
                      <a:pt x="3204" y="0"/>
                    </a:lnTo>
                    <a:lnTo>
                      <a:pt x="3204" y="0"/>
                    </a:lnTo>
                    <a:lnTo>
                      <a:pt x="3210" y="0"/>
                    </a:lnTo>
                    <a:lnTo>
                      <a:pt x="3210" y="0"/>
                    </a:lnTo>
                    <a:lnTo>
                      <a:pt x="3210" y="0"/>
                    </a:lnTo>
                    <a:lnTo>
                      <a:pt x="3210" y="0"/>
                    </a:lnTo>
                    <a:lnTo>
                      <a:pt x="3210" y="0"/>
                    </a:lnTo>
                    <a:lnTo>
                      <a:pt x="3210" y="0"/>
                    </a:lnTo>
                    <a:lnTo>
                      <a:pt x="3216" y="0"/>
                    </a:lnTo>
                    <a:lnTo>
                      <a:pt x="3216" y="0"/>
                    </a:lnTo>
                    <a:lnTo>
                      <a:pt x="3216" y="0"/>
                    </a:lnTo>
                    <a:lnTo>
                      <a:pt x="3216" y="0"/>
                    </a:lnTo>
                    <a:lnTo>
                      <a:pt x="3216" y="0"/>
                    </a:lnTo>
                    <a:lnTo>
                      <a:pt x="3216" y="0"/>
                    </a:lnTo>
                    <a:lnTo>
                      <a:pt x="3222" y="0"/>
                    </a:lnTo>
                    <a:lnTo>
                      <a:pt x="3222" y="0"/>
                    </a:lnTo>
                    <a:lnTo>
                      <a:pt x="3222" y="0"/>
                    </a:lnTo>
                    <a:lnTo>
                      <a:pt x="3222" y="0"/>
                    </a:lnTo>
                    <a:lnTo>
                      <a:pt x="3222" y="0"/>
                    </a:lnTo>
                    <a:lnTo>
                      <a:pt x="3222" y="0"/>
                    </a:lnTo>
                    <a:lnTo>
                      <a:pt x="3228" y="0"/>
                    </a:lnTo>
                    <a:lnTo>
                      <a:pt x="3228" y="0"/>
                    </a:lnTo>
                    <a:lnTo>
                      <a:pt x="3228" y="0"/>
                    </a:lnTo>
                    <a:lnTo>
                      <a:pt x="3228" y="0"/>
                    </a:lnTo>
                    <a:lnTo>
                      <a:pt x="3228" y="0"/>
                    </a:lnTo>
                    <a:lnTo>
                      <a:pt x="3234" y="0"/>
                    </a:lnTo>
                    <a:lnTo>
                      <a:pt x="3234" y="0"/>
                    </a:lnTo>
                    <a:lnTo>
                      <a:pt x="3234" y="0"/>
                    </a:lnTo>
                    <a:lnTo>
                      <a:pt x="3234" y="0"/>
                    </a:lnTo>
                    <a:lnTo>
                      <a:pt x="3234" y="0"/>
                    </a:lnTo>
                    <a:lnTo>
                      <a:pt x="3234" y="0"/>
                    </a:lnTo>
                    <a:lnTo>
                      <a:pt x="3240" y="0"/>
                    </a:lnTo>
                    <a:lnTo>
                      <a:pt x="3240" y="0"/>
                    </a:lnTo>
                    <a:lnTo>
                      <a:pt x="3240" y="0"/>
                    </a:lnTo>
                    <a:lnTo>
                      <a:pt x="3240" y="0"/>
                    </a:lnTo>
                    <a:lnTo>
                      <a:pt x="3240" y="0"/>
                    </a:lnTo>
                    <a:lnTo>
                      <a:pt x="3246" y="0"/>
                    </a:lnTo>
                    <a:lnTo>
                      <a:pt x="3246" y="0"/>
                    </a:lnTo>
                    <a:lnTo>
                      <a:pt x="3246" y="0"/>
                    </a:lnTo>
                    <a:lnTo>
                      <a:pt x="3246" y="0"/>
                    </a:lnTo>
                    <a:lnTo>
                      <a:pt x="3246" y="0"/>
                    </a:lnTo>
                    <a:lnTo>
                      <a:pt x="3246" y="0"/>
                    </a:lnTo>
                    <a:lnTo>
                      <a:pt x="3246" y="0"/>
                    </a:lnTo>
                    <a:lnTo>
                      <a:pt x="3252" y="0"/>
                    </a:lnTo>
                    <a:lnTo>
                      <a:pt x="3252" y="0"/>
                    </a:lnTo>
                    <a:lnTo>
                      <a:pt x="3252" y="0"/>
                    </a:lnTo>
                    <a:lnTo>
                      <a:pt x="3252" y="0"/>
                    </a:lnTo>
                    <a:lnTo>
                      <a:pt x="3252" y="0"/>
                    </a:lnTo>
                    <a:lnTo>
                      <a:pt x="3258" y="0"/>
                    </a:lnTo>
                    <a:lnTo>
                      <a:pt x="3258" y="0"/>
                    </a:lnTo>
                    <a:lnTo>
                      <a:pt x="3258" y="0"/>
                    </a:lnTo>
                    <a:lnTo>
                      <a:pt x="3258" y="0"/>
                    </a:lnTo>
                    <a:lnTo>
                      <a:pt x="3258" y="0"/>
                    </a:lnTo>
                    <a:lnTo>
                      <a:pt x="3258" y="0"/>
                    </a:lnTo>
                    <a:lnTo>
                      <a:pt x="3264" y="0"/>
                    </a:lnTo>
                    <a:lnTo>
                      <a:pt x="3264" y="0"/>
                    </a:lnTo>
                    <a:lnTo>
                      <a:pt x="3264" y="0"/>
                    </a:lnTo>
                    <a:lnTo>
                      <a:pt x="3264" y="0"/>
                    </a:lnTo>
                    <a:lnTo>
                      <a:pt x="3264" y="0"/>
                    </a:lnTo>
                    <a:lnTo>
                      <a:pt x="3264" y="0"/>
                    </a:lnTo>
                    <a:lnTo>
                      <a:pt x="3270" y="0"/>
                    </a:lnTo>
                    <a:lnTo>
                      <a:pt x="3270" y="0"/>
                    </a:lnTo>
                    <a:lnTo>
                      <a:pt x="3270" y="0"/>
                    </a:lnTo>
                    <a:lnTo>
                      <a:pt x="3270" y="0"/>
                    </a:lnTo>
                    <a:lnTo>
                      <a:pt x="3270" y="0"/>
                    </a:lnTo>
                    <a:lnTo>
                      <a:pt x="3270" y="0"/>
                    </a:lnTo>
                    <a:lnTo>
                      <a:pt x="3276" y="0"/>
                    </a:lnTo>
                    <a:lnTo>
                      <a:pt x="3276" y="0"/>
                    </a:lnTo>
                    <a:lnTo>
                      <a:pt x="3276" y="0"/>
                    </a:lnTo>
                    <a:lnTo>
                      <a:pt x="3276" y="0"/>
                    </a:lnTo>
                    <a:lnTo>
                      <a:pt x="3276" y="0"/>
                    </a:lnTo>
                    <a:lnTo>
                      <a:pt x="3282" y="0"/>
                    </a:lnTo>
                    <a:lnTo>
                      <a:pt x="3282" y="0"/>
                    </a:lnTo>
                    <a:lnTo>
                      <a:pt x="3282" y="0"/>
                    </a:lnTo>
                    <a:lnTo>
                      <a:pt x="3282" y="0"/>
                    </a:lnTo>
                    <a:lnTo>
                      <a:pt x="3282" y="0"/>
                    </a:lnTo>
                    <a:lnTo>
                      <a:pt x="3282" y="0"/>
                    </a:lnTo>
                    <a:lnTo>
                      <a:pt x="3288" y="0"/>
                    </a:lnTo>
                    <a:lnTo>
                      <a:pt x="3288" y="0"/>
                    </a:lnTo>
                    <a:lnTo>
                      <a:pt x="3288" y="0"/>
                    </a:lnTo>
                    <a:lnTo>
                      <a:pt x="3288" y="0"/>
                    </a:lnTo>
                    <a:lnTo>
                      <a:pt x="3288" y="0"/>
                    </a:lnTo>
                    <a:lnTo>
                      <a:pt x="3294" y="0"/>
                    </a:lnTo>
                    <a:lnTo>
                      <a:pt x="3294" y="0"/>
                    </a:lnTo>
                    <a:lnTo>
                      <a:pt x="3294" y="0"/>
                    </a:lnTo>
                    <a:lnTo>
                      <a:pt x="3294" y="0"/>
                    </a:lnTo>
                    <a:lnTo>
                      <a:pt x="3294" y="0"/>
                    </a:lnTo>
                    <a:lnTo>
                      <a:pt x="3294" y="0"/>
                    </a:lnTo>
                    <a:lnTo>
                      <a:pt x="3300" y="0"/>
                    </a:lnTo>
                    <a:lnTo>
                      <a:pt x="3300" y="0"/>
                    </a:lnTo>
                    <a:lnTo>
                      <a:pt x="3300" y="0"/>
                    </a:lnTo>
                    <a:lnTo>
                      <a:pt x="3300" y="0"/>
                    </a:lnTo>
                    <a:lnTo>
                      <a:pt x="3300" y="0"/>
                    </a:lnTo>
                    <a:lnTo>
                      <a:pt x="3300" y="0"/>
                    </a:lnTo>
                    <a:lnTo>
                      <a:pt x="3306" y="0"/>
                    </a:lnTo>
                    <a:lnTo>
                      <a:pt x="3306" y="0"/>
                    </a:lnTo>
                    <a:lnTo>
                      <a:pt x="3306" y="0"/>
                    </a:lnTo>
                    <a:lnTo>
                      <a:pt x="3306" y="0"/>
                    </a:lnTo>
                    <a:lnTo>
                      <a:pt x="3306" y="0"/>
                    </a:lnTo>
                    <a:lnTo>
                      <a:pt x="3306" y="0"/>
                    </a:lnTo>
                    <a:lnTo>
                      <a:pt x="3312" y="0"/>
                    </a:lnTo>
                    <a:lnTo>
                      <a:pt x="3312" y="0"/>
                    </a:lnTo>
                    <a:lnTo>
                      <a:pt x="3312" y="0"/>
                    </a:lnTo>
                    <a:lnTo>
                      <a:pt x="3312" y="0"/>
                    </a:lnTo>
                    <a:lnTo>
                      <a:pt x="3312" y="0"/>
                    </a:lnTo>
                    <a:lnTo>
                      <a:pt x="3312" y="0"/>
                    </a:lnTo>
                    <a:lnTo>
                      <a:pt x="3318" y="0"/>
                    </a:lnTo>
                    <a:lnTo>
                      <a:pt x="3318" y="0"/>
                    </a:lnTo>
                    <a:lnTo>
                      <a:pt x="3318" y="0"/>
                    </a:lnTo>
                    <a:lnTo>
                      <a:pt x="3318" y="0"/>
                    </a:lnTo>
                    <a:lnTo>
                      <a:pt x="3318" y="0"/>
                    </a:lnTo>
                    <a:lnTo>
                      <a:pt x="3324" y="0"/>
                    </a:lnTo>
                    <a:lnTo>
                      <a:pt x="3324" y="0"/>
                    </a:lnTo>
                    <a:lnTo>
                      <a:pt x="3324" y="0"/>
                    </a:lnTo>
                    <a:lnTo>
                      <a:pt x="3324" y="0"/>
                    </a:lnTo>
                    <a:lnTo>
                      <a:pt x="3324" y="0"/>
                    </a:lnTo>
                    <a:lnTo>
                      <a:pt x="3324" y="0"/>
                    </a:lnTo>
                    <a:lnTo>
                      <a:pt x="3324" y="0"/>
                    </a:lnTo>
                    <a:lnTo>
                      <a:pt x="3330" y="0"/>
                    </a:lnTo>
                    <a:lnTo>
                      <a:pt x="3330" y="0"/>
                    </a:lnTo>
                    <a:lnTo>
                      <a:pt x="3330" y="0"/>
                    </a:lnTo>
                    <a:lnTo>
                      <a:pt x="3330" y="0"/>
                    </a:lnTo>
                    <a:lnTo>
                      <a:pt x="3330" y="0"/>
                    </a:lnTo>
                    <a:lnTo>
                      <a:pt x="3336" y="0"/>
                    </a:lnTo>
                    <a:lnTo>
                      <a:pt x="3336" y="0"/>
                    </a:lnTo>
                    <a:lnTo>
                      <a:pt x="3336" y="0"/>
                    </a:lnTo>
                    <a:lnTo>
                      <a:pt x="3336" y="0"/>
                    </a:lnTo>
                    <a:lnTo>
                      <a:pt x="3336" y="0"/>
                    </a:lnTo>
                    <a:lnTo>
                      <a:pt x="3336" y="0"/>
                    </a:lnTo>
                    <a:lnTo>
                      <a:pt x="3342" y="0"/>
                    </a:lnTo>
                    <a:lnTo>
                      <a:pt x="3342" y="0"/>
                    </a:lnTo>
                    <a:lnTo>
                      <a:pt x="3342" y="0"/>
                    </a:lnTo>
                    <a:lnTo>
                      <a:pt x="3342" y="0"/>
                    </a:lnTo>
                    <a:lnTo>
                      <a:pt x="3342" y="0"/>
                    </a:lnTo>
                    <a:lnTo>
                      <a:pt x="3342" y="0"/>
                    </a:lnTo>
                    <a:lnTo>
                      <a:pt x="3348" y="0"/>
                    </a:lnTo>
                    <a:lnTo>
                      <a:pt x="3348" y="0"/>
                    </a:lnTo>
                    <a:lnTo>
                      <a:pt x="3348" y="0"/>
                    </a:lnTo>
                    <a:lnTo>
                      <a:pt x="3348" y="0"/>
                    </a:lnTo>
                    <a:lnTo>
                      <a:pt x="3348" y="0"/>
                    </a:lnTo>
                    <a:lnTo>
                      <a:pt x="3348" y="0"/>
                    </a:lnTo>
                    <a:lnTo>
                      <a:pt x="3354" y="0"/>
                    </a:lnTo>
                    <a:lnTo>
                      <a:pt x="3354" y="0"/>
                    </a:lnTo>
                    <a:lnTo>
                      <a:pt x="3354" y="0"/>
                    </a:lnTo>
                    <a:lnTo>
                      <a:pt x="3354" y="0"/>
                    </a:lnTo>
                    <a:lnTo>
                      <a:pt x="3354" y="0"/>
                    </a:lnTo>
                    <a:lnTo>
                      <a:pt x="3354" y="0"/>
                    </a:lnTo>
                    <a:lnTo>
                      <a:pt x="3360" y="0"/>
                    </a:lnTo>
                    <a:lnTo>
                      <a:pt x="3360" y="0"/>
                    </a:lnTo>
                    <a:lnTo>
                      <a:pt x="3360" y="0"/>
                    </a:lnTo>
                    <a:lnTo>
                      <a:pt x="3360" y="0"/>
                    </a:lnTo>
                    <a:lnTo>
                      <a:pt x="3360" y="0"/>
                    </a:lnTo>
                    <a:lnTo>
                      <a:pt x="3366" y="0"/>
                    </a:lnTo>
                    <a:lnTo>
                      <a:pt x="3366" y="0"/>
                    </a:lnTo>
                    <a:lnTo>
                      <a:pt x="3366" y="0"/>
                    </a:lnTo>
                    <a:lnTo>
                      <a:pt x="3366" y="0"/>
                    </a:lnTo>
                    <a:lnTo>
                      <a:pt x="3366" y="0"/>
                    </a:lnTo>
                    <a:lnTo>
                      <a:pt x="3366" y="0"/>
                    </a:lnTo>
                    <a:lnTo>
                      <a:pt x="3372" y="0"/>
                    </a:lnTo>
                    <a:lnTo>
                      <a:pt x="3372" y="0"/>
                    </a:lnTo>
                    <a:lnTo>
                      <a:pt x="3372" y="0"/>
                    </a:lnTo>
                    <a:lnTo>
                      <a:pt x="3372" y="0"/>
                    </a:lnTo>
                    <a:lnTo>
                      <a:pt x="3372" y="0"/>
                    </a:lnTo>
                    <a:lnTo>
                      <a:pt x="3372" y="0"/>
                    </a:lnTo>
                    <a:lnTo>
                      <a:pt x="3378" y="0"/>
                    </a:lnTo>
                    <a:lnTo>
                      <a:pt x="3378" y="0"/>
                    </a:lnTo>
                    <a:lnTo>
                      <a:pt x="3378" y="0"/>
                    </a:lnTo>
                    <a:lnTo>
                      <a:pt x="3378" y="0"/>
                    </a:lnTo>
                    <a:lnTo>
                      <a:pt x="3378" y="0"/>
                    </a:lnTo>
                    <a:lnTo>
                      <a:pt x="3378" y="0"/>
                    </a:lnTo>
                    <a:lnTo>
                      <a:pt x="3384" y="0"/>
                    </a:lnTo>
                    <a:lnTo>
                      <a:pt x="3384" y="0"/>
                    </a:lnTo>
                    <a:lnTo>
                      <a:pt x="3384" y="0"/>
                    </a:lnTo>
                    <a:lnTo>
                      <a:pt x="3384" y="0"/>
                    </a:lnTo>
                    <a:lnTo>
                      <a:pt x="3384" y="0"/>
                    </a:lnTo>
                    <a:lnTo>
                      <a:pt x="3384" y="0"/>
                    </a:lnTo>
                    <a:lnTo>
                      <a:pt x="3390" y="0"/>
                    </a:lnTo>
                    <a:lnTo>
                      <a:pt x="3390" y="0"/>
                    </a:lnTo>
                    <a:lnTo>
                      <a:pt x="3390" y="0"/>
                    </a:lnTo>
                    <a:lnTo>
                      <a:pt x="3390" y="0"/>
                    </a:lnTo>
                    <a:lnTo>
                      <a:pt x="3390" y="0"/>
                    </a:lnTo>
                    <a:lnTo>
                      <a:pt x="3390" y="0"/>
                    </a:lnTo>
                    <a:lnTo>
                      <a:pt x="3396" y="0"/>
                    </a:lnTo>
                    <a:lnTo>
                      <a:pt x="3396" y="0"/>
                    </a:lnTo>
                    <a:lnTo>
                      <a:pt x="3396" y="0"/>
                    </a:lnTo>
                    <a:lnTo>
                      <a:pt x="3396" y="0"/>
                    </a:lnTo>
                    <a:lnTo>
                      <a:pt x="3396" y="0"/>
                    </a:lnTo>
                    <a:lnTo>
                      <a:pt x="3402" y="0"/>
                    </a:lnTo>
                    <a:lnTo>
                      <a:pt x="3402" y="0"/>
                    </a:lnTo>
                    <a:lnTo>
                      <a:pt x="3402" y="0"/>
                    </a:lnTo>
                    <a:lnTo>
                      <a:pt x="3402" y="0"/>
                    </a:lnTo>
                    <a:lnTo>
                      <a:pt x="3402" y="0"/>
                    </a:lnTo>
                    <a:lnTo>
                      <a:pt x="3402" y="0"/>
                    </a:lnTo>
                    <a:lnTo>
                      <a:pt x="3408" y="0"/>
                    </a:lnTo>
                    <a:lnTo>
                      <a:pt x="3408" y="0"/>
                    </a:lnTo>
                    <a:lnTo>
                      <a:pt x="3408" y="0"/>
                    </a:lnTo>
                    <a:lnTo>
                      <a:pt x="3408" y="0"/>
                    </a:lnTo>
                    <a:lnTo>
                      <a:pt x="3408" y="0"/>
                    </a:lnTo>
                    <a:lnTo>
                      <a:pt x="3414" y="0"/>
                    </a:lnTo>
                    <a:lnTo>
                      <a:pt x="3414" y="0"/>
                    </a:lnTo>
                    <a:lnTo>
                      <a:pt x="3414" y="0"/>
                    </a:lnTo>
                    <a:lnTo>
                      <a:pt x="3414" y="0"/>
                    </a:lnTo>
                    <a:lnTo>
                      <a:pt x="3414" y="0"/>
                    </a:lnTo>
                    <a:lnTo>
                      <a:pt x="3414" y="0"/>
                    </a:lnTo>
                    <a:lnTo>
                      <a:pt x="3420" y="0"/>
                    </a:lnTo>
                    <a:lnTo>
                      <a:pt x="3420" y="0"/>
                    </a:lnTo>
                    <a:lnTo>
                      <a:pt x="3420" y="0"/>
                    </a:lnTo>
                    <a:lnTo>
                      <a:pt x="3420" y="0"/>
                    </a:lnTo>
                    <a:lnTo>
                      <a:pt x="3420" y="0"/>
                    </a:lnTo>
                    <a:lnTo>
                      <a:pt x="3420" y="0"/>
                    </a:lnTo>
                    <a:lnTo>
                      <a:pt x="3426" y="0"/>
                    </a:lnTo>
                    <a:lnTo>
                      <a:pt x="3426" y="0"/>
                    </a:lnTo>
                    <a:lnTo>
                      <a:pt x="3426" y="0"/>
                    </a:lnTo>
                    <a:lnTo>
                      <a:pt x="3426" y="0"/>
                    </a:lnTo>
                    <a:lnTo>
                      <a:pt x="3426" y="0"/>
                    </a:lnTo>
                    <a:lnTo>
                      <a:pt x="3426" y="0"/>
                    </a:lnTo>
                    <a:lnTo>
                      <a:pt x="3432" y="0"/>
                    </a:lnTo>
                    <a:lnTo>
                      <a:pt x="3432" y="0"/>
                    </a:lnTo>
                    <a:lnTo>
                      <a:pt x="3432" y="0"/>
                    </a:lnTo>
                    <a:lnTo>
                      <a:pt x="3432" y="0"/>
                    </a:lnTo>
                    <a:lnTo>
                      <a:pt x="3432" y="0"/>
                    </a:lnTo>
                    <a:lnTo>
                      <a:pt x="3438" y="0"/>
                    </a:lnTo>
                    <a:lnTo>
                      <a:pt x="3438" y="0"/>
                    </a:lnTo>
                    <a:lnTo>
                      <a:pt x="3438" y="0"/>
                    </a:lnTo>
                    <a:lnTo>
                      <a:pt x="3438" y="0"/>
                    </a:lnTo>
                    <a:lnTo>
                      <a:pt x="3438" y="0"/>
                    </a:lnTo>
                    <a:lnTo>
                      <a:pt x="3438" y="0"/>
                    </a:lnTo>
                    <a:lnTo>
                      <a:pt x="3444" y="0"/>
                    </a:lnTo>
                    <a:lnTo>
                      <a:pt x="3444" y="0"/>
                    </a:lnTo>
                    <a:lnTo>
                      <a:pt x="3444" y="0"/>
                    </a:lnTo>
                    <a:lnTo>
                      <a:pt x="3444" y="0"/>
                    </a:lnTo>
                    <a:lnTo>
                      <a:pt x="3444" y="0"/>
                    </a:lnTo>
                    <a:lnTo>
                      <a:pt x="3444" y="0"/>
                    </a:lnTo>
                    <a:lnTo>
                      <a:pt x="3450" y="0"/>
                    </a:lnTo>
                    <a:lnTo>
                      <a:pt x="3450" y="0"/>
                    </a:lnTo>
                    <a:lnTo>
                      <a:pt x="3450" y="0"/>
                    </a:lnTo>
                    <a:lnTo>
                      <a:pt x="3450" y="0"/>
                    </a:lnTo>
                    <a:lnTo>
                      <a:pt x="3450" y="0"/>
                    </a:lnTo>
                    <a:lnTo>
                      <a:pt x="3450" y="0"/>
                    </a:lnTo>
                    <a:lnTo>
                      <a:pt x="3456" y="0"/>
                    </a:lnTo>
                    <a:lnTo>
                      <a:pt x="3456" y="0"/>
                    </a:lnTo>
                    <a:lnTo>
                      <a:pt x="3456" y="0"/>
                    </a:lnTo>
                    <a:lnTo>
                      <a:pt x="3456" y="0"/>
                    </a:lnTo>
                    <a:lnTo>
                      <a:pt x="3456" y="0"/>
                    </a:lnTo>
                    <a:lnTo>
                      <a:pt x="3456" y="0"/>
                    </a:lnTo>
                    <a:lnTo>
                      <a:pt x="3462" y="0"/>
                    </a:lnTo>
                    <a:lnTo>
                      <a:pt x="3462" y="0"/>
                    </a:lnTo>
                    <a:lnTo>
                      <a:pt x="3462" y="0"/>
                    </a:lnTo>
                    <a:lnTo>
                      <a:pt x="3462" y="0"/>
                    </a:lnTo>
                    <a:lnTo>
                      <a:pt x="3462" y="0"/>
                    </a:lnTo>
                    <a:lnTo>
                      <a:pt x="3462" y="0"/>
                    </a:lnTo>
                    <a:lnTo>
                      <a:pt x="3468" y="0"/>
                    </a:lnTo>
                    <a:lnTo>
                      <a:pt x="3468" y="0"/>
                    </a:lnTo>
                    <a:lnTo>
                      <a:pt x="3468" y="0"/>
                    </a:lnTo>
                    <a:lnTo>
                      <a:pt x="3468" y="0"/>
                    </a:lnTo>
                    <a:lnTo>
                      <a:pt x="3468" y="0"/>
                    </a:lnTo>
                    <a:lnTo>
                      <a:pt x="3468" y="0"/>
                    </a:lnTo>
                    <a:lnTo>
                      <a:pt x="3474" y="0"/>
                    </a:lnTo>
                    <a:lnTo>
                      <a:pt x="3474" y="0"/>
                    </a:lnTo>
                    <a:lnTo>
                      <a:pt x="3474" y="0"/>
                    </a:lnTo>
                    <a:lnTo>
                      <a:pt x="3474" y="0"/>
                    </a:lnTo>
                    <a:lnTo>
                      <a:pt x="3474" y="0"/>
                    </a:lnTo>
                    <a:lnTo>
                      <a:pt x="3480" y="0"/>
                    </a:lnTo>
                    <a:lnTo>
                      <a:pt x="3480" y="0"/>
                    </a:lnTo>
                    <a:lnTo>
                      <a:pt x="3480" y="0"/>
                    </a:lnTo>
                    <a:lnTo>
                      <a:pt x="3480" y="0"/>
                    </a:lnTo>
                    <a:lnTo>
                      <a:pt x="3480" y="0"/>
                    </a:lnTo>
                    <a:lnTo>
                      <a:pt x="3480" y="0"/>
                    </a:lnTo>
                    <a:lnTo>
                      <a:pt x="3486" y="0"/>
                    </a:lnTo>
                    <a:lnTo>
                      <a:pt x="3486" y="0"/>
                    </a:lnTo>
                    <a:lnTo>
                      <a:pt x="3486" y="0"/>
                    </a:lnTo>
                    <a:lnTo>
                      <a:pt x="3486" y="0"/>
                    </a:lnTo>
                    <a:lnTo>
                      <a:pt x="3486" y="0"/>
                    </a:lnTo>
                    <a:lnTo>
                      <a:pt x="3492" y="0"/>
                    </a:lnTo>
                    <a:lnTo>
                      <a:pt x="3492" y="0"/>
                    </a:lnTo>
                    <a:lnTo>
                      <a:pt x="3492" y="0"/>
                    </a:lnTo>
                    <a:lnTo>
                      <a:pt x="3492" y="0"/>
                    </a:lnTo>
                    <a:lnTo>
                      <a:pt x="3492" y="0"/>
                    </a:lnTo>
                    <a:lnTo>
                      <a:pt x="3492" y="0"/>
                    </a:lnTo>
                    <a:lnTo>
                      <a:pt x="3498" y="0"/>
                    </a:lnTo>
                    <a:lnTo>
                      <a:pt x="3498" y="0"/>
                    </a:lnTo>
                    <a:lnTo>
                      <a:pt x="3498" y="0"/>
                    </a:lnTo>
                    <a:lnTo>
                      <a:pt x="3498" y="0"/>
                    </a:lnTo>
                    <a:lnTo>
                      <a:pt x="3498" y="0"/>
                    </a:lnTo>
                    <a:lnTo>
                      <a:pt x="3498" y="0"/>
                    </a:lnTo>
                    <a:lnTo>
                      <a:pt x="3504" y="0"/>
                    </a:lnTo>
                    <a:lnTo>
                      <a:pt x="3504" y="0"/>
                    </a:lnTo>
                    <a:lnTo>
                      <a:pt x="3504" y="0"/>
                    </a:lnTo>
                    <a:lnTo>
                      <a:pt x="3504" y="0"/>
                    </a:lnTo>
                    <a:lnTo>
                      <a:pt x="3504" y="0"/>
                    </a:lnTo>
                    <a:lnTo>
                      <a:pt x="3504" y="0"/>
                    </a:lnTo>
                    <a:lnTo>
                      <a:pt x="3510" y="0"/>
                    </a:lnTo>
                    <a:lnTo>
                      <a:pt x="3510" y="0"/>
                    </a:lnTo>
                    <a:lnTo>
                      <a:pt x="3510" y="0"/>
                    </a:lnTo>
                    <a:lnTo>
                      <a:pt x="3510" y="0"/>
                    </a:lnTo>
                    <a:lnTo>
                      <a:pt x="3510" y="0"/>
                    </a:lnTo>
                    <a:lnTo>
                      <a:pt x="3510" y="0"/>
                    </a:lnTo>
                    <a:lnTo>
                      <a:pt x="3516" y="0"/>
                    </a:lnTo>
                    <a:lnTo>
                      <a:pt x="3516" y="0"/>
                    </a:lnTo>
                    <a:lnTo>
                      <a:pt x="3516" y="0"/>
                    </a:lnTo>
                    <a:lnTo>
                      <a:pt x="3516" y="0"/>
                    </a:lnTo>
                    <a:lnTo>
                      <a:pt x="3516" y="0"/>
                    </a:lnTo>
                    <a:lnTo>
                      <a:pt x="3516" y="0"/>
                    </a:lnTo>
                    <a:lnTo>
                      <a:pt x="3522" y="0"/>
                    </a:lnTo>
                    <a:lnTo>
                      <a:pt x="3522" y="0"/>
                    </a:lnTo>
                    <a:lnTo>
                      <a:pt x="3522" y="0"/>
                    </a:lnTo>
                    <a:lnTo>
                      <a:pt x="3522" y="0"/>
                    </a:lnTo>
                    <a:lnTo>
                      <a:pt x="3522" y="0"/>
                    </a:lnTo>
                    <a:lnTo>
                      <a:pt x="3522" y="0"/>
                    </a:lnTo>
                    <a:lnTo>
                      <a:pt x="3528" y="0"/>
                    </a:lnTo>
                    <a:lnTo>
                      <a:pt x="3528" y="0"/>
                    </a:lnTo>
                    <a:lnTo>
                      <a:pt x="3528" y="0"/>
                    </a:lnTo>
                    <a:lnTo>
                      <a:pt x="3528" y="0"/>
                    </a:lnTo>
                    <a:lnTo>
                      <a:pt x="3528" y="0"/>
                    </a:lnTo>
                    <a:lnTo>
                      <a:pt x="3534" y="0"/>
                    </a:lnTo>
                    <a:lnTo>
                      <a:pt x="3534" y="0"/>
                    </a:lnTo>
                    <a:lnTo>
                      <a:pt x="3534" y="0"/>
                    </a:lnTo>
                    <a:lnTo>
                      <a:pt x="3534" y="0"/>
                    </a:lnTo>
                    <a:lnTo>
                      <a:pt x="3534" y="0"/>
                    </a:lnTo>
                    <a:lnTo>
                      <a:pt x="3540" y="0"/>
                    </a:lnTo>
                    <a:lnTo>
                      <a:pt x="3540" y="0"/>
                    </a:lnTo>
                    <a:lnTo>
                      <a:pt x="3540" y="0"/>
                    </a:lnTo>
                    <a:lnTo>
                      <a:pt x="3540" y="0"/>
                    </a:lnTo>
                    <a:lnTo>
                      <a:pt x="3540" y="0"/>
                    </a:lnTo>
                    <a:lnTo>
                      <a:pt x="3540" y="0"/>
                    </a:lnTo>
                    <a:lnTo>
                      <a:pt x="3546" y="0"/>
                    </a:lnTo>
                    <a:lnTo>
                      <a:pt x="3546" y="0"/>
                    </a:lnTo>
                    <a:lnTo>
                      <a:pt x="3546" y="0"/>
                    </a:lnTo>
                    <a:lnTo>
                      <a:pt x="3546" y="0"/>
                    </a:lnTo>
                    <a:lnTo>
                      <a:pt x="3546" y="0"/>
                    </a:lnTo>
                    <a:lnTo>
                      <a:pt x="3546" y="0"/>
                    </a:lnTo>
                    <a:lnTo>
                      <a:pt x="3552" y="0"/>
                    </a:lnTo>
                    <a:lnTo>
                      <a:pt x="3552" y="0"/>
                    </a:lnTo>
                    <a:lnTo>
                      <a:pt x="3552" y="0"/>
                    </a:lnTo>
                    <a:lnTo>
                      <a:pt x="3552" y="0"/>
                    </a:lnTo>
                    <a:lnTo>
                      <a:pt x="3552" y="0"/>
                    </a:lnTo>
                    <a:lnTo>
                      <a:pt x="3552" y="0"/>
                    </a:lnTo>
                    <a:lnTo>
                      <a:pt x="3558" y="0"/>
                    </a:lnTo>
                    <a:lnTo>
                      <a:pt x="3558" y="0"/>
                    </a:lnTo>
                    <a:lnTo>
                      <a:pt x="3558" y="0"/>
                    </a:lnTo>
                    <a:lnTo>
                      <a:pt x="3558" y="0"/>
                    </a:lnTo>
                    <a:lnTo>
                      <a:pt x="3558" y="0"/>
                    </a:lnTo>
                    <a:lnTo>
                      <a:pt x="3558" y="0"/>
                    </a:lnTo>
                    <a:lnTo>
                      <a:pt x="3564" y="0"/>
                    </a:lnTo>
                    <a:lnTo>
                      <a:pt x="3564" y="0"/>
                    </a:lnTo>
                    <a:lnTo>
                      <a:pt x="3564" y="0"/>
                    </a:lnTo>
                    <a:lnTo>
                      <a:pt x="3564" y="0"/>
                    </a:lnTo>
                    <a:lnTo>
                      <a:pt x="3564" y="0"/>
                    </a:lnTo>
                    <a:lnTo>
                      <a:pt x="3570" y="0"/>
                    </a:lnTo>
                    <a:lnTo>
                      <a:pt x="3570" y="0"/>
                    </a:lnTo>
                    <a:lnTo>
                      <a:pt x="3570" y="0"/>
                    </a:lnTo>
                    <a:lnTo>
                      <a:pt x="3570" y="0"/>
                    </a:lnTo>
                    <a:lnTo>
                      <a:pt x="3570" y="0"/>
                    </a:lnTo>
                    <a:lnTo>
                      <a:pt x="3570" y="0"/>
                    </a:lnTo>
                    <a:lnTo>
                      <a:pt x="3570" y="0"/>
                    </a:lnTo>
                    <a:lnTo>
                      <a:pt x="3576" y="0"/>
                    </a:lnTo>
                    <a:lnTo>
                      <a:pt x="3576" y="0"/>
                    </a:lnTo>
                    <a:lnTo>
                      <a:pt x="3576" y="0"/>
                    </a:lnTo>
                    <a:lnTo>
                      <a:pt x="3576" y="0"/>
                    </a:lnTo>
                    <a:lnTo>
                      <a:pt x="3576" y="0"/>
                    </a:lnTo>
                    <a:lnTo>
                      <a:pt x="3582" y="0"/>
                    </a:lnTo>
                    <a:lnTo>
                      <a:pt x="3582" y="0"/>
                    </a:lnTo>
                    <a:lnTo>
                      <a:pt x="3582" y="0"/>
                    </a:lnTo>
                    <a:lnTo>
                      <a:pt x="3582" y="0"/>
                    </a:lnTo>
                    <a:lnTo>
                      <a:pt x="3582" y="0"/>
                    </a:lnTo>
                    <a:lnTo>
                      <a:pt x="3582" y="0"/>
                    </a:lnTo>
                    <a:lnTo>
                      <a:pt x="3588" y="0"/>
                    </a:lnTo>
                    <a:lnTo>
                      <a:pt x="3588" y="0"/>
                    </a:lnTo>
                    <a:lnTo>
                      <a:pt x="3588" y="0"/>
                    </a:lnTo>
                    <a:lnTo>
                      <a:pt x="3588" y="0"/>
                    </a:lnTo>
                    <a:lnTo>
                      <a:pt x="3588" y="0"/>
                    </a:lnTo>
                    <a:lnTo>
                      <a:pt x="3594" y="0"/>
                    </a:lnTo>
                    <a:lnTo>
                      <a:pt x="3594" y="0"/>
                    </a:lnTo>
                    <a:lnTo>
                      <a:pt x="3594" y="0"/>
                    </a:lnTo>
                    <a:lnTo>
                      <a:pt x="3594" y="0"/>
                    </a:lnTo>
                    <a:lnTo>
                      <a:pt x="3594" y="0"/>
                    </a:lnTo>
                    <a:lnTo>
                      <a:pt x="3594" y="0"/>
                    </a:lnTo>
                    <a:lnTo>
                      <a:pt x="3600" y="0"/>
                    </a:lnTo>
                    <a:lnTo>
                      <a:pt x="3600" y="0"/>
                    </a:lnTo>
                    <a:lnTo>
                      <a:pt x="3600" y="0"/>
                    </a:lnTo>
                    <a:lnTo>
                      <a:pt x="3600" y="0"/>
                    </a:lnTo>
                    <a:lnTo>
                      <a:pt x="3600" y="0"/>
                    </a:lnTo>
                    <a:lnTo>
                      <a:pt x="3600" y="0"/>
                    </a:lnTo>
                    <a:lnTo>
                      <a:pt x="3606" y="0"/>
                    </a:lnTo>
                    <a:lnTo>
                      <a:pt x="3606" y="0"/>
                    </a:lnTo>
                    <a:lnTo>
                      <a:pt x="3606" y="0"/>
                    </a:lnTo>
                    <a:lnTo>
                      <a:pt x="3606" y="0"/>
                    </a:lnTo>
                    <a:lnTo>
                      <a:pt x="3606" y="0"/>
                    </a:lnTo>
                    <a:lnTo>
                      <a:pt x="3606" y="0"/>
                    </a:lnTo>
                    <a:lnTo>
                      <a:pt x="3612" y="0"/>
                    </a:lnTo>
                    <a:lnTo>
                      <a:pt x="3612" y="0"/>
                    </a:lnTo>
                    <a:lnTo>
                      <a:pt x="3612" y="0"/>
                    </a:lnTo>
                    <a:lnTo>
                      <a:pt x="3612" y="0"/>
                    </a:lnTo>
                    <a:lnTo>
                      <a:pt x="3612" y="0"/>
                    </a:lnTo>
                    <a:lnTo>
                      <a:pt x="3612" y="0"/>
                    </a:lnTo>
                    <a:lnTo>
                      <a:pt x="3618" y="0"/>
                    </a:lnTo>
                    <a:lnTo>
                      <a:pt x="3618" y="0"/>
                    </a:lnTo>
                    <a:lnTo>
                      <a:pt x="3618" y="0"/>
                    </a:lnTo>
                    <a:lnTo>
                      <a:pt x="3618" y="0"/>
                    </a:lnTo>
                    <a:lnTo>
                      <a:pt x="3618" y="0"/>
                    </a:lnTo>
                    <a:lnTo>
                      <a:pt x="3618" y="0"/>
                    </a:lnTo>
                    <a:lnTo>
                      <a:pt x="3624" y="0"/>
                    </a:lnTo>
                    <a:lnTo>
                      <a:pt x="3624" y="0"/>
                    </a:lnTo>
                    <a:lnTo>
                      <a:pt x="3624" y="0"/>
                    </a:lnTo>
                    <a:lnTo>
                      <a:pt x="3624" y="0"/>
                    </a:lnTo>
                    <a:lnTo>
                      <a:pt x="3624" y="0"/>
                    </a:lnTo>
                    <a:lnTo>
                      <a:pt x="3630" y="0"/>
                    </a:lnTo>
                    <a:lnTo>
                      <a:pt x="3630" y="0"/>
                    </a:lnTo>
                    <a:lnTo>
                      <a:pt x="3630" y="0"/>
                    </a:lnTo>
                    <a:lnTo>
                      <a:pt x="3630" y="0"/>
                    </a:lnTo>
                    <a:lnTo>
                      <a:pt x="3630" y="0"/>
                    </a:lnTo>
                    <a:lnTo>
                      <a:pt x="3630" y="0"/>
                    </a:lnTo>
                    <a:lnTo>
                      <a:pt x="3636" y="0"/>
                    </a:lnTo>
                    <a:lnTo>
                      <a:pt x="3636" y="0"/>
                    </a:lnTo>
                    <a:lnTo>
                      <a:pt x="3636" y="0"/>
                    </a:lnTo>
                    <a:lnTo>
                      <a:pt x="3636" y="0"/>
                    </a:lnTo>
                    <a:lnTo>
                      <a:pt x="3636" y="0"/>
                    </a:lnTo>
                    <a:lnTo>
                      <a:pt x="3636" y="0"/>
                    </a:lnTo>
                    <a:lnTo>
                      <a:pt x="3642" y="0"/>
                    </a:lnTo>
                    <a:lnTo>
                      <a:pt x="3642" y="0"/>
                    </a:lnTo>
                    <a:lnTo>
                      <a:pt x="3642" y="0"/>
                    </a:lnTo>
                    <a:lnTo>
                      <a:pt x="3642" y="0"/>
                    </a:lnTo>
                    <a:lnTo>
                      <a:pt x="3642" y="0"/>
                    </a:lnTo>
                    <a:lnTo>
                      <a:pt x="3648" y="0"/>
                    </a:lnTo>
                    <a:lnTo>
                      <a:pt x="3648" y="0"/>
                    </a:lnTo>
                    <a:lnTo>
                      <a:pt x="3648" y="0"/>
                    </a:lnTo>
                    <a:lnTo>
                      <a:pt x="3648" y="0"/>
                    </a:lnTo>
                    <a:lnTo>
                      <a:pt x="3648" y="0"/>
                    </a:lnTo>
                    <a:lnTo>
                      <a:pt x="3648" y="0"/>
                    </a:lnTo>
                    <a:lnTo>
                      <a:pt x="3648" y="0"/>
                    </a:lnTo>
                    <a:lnTo>
                      <a:pt x="3654" y="0"/>
                    </a:lnTo>
                    <a:lnTo>
                      <a:pt x="3654" y="0"/>
                    </a:lnTo>
                    <a:lnTo>
                      <a:pt x="3654" y="0"/>
                    </a:lnTo>
                    <a:lnTo>
                      <a:pt x="3654" y="0"/>
                    </a:lnTo>
                    <a:lnTo>
                      <a:pt x="3654" y="0"/>
                    </a:lnTo>
                    <a:lnTo>
                      <a:pt x="3660" y="0"/>
                    </a:lnTo>
                    <a:lnTo>
                      <a:pt x="3660" y="0"/>
                    </a:lnTo>
                    <a:lnTo>
                      <a:pt x="3660" y="0"/>
                    </a:lnTo>
                    <a:lnTo>
                      <a:pt x="3660" y="0"/>
                    </a:lnTo>
                    <a:lnTo>
                      <a:pt x="3660" y="0"/>
                    </a:lnTo>
                    <a:lnTo>
                      <a:pt x="3660" y="0"/>
                    </a:lnTo>
                    <a:lnTo>
                      <a:pt x="3666" y="0"/>
                    </a:lnTo>
                    <a:lnTo>
                      <a:pt x="3666" y="0"/>
                    </a:lnTo>
                    <a:lnTo>
                      <a:pt x="3666" y="0"/>
                    </a:lnTo>
                    <a:lnTo>
                      <a:pt x="3666" y="0"/>
                    </a:lnTo>
                    <a:lnTo>
                      <a:pt x="3666" y="0"/>
                    </a:lnTo>
                    <a:lnTo>
                      <a:pt x="3666" y="0"/>
                    </a:lnTo>
                    <a:lnTo>
                      <a:pt x="3672" y="0"/>
                    </a:lnTo>
                    <a:lnTo>
                      <a:pt x="3672" y="0"/>
                    </a:lnTo>
                    <a:lnTo>
                      <a:pt x="3672" y="0"/>
                    </a:lnTo>
                    <a:lnTo>
                      <a:pt x="3672" y="0"/>
                    </a:lnTo>
                    <a:lnTo>
                      <a:pt x="3672" y="0"/>
                    </a:lnTo>
                    <a:lnTo>
                      <a:pt x="3672" y="0"/>
                    </a:lnTo>
                    <a:lnTo>
                      <a:pt x="3678" y="0"/>
                    </a:lnTo>
                    <a:lnTo>
                      <a:pt x="3678" y="0"/>
                    </a:lnTo>
                    <a:lnTo>
                      <a:pt x="3678" y="0"/>
                    </a:lnTo>
                    <a:lnTo>
                      <a:pt x="3678" y="0"/>
                    </a:lnTo>
                    <a:lnTo>
                      <a:pt x="3678" y="0"/>
                    </a:lnTo>
                    <a:lnTo>
                      <a:pt x="3684" y="0"/>
                    </a:lnTo>
                    <a:lnTo>
                      <a:pt x="3684" y="0"/>
                    </a:lnTo>
                    <a:lnTo>
                      <a:pt x="3684" y="0"/>
                    </a:lnTo>
                    <a:lnTo>
                      <a:pt x="3684" y="0"/>
                    </a:lnTo>
                    <a:lnTo>
                      <a:pt x="3684" y="0"/>
                    </a:lnTo>
                    <a:lnTo>
                      <a:pt x="3684" y="0"/>
                    </a:lnTo>
                    <a:lnTo>
                      <a:pt x="3690" y="0"/>
                    </a:lnTo>
                    <a:lnTo>
                      <a:pt x="3690" y="0"/>
                    </a:lnTo>
                    <a:lnTo>
                      <a:pt x="3690" y="0"/>
                    </a:lnTo>
                    <a:lnTo>
                      <a:pt x="3690" y="0"/>
                    </a:lnTo>
                    <a:lnTo>
                      <a:pt x="3690" y="0"/>
                    </a:lnTo>
                    <a:lnTo>
                      <a:pt x="3690" y="0"/>
                    </a:lnTo>
                    <a:lnTo>
                      <a:pt x="3696" y="0"/>
                    </a:lnTo>
                    <a:lnTo>
                      <a:pt x="3696" y="0"/>
                    </a:lnTo>
                    <a:lnTo>
                      <a:pt x="3696" y="0"/>
                    </a:lnTo>
                    <a:lnTo>
                      <a:pt x="3696" y="0"/>
                    </a:lnTo>
                    <a:lnTo>
                      <a:pt x="3696" y="0"/>
                    </a:lnTo>
                    <a:lnTo>
                      <a:pt x="3696" y="0"/>
                    </a:lnTo>
                    <a:lnTo>
                      <a:pt x="3702" y="0"/>
                    </a:lnTo>
                    <a:lnTo>
                      <a:pt x="3702" y="0"/>
                    </a:lnTo>
                    <a:lnTo>
                      <a:pt x="3702" y="0"/>
                    </a:lnTo>
                    <a:lnTo>
                      <a:pt x="3702" y="0"/>
                    </a:lnTo>
                    <a:lnTo>
                      <a:pt x="3702" y="0"/>
                    </a:lnTo>
                    <a:lnTo>
                      <a:pt x="3702" y="0"/>
                    </a:lnTo>
                    <a:lnTo>
                      <a:pt x="3708" y="0"/>
                    </a:lnTo>
                    <a:lnTo>
                      <a:pt x="3708" y="0"/>
                    </a:lnTo>
                    <a:lnTo>
                      <a:pt x="3708" y="0"/>
                    </a:lnTo>
                    <a:lnTo>
                      <a:pt x="3708" y="0"/>
                    </a:lnTo>
                    <a:lnTo>
                      <a:pt x="3708" y="0"/>
                    </a:lnTo>
                    <a:lnTo>
                      <a:pt x="3708" y="0"/>
                    </a:lnTo>
                    <a:lnTo>
                      <a:pt x="3714" y="0"/>
                    </a:lnTo>
                    <a:lnTo>
                      <a:pt x="3714" y="0"/>
                    </a:lnTo>
                    <a:lnTo>
                      <a:pt x="3714" y="0"/>
                    </a:lnTo>
                    <a:lnTo>
                      <a:pt x="3714" y="0"/>
                    </a:lnTo>
                    <a:lnTo>
                      <a:pt x="3714" y="0"/>
                    </a:lnTo>
                    <a:lnTo>
                      <a:pt x="3714" y="0"/>
                    </a:lnTo>
                    <a:lnTo>
                      <a:pt x="3720" y="0"/>
                    </a:lnTo>
                    <a:lnTo>
                      <a:pt x="3720" y="0"/>
                    </a:lnTo>
                    <a:lnTo>
                      <a:pt x="3720" y="0"/>
                    </a:lnTo>
                    <a:lnTo>
                      <a:pt x="3720" y="0"/>
                    </a:lnTo>
                    <a:lnTo>
                      <a:pt x="3720" y="0"/>
                    </a:lnTo>
                    <a:lnTo>
                      <a:pt x="3726" y="0"/>
                    </a:lnTo>
                    <a:lnTo>
                      <a:pt x="3726" y="0"/>
                    </a:lnTo>
                    <a:lnTo>
                      <a:pt x="3726" y="0"/>
                    </a:lnTo>
                    <a:lnTo>
                      <a:pt x="3726" y="0"/>
                    </a:lnTo>
                    <a:lnTo>
                      <a:pt x="3726" y="0"/>
                    </a:lnTo>
                    <a:lnTo>
                      <a:pt x="3726" y="0"/>
                    </a:lnTo>
                    <a:lnTo>
                      <a:pt x="3732" y="0"/>
                    </a:lnTo>
                    <a:lnTo>
                      <a:pt x="3732" y="0"/>
                    </a:lnTo>
                    <a:lnTo>
                      <a:pt x="3732" y="0"/>
                    </a:lnTo>
                    <a:lnTo>
                      <a:pt x="3732" y="0"/>
                    </a:lnTo>
                    <a:lnTo>
                      <a:pt x="3732" y="0"/>
                    </a:lnTo>
                    <a:lnTo>
                      <a:pt x="3738" y="0"/>
                    </a:lnTo>
                    <a:lnTo>
                      <a:pt x="3738" y="0"/>
                    </a:lnTo>
                    <a:lnTo>
                      <a:pt x="3738" y="0"/>
                    </a:lnTo>
                    <a:lnTo>
                      <a:pt x="3738" y="0"/>
                    </a:lnTo>
                    <a:lnTo>
                      <a:pt x="3738" y="0"/>
                    </a:lnTo>
                    <a:lnTo>
                      <a:pt x="3738" y="0"/>
                    </a:lnTo>
                    <a:lnTo>
                      <a:pt x="3744" y="0"/>
                    </a:lnTo>
                    <a:lnTo>
                      <a:pt x="3744" y="0"/>
                    </a:lnTo>
                    <a:lnTo>
                      <a:pt x="3744" y="0"/>
                    </a:lnTo>
                    <a:lnTo>
                      <a:pt x="3744" y="0"/>
                    </a:lnTo>
                    <a:lnTo>
                      <a:pt x="3744" y="0"/>
                    </a:lnTo>
                    <a:lnTo>
                      <a:pt x="3744" y="0"/>
                    </a:lnTo>
                    <a:lnTo>
                      <a:pt x="3750" y="0"/>
                    </a:lnTo>
                    <a:lnTo>
                      <a:pt x="3750" y="0"/>
                    </a:lnTo>
                    <a:lnTo>
                      <a:pt x="3750" y="0"/>
                    </a:lnTo>
                    <a:lnTo>
                      <a:pt x="3750" y="0"/>
                    </a:lnTo>
                    <a:lnTo>
                      <a:pt x="3750" y="0"/>
                    </a:lnTo>
                    <a:lnTo>
                      <a:pt x="3750" y="0"/>
                    </a:lnTo>
                    <a:lnTo>
                      <a:pt x="3756" y="0"/>
                    </a:lnTo>
                    <a:lnTo>
                      <a:pt x="3756" y="0"/>
                    </a:lnTo>
                    <a:lnTo>
                      <a:pt x="3756" y="0"/>
                    </a:lnTo>
                    <a:lnTo>
                      <a:pt x="3756" y="0"/>
                    </a:lnTo>
                    <a:lnTo>
                      <a:pt x="3756" y="0"/>
                    </a:lnTo>
                    <a:lnTo>
                      <a:pt x="3756" y="0"/>
                    </a:lnTo>
                    <a:lnTo>
                      <a:pt x="3762" y="0"/>
                    </a:lnTo>
                    <a:lnTo>
                      <a:pt x="3762" y="0"/>
                    </a:lnTo>
                    <a:lnTo>
                      <a:pt x="3762" y="0"/>
                    </a:lnTo>
                    <a:lnTo>
                      <a:pt x="3762" y="0"/>
                    </a:lnTo>
                    <a:lnTo>
                      <a:pt x="3762" y="0"/>
                    </a:lnTo>
                    <a:lnTo>
                      <a:pt x="3768" y="0"/>
                    </a:lnTo>
                    <a:lnTo>
                      <a:pt x="3768" y="0"/>
                    </a:lnTo>
                    <a:lnTo>
                      <a:pt x="3768" y="0"/>
                    </a:lnTo>
                    <a:lnTo>
                      <a:pt x="3768" y="0"/>
                    </a:lnTo>
                    <a:lnTo>
                      <a:pt x="3768" y="0"/>
                    </a:lnTo>
                    <a:lnTo>
                      <a:pt x="3768" y="0"/>
                    </a:lnTo>
                    <a:lnTo>
                      <a:pt x="3768" y="0"/>
                    </a:lnTo>
                    <a:lnTo>
                      <a:pt x="3774" y="0"/>
                    </a:lnTo>
                    <a:lnTo>
                      <a:pt x="3774" y="0"/>
                    </a:lnTo>
                    <a:lnTo>
                      <a:pt x="3774" y="0"/>
                    </a:lnTo>
                    <a:lnTo>
                      <a:pt x="3774" y="0"/>
                    </a:lnTo>
                    <a:lnTo>
                      <a:pt x="3774" y="0"/>
                    </a:lnTo>
                    <a:lnTo>
                      <a:pt x="3780" y="0"/>
                    </a:lnTo>
                    <a:lnTo>
                      <a:pt x="3780" y="0"/>
                    </a:lnTo>
                    <a:lnTo>
                      <a:pt x="3780" y="0"/>
                    </a:lnTo>
                    <a:lnTo>
                      <a:pt x="3780" y="0"/>
                    </a:lnTo>
                    <a:lnTo>
                      <a:pt x="3780" y="0"/>
                    </a:lnTo>
                    <a:lnTo>
                      <a:pt x="3780" y="0"/>
                    </a:lnTo>
                    <a:lnTo>
                      <a:pt x="3786" y="0"/>
                    </a:lnTo>
                    <a:lnTo>
                      <a:pt x="3786" y="0"/>
                    </a:lnTo>
                    <a:lnTo>
                      <a:pt x="3786" y="0"/>
                    </a:lnTo>
                    <a:lnTo>
                      <a:pt x="3786" y="0"/>
                    </a:lnTo>
                    <a:lnTo>
                      <a:pt x="3786" y="0"/>
                    </a:lnTo>
                    <a:lnTo>
                      <a:pt x="3792" y="0"/>
                    </a:lnTo>
                    <a:lnTo>
                      <a:pt x="3792" y="0"/>
                    </a:lnTo>
                    <a:lnTo>
                      <a:pt x="3792" y="0"/>
                    </a:lnTo>
                    <a:lnTo>
                      <a:pt x="3792" y="0"/>
                    </a:lnTo>
                    <a:lnTo>
                      <a:pt x="3792" y="0"/>
                    </a:lnTo>
                    <a:lnTo>
                      <a:pt x="3792" y="0"/>
                    </a:lnTo>
                    <a:lnTo>
                      <a:pt x="3798" y="0"/>
                    </a:lnTo>
                    <a:lnTo>
                      <a:pt x="3798" y="0"/>
                    </a:lnTo>
                    <a:lnTo>
                      <a:pt x="3798" y="0"/>
                    </a:lnTo>
                    <a:lnTo>
                      <a:pt x="3798" y="0"/>
                    </a:lnTo>
                    <a:lnTo>
                      <a:pt x="3798" y="0"/>
                    </a:lnTo>
                    <a:lnTo>
                      <a:pt x="3798" y="0"/>
                    </a:lnTo>
                    <a:lnTo>
                      <a:pt x="3804" y="0"/>
                    </a:lnTo>
                    <a:lnTo>
                      <a:pt x="3804" y="0"/>
                    </a:lnTo>
                    <a:lnTo>
                      <a:pt x="3804" y="0"/>
                    </a:lnTo>
                    <a:lnTo>
                      <a:pt x="3804" y="0"/>
                    </a:lnTo>
                    <a:lnTo>
                      <a:pt x="3804" y="0"/>
                    </a:lnTo>
                    <a:lnTo>
                      <a:pt x="3804" y="0"/>
                    </a:lnTo>
                    <a:lnTo>
                      <a:pt x="3810" y="0"/>
                    </a:lnTo>
                    <a:lnTo>
                      <a:pt x="3810" y="0"/>
                    </a:lnTo>
                    <a:lnTo>
                      <a:pt x="3810" y="0"/>
                    </a:lnTo>
                    <a:lnTo>
                      <a:pt x="3810" y="0"/>
                    </a:lnTo>
                    <a:lnTo>
                      <a:pt x="3810" y="0"/>
                    </a:lnTo>
                    <a:lnTo>
                      <a:pt x="3816" y="0"/>
                    </a:lnTo>
                    <a:lnTo>
                      <a:pt x="3816" y="0"/>
                    </a:lnTo>
                    <a:lnTo>
                      <a:pt x="3816" y="0"/>
                    </a:lnTo>
                    <a:lnTo>
                      <a:pt x="3816" y="0"/>
                    </a:lnTo>
                    <a:lnTo>
                      <a:pt x="3816" y="0"/>
                    </a:lnTo>
                    <a:lnTo>
                      <a:pt x="3816" y="0"/>
                    </a:lnTo>
                    <a:lnTo>
                      <a:pt x="3816" y="0"/>
                    </a:lnTo>
                    <a:lnTo>
                      <a:pt x="3822" y="0"/>
                    </a:lnTo>
                    <a:lnTo>
                      <a:pt x="3822" y="0"/>
                    </a:lnTo>
                    <a:lnTo>
                      <a:pt x="3822" y="0"/>
                    </a:lnTo>
                    <a:lnTo>
                      <a:pt x="3822" y="0"/>
                    </a:lnTo>
                    <a:lnTo>
                      <a:pt x="3822" y="0"/>
                    </a:lnTo>
                    <a:lnTo>
                      <a:pt x="3828" y="0"/>
                    </a:lnTo>
                    <a:lnTo>
                      <a:pt x="3828" y="0"/>
                    </a:lnTo>
                    <a:lnTo>
                      <a:pt x="3828" y="0"/>
                    </a:lnTo>
                    <a:lnTo>
                      <a:pt x="3828" y="0"/>
                    </a:lnTo>
                    <a:lnTo>
                      <a:pt x="3828" y="0"/>
                    </a:lnTo>
                    <a:lnTo>
                      <a:pt x="3834" y="0"/>
                    </a:lnTo>
                    <a:lnTo>
                      <a:pt x="3834" y="0"/>
                    </a:lnTo>
                    <a:lnTo>
                      <a:pt x="3834" y="0"/>
                    </a:lnTo>
                    <a:lnTo>
                      <a:pt x="3834" y="0"/>
                    </a:lnTo>
                    <a:lnTo>
                      <a:pt x="3834" y="0"/>
                    </a:lnTo>
                    <a:lnTo>
                      <a:pt x="3834" y="0"/>
                    </a:lnTo>
                    <a:lnTo>
                      <a:pt x="3840" y="0"/>
                    </a:lnTo>
                    <a:lnTo>
                      <a:pt x="3840" y="0"/>
                    </a:lnTo>
                    <a:lnTo>
                      <a:pt x="3840" y="0"/>
                    </a:lnTo>
                    <a:lnTo>
                      <a:pt x="3840" y="0"/>
                    </a:lnTo>
                    <a:lnTo>
                      <a:pt x="3840" y="0"/>
                    </a:lnTo>
                    <a:lnTo>
                      <a:pt x="3840" y="0"/>
                    </a:lnTo>
                    <a:lnTo>
                      <a:pt x="3846" y="0"/>
                    </a:lnTo>
                    <a:lnTo>
                      <a:pt x="3846" y="0"/>
                    </a:lnTo>
                    <a:lnTo>
                      <a:pt x="3846" y="0"/>
                    </a:lnTo>
                    <a:lnTo>
                      <a:pt x="3846" y="0"/>
                    </a:lnTo>
                    <a:lnTo>
                      <a:pt x="3846" y="0"/>
                    </a:lnTo>
                    <a:lnTo>
                      <a:pt x="3846" y="0"/>
                    </a:lnTo>
                    <a:lnTo>
                      <a:pt x="3852" y="0"/>
                    </a:lnTo>
                    <a:lnTo>
                      <a:pt x="3852" y="0"/>
                    </a:lnTo>
                    <a:lnTo>
                      <a:pt x="3852" y="0"/>
                    </a:lnTo>
                    <a:lnTo>
                      <a:pt x="3852" y="0"/>
                    </a:lnTo>
                    <a:lnTo>
                      <a:pt x="3852" y="0"/>
                    </a:lnTo>
                    <a:lnTo>
                      <a:pt x="3852" y="0"/>
                    </a:lnTo>
                    <a:lnTo>
                      <a:pt x="3858" y="0"/>
                    </a:lnTo>
                    <a:lnTo>
                      <a:pt x="3858" y="0"/>
                    </a:lnTo>
                    <a:lnTo>
                      <a:pt x="3858" y="0"/>
                    </a:lnTo>
                    <a:lnTo>
                      <a:pt x="3858" y="0"/>
                    </a:lnTo>
                    <a:lnTo>
                      <a:pt x="3858" y="0"/>
                    </a:lnTo>
                    <a:lnTo>
                      <a:pt x="3858" y="0"/>
                    </a:lnTo>
                    <a:lnTo>
                      <a:pt x="3864" y="0"/>
                    </a:lnTo>
                    <a:lnTo>
                      <a:pt x="3864" y="0"/>
                    </a:lnTo>
                    <a:lnTo>
                      <a:pt x="3864" y="0"/>
                    </a:lnTo>
                    <a:lnTo>
                      <a:pt x="3864" y="0"/>
                    </a:lnTo>
                    <a:lnTo>
                      <a:pt x="3864" y="0"/>
                    </a:lnTo>
                    <a:lnTo>
                      <a:pt x="3864" y="0"/>
                    </a:lnTo>
                    <a:lnTo>
                      <a:pt x="3870" y="0"/>
                    </a:lnTo>
                    <a:lnTo>
                      <a:pt x="3870" y="0"/>
                    </a:lnTo>
                    <a:lnTo>
                      <a:pt x="3870" y="0"/>
                    </a:lnTo>
                    <a:lnTo>
                      <a:pt x="3870" y="0"/>
                    </a:lnTo>
                    <a:lnTo>
                      <a:pt x="3870" y="0"/>
                    </a:lnTo>
                    <a:lnTo>
                      <a:pt x="3876" y="0"/>
                    </a:lnTo>
                    <a:lnTo>
                      <a:pt x="3876" y="0"/>
                    </a:lnTo>
                    <a:lnTo>
                      <a:pt x="3876" y="0"/>
                    </a:lnTo>
                    <a:lnTo>
                      <a:pt x="3876" y="0"/>
                    </a:lnTo>
                    <a:lnTo>
                      <a:pt x="3876" y="0"/>
                    </a:lnTo>
                    <a:lnTo>
                      <a:pt x="3876" y="0"/>
                    </a:lnTo>
                    <a:lnTo>
                      <a:pt x="3882" y="0"/>
                    </a:lnTo>
                    <a:lnTo>
                      <a:pt x="3882" y="0"/>
                    </a:lnTo>
                    <a:lnTo>
                      <a:pt x="3882" y="0"/>
                    </a:lnTo>
                    <a:lnTo>
                      <a:pt x="3882" y="0"/>
                    </a:lnTo>
                    <a:lnTo>
                      <a:pt x="3882" y="0"/>
                    </a:lnTo>
                    <a:lnTo>
                      <a:pt x="3882" y="0"/>
                    </a:lnTo>
                    <a:lnTo>
                      <a:pt x="3888" y="0"/>
                    </a:lnTo>
                    <a:lnTo>
                      <a:pt x="3888" y="0"/>
                    </a:lnTo>
                    <a:lnTo>
                      <a:pt x="3888" y="0"/>
                    </a:lnTo>
                    <a:lnTo>
                      <a:pt x="3888" y="0"/>
                    </a:lnTo>
                    <a:lnTo>
                      <a:pt x="3888" y="0"/>
                    </a:lnTo>
                    <a:lnTo>
                      <a:pt x="3894" y="0"/>
                    </a:lnTo>
                    <a:lnTo>
                      <a:pt x="3894" y="0"/>
                    </a:lnTo>
                    <a:lnTo>
                      <a:pt x="3894" y="0"/>
                    </a:lnTo>
                    <a:lnTo>
                      <a:pt x="3894" y="0"/>
                    </a:lnTo>
                    <a:lnTo>
                      <a:pt x="3894" y="0"/>
                    </a:lnTo>
                    <a:lnTo>
                      <a:pt x="3894" y="0"/>
                    </a:lnTo>
                    <a:lnTo>
                      <a:pt x="3894" y="0"/>
                    </a:lnTo>
                    <a:lnTo>
                      <a:pt x="3900" y="0"/>
                    </a:lnTo>
                    <a:lnTo>
                      <a:pt x="3900" y="0"/>
                    </a:lnTo>
                    <a:lnTo>
                      <a:pt x="3900" y="0"/>
                    </a:lnTo>
                    <a:lnTo>
                      <a:pt x="3900" y="0"/>
                    </a:lnTo>
                    <a:lnTo>
                      <a:pt x="3900" y="0"/>
                    </a:lnTo>
                    <a:lnTo>
                      <a:pt x="3906" y="0"/>
                    </a:lnTo>
                    <a:lnTo>
                      <a:pt x="3906" y="0"/>
                    </a:lnTo>
                    <a:lnTo>
                      <a:pt x="3906" y="0"/>
                    </a:lnTo>
                    <a:lnTo>
                      <a:pt x="3906" y="0"/>
                    </a:lnTo>
                    <a:lnTo>
                      <a:pt x="3906" y="0"/>
                    </a:lnTo>
                    <a:lnTo>
                      <a:pt x="3906" y="0"/>
                    </a:lnTo>
                    <a:lnTo>
                      <a:pt x="3912" y="0"/>
                    </a:lnTo>
                    <a:lnTo>
                      <a:pt x="3912" y="0"/>
                    </a:lnTo>
                    <a:lnTo>
                      <a:pt x="3912" y="0"/>
                    </a:lnTo>
                    <a:lnTo>
                      <a:pt x="3912" y="0"/>
                    </a:lnTo>
                    <a:lnTo>
                      <a:pt x="3912" y="0"/>
                    </a:lnTo>
                    <a:lnTo>
                      <a:pt x="3912" y="0"/>
                    </a:lnTo>
                    <a:lnTo>
                      <a:pt x="3918" y="0"/>
                    </a:lnTo>
                    <a:lnTo>
                      <a:pt x="3918" y="0"/>
                    </a:lnTo>
                    <a:lnTo>
                      <a:pt x="3918" y="0"/>
                    </a:lnTo>
                    <a:lnTo>
                      <a:pt x="3918" y="0"/>
                    </a:lnTo>
                    <a:lnTo>
                      <a:pt x="3918" y="0"/>
                    </a:lnTo>
                    <a:lnTo>
                      <a:pt x="3918" y="0"/>
                    </a:lnTo>
                    <a:lnTo>
                      <a:pt x="3924" y="0"/>
                    </a:lnTo>
                    <a:lnTo>
                      <a:pt x="3924" y="0"/>
                    </a:lnTo>
                    <a:lnTo>
                      <a:pt x="3924" y="0"/>
                    </a:lnTo>
                    <a:lnTo>
                      <a:pt x="3924" y="0"/>
                    </a:lnTo>
                    <a:lnTo>
                      <a:pt x="3924" y="0"/>
                    </a:lnTo>
                    <a:lnTo>
                      <a:pt x="3930" y="0"/>
                    </a:lnTo>
                    <a:lnTo>
                      <a:pt x="3930" y="0"/>
                    </a:lnTo>
                    <a:lnTo>
                      <a:pt x="3930" y="0"/>
                    </a:lnTo>
                    <a:lnTo>
                      <a:pt x="3930" y="0"/>
                    </a:lnTo>
                    <a:lnTo>
                      <a:pt x="3930" y="0"/>
                    </a:lnTo>
                    <a:lnTo>
                      <a:pt x="3930" y="0"/>
                    </a:lnTo>
                    <a:lnTo>
                      <a:pt x="3936" y="0"/>
                    </a:lnTo>
                    <a:lnTo>
                      <a:pt x="3936" y="0"/>
                    </a:lnTo>
                    <a:lnTo>
                      <a:pt x="3936" y="0"/>
                    </a:lnTo>
                    <a:lnTo>
                      <a:pt x="3936" y="0"/>
                    </a:lnTo>
                    <a:lnTo>
                      <a:pt x="3936" y="0"/>
                    </a:lnTo>
                    <a:lnTo>
                      <a:pt x="3936" y="0"/>
                    </a:lnTo>
                    <a:lnTo>
                      <a:pt x="3942" y="0"/>
                    </a:lnTo>
                    <a:lnTo>
                      <a:pt x="3942" y="0"/>
                    </a:lnTo>
                    <a:lnTo>
                      <a:pt x="3942" y="0"/>
                    </a:lnTo>
                    <a:lnTo>
                      <a:pt x="3942" y="0"/>
                    </a:lnTo>
                    <a:lnTo>
                      <a:pt x="3942" y="0"/>
                    </a:lnTo>
                    <a:lnTo>
                      <a:pt x="3942" y="0"/>
                    </a:lnTo>
                    <a:lnTo>
                      <a:pt x="3948" y="0"/>
                    </a:lnTo>
                    <a:lnTo>
                      <a:pt x="3948" y="0"/>
                    </a:lnTo>
                    <a:lnTo>
                      <a:pt x="3948" y="0"/>
                    </a:lnTo>
                    <a:lnTo>
                      <a:pt x="3948" y="0"/>
                    </a:lnTo>
                    <a:lnTo>
                      <a:pt x="3948" y="0"/>
                    </a:lnTo>
                    <a:lnTo>
                      <a:pt x="3948" y="0"/>
                    </a:lnTo>
                    <a:lnTo>
                      <a:pt x="3954" y="0"/>
                    </a:lnTo>
                    <a:lnTo>
                      <a:pt x="3954" y="0"/>
                    </a:lnTo>
                    <a:lnTo>
                      <a:pt x="3954" y="0"/>
                    </a:lnTo>
                    <a:lnTo>
                      <a:pt x="3954" y="0"/>
                    </a:lnTo>
                    <a:lnTo>
                      <a:pt x="3954" y="0"/>
                    </a:lnTo>
                    <a:lnTo>
                      <a:pt x="3954" y="0"/>
                    </a:lnTo>
                    <a:lnTo>
                      <a:pt x="3960" y="0"/>
                    </a:lnTo>
                    <a:lnTo>
                      <a:pt x="3960" y="0"/>
                    </a:lnTo>
                    <a:lnTo>
                      <a:pt x="3960" y="0"/>
                    </a:lnTo>
                    <a:lnTo>
                      <a:pt x="3960" y="0"/>
                    </a:lnTo>
                    <a:lnTo>
                      <a:pt x="3960" y="0"/>
                    </a:lnTo>
                    <a:lnTo>
                      <a:pt x="3966" y="0"/>
                    </a:lnTo>
                    <a:lnTo>
                      <a:pt x="3966" y="0"/>
                    </a:lnTo>
                    <a:lnTo>
                      <a:pt x="3966" y="0"/>
                    </a:lnTo>
                    <a:lnTo>
                      <a:pt x="3966" y="0"/>
                    </a:lnTo>
                    <a:lnTo>
                      <a:pt x="3966" y="0"/>
                    </a:lnTo>
                    <a:lnTo>
                      <a:pt x="3966" y="0"/>
                    </a:lnTo>
                    <a:lnTo>
                      <a:pt x="3972" y="0"/>
                    </a:lnTo>
                    <a:lnTo>
                      <a:pt x="3972" y="0"/>
                    </a:lnTo>
                    <a:lnTo>
                      <a:pt x="3972" y="0"/>
                    </a:lnTo>
                    <a:lnTo>
                      <a:pt x="3972" y="0"/>
                    </a:lnTo>
                    <a:lnTo>
                      <a:pt x="3972" y="0"/>
                    </a:lnTo>
                    <a:lnTo>
                      <a:pt x="3972" y="0"/>
                    </a:lnTo>
                    <a:lnTo>
                      <a:pt x="3978" y="0"/>
                    </a:lnTo>
                    <a:lnTo>
                      <a:pt x="3978" y="0"/>
                    </a:lnTo>
                    <a:lnTo>
                      <a:pt x="3978" y="0"/>
                    </a:lnTo>
                    <a:lnTo>
                      <a:pt x="3978" y="0"/>
                    </a:lnTo>
                    <a:lnTo>
                      <a:pt x="3978" y="0"/>
                    </a:lnTo>
                    <a:lnTo>
                      <a:pt x="3984" y="0"/>
                    </a:lnTo>
                    <a:lnTo>
                      <a:pt x="3984" y="0"/>
                    </a:lnTo>
                    <a:lnTo>
                      <a:pt x="3984" y="0"/>
                    </a:lnTo>
                    <a:lnTo>
                      <a:pt x="3984" y="0"/>
                    </a:lnTo>
                    <a:lnTo>
                      <a:pt x="3984" y="0"/>
                    </a:lnTo>
                    <a:lnTo>
                      <a:pt x="3984" y="0"/>
                    </a:lnTo>
                    <a:lnTo>
                      <a:pt x="3990" y="0"/>
                    </a:lnTo>
                    <a:lnTo>
                      <a:pt x="3990" y="0"/>
                    </a:lnTo>
                    <a:lnTo>
                      <a:pt x="3990" y="0"/>
                    </a:lnTo>
                    <a:lnTo>
                      <a:pt x="3990" y="0"/>
                    </a:lnTo>
                    <a:lnTo>
                      <a:pt x="3990" y="0"/>
                    </a:lnTo>
                    <a:lnTo>
                      <a:pt x="3990" y="0"/>
                    </a:lnTo>
                    <a:lnTo>
                      <a:pt x="3996" y="0"/>
                    </a:lnTo>
                    <a:lnTo>
                      <a:pt x="3996" y="0"/>
                    </a:lnTo>
                    <a:lnTo>
                      <a:pt x="3996" y="0"/>
                    </a:lnTo>
                    <a:lnTo>
                      <a:pt x="3996" y="0"/>
                    </a:lnTo>
                    <a:lnTo>
                      <a:pt x="3996" y="0"/>
                    </a:lnTo>
                    <a:lnTo>
                      <a:pt x="3996" y="0"/>
                    </a:lnTo>
                    <a:lnTo>
                      <a:pt x="4002" y="0"/>
                    </a:lnTo>
                    <a:lnTo>
                      <a:pt x="4002" y="0"/>
                    </a:lnTo>
                    <a:lnTo>
                      <a:pt x="4002" y="0"/>
                    </a:lnTo>
                    <a:lnTo>
                      <a:pt x="4002" y="0"/>
                    </a:lnTo>
                    <a:lnTo>
                      <a:pt x="4002" y="0"/>
                    </a:lnTo>
                    <a:lnTo>
                      <a:pt x="4002" y="0"/>
                    </a:lnTo>
                    <a:lnTo>
                      <a:pt x="4008" y="0"/>
                    </a:lnTo>
                    <a:lnTo>
                      <a:pt x="4008" y="0"/>
                    </a:lnTo>
                    <a:lnTo>
                      <a:pt x="4008" y="0"/>
                    </a:lnTo>
                    <a:lnTo>
                      <a:pt x="4008" y="0"/>
                    </a:lnTo>
                    <a:lnTo>
                      <a:pt x="4008" y="0"/>
                    </a:lnTo>
                    <a:lnTo>
                      <a:pt x="4008" y="0"/>
                    </a:lnTo>
                    <a:lnTo>
                      <a:pt x="4014" y="0"/>
                    </a:lnTo>
                    <a:lnTo>
                      <a:pt x="4014" y="0"/>
                    </a:lnTo>
                    <a:lnTo>
                      <a:pt x="4014" y="0"/>
                    </a:lnTo>
                    <a:lnTo>
                      <a:pt x="4014" y="0"/>
                    </a:lnTo>
                    <a:lnTo>
                      <a:pt x="4014" y="0"/>
                    </a:lnTo>
                    <a:lnTo>
                      <a:pt x="4020" y="0"/>
                    </a:lnTo>
                    <a:lnTo>
                      <a:pt x="4020" y="0"/>
                    </a:lnTo>
                    <a:lnTo>
                      <a:pt x="4020" y="0"/>
                    </a:lnTo>
                    <a:lnTo>
                      <a:pt x="4020" y="0"/>
                    </a:lnTo>
                    <a:lnTo>
                      <a:pt x="4020" y="0"/>
                    </a:lnTo>
                    <a:lnTo>
                      <a:pt x="4026" y="0"/>
                    </a:lnTo>
                    <a:lnTo>
                      <a:pt x="4026" y="0"/>
                    </a:lnTo>
                    <a:lnTo>
                      <a:pt x="4026" y="0"/>
                    </a:lnTo>
                    <a:lnTo>
                      <a:pt x="4026" y="0"/>
                    </a:lnTo>
                    <a:lnTo>
                      <a:pt x="4026" y="0"/>
                    </a:lnTo>
                    <a:lnTo>
                      <a:pt x="4026" y="0"/>
                    </a:lnTo>
                    <a:lnTo>
                      <a:pt x="4032" y="0"/>
                    </a:lnTo>
                    <a:lnTo>
                      <a:pt x="4032" y="0"/>
                    </a:lnTo>
                    <a:lnTo>
                      <a:pt x="4032" y="0"/>
                    </a:lnTo>
                    <a:lnTo>
                      <a:pt x="4032" y="0"/>
                    </a:lnTo>
                    <a:lnTo>
                      <a:pt x="4032" y="0"/>
                    </a:lnTo>
                    <a:lnTo>
                      <a:pt x="4032" y="0"/>
                    </a:lnTo>
                    <a:lnTo>
                      <a:pt x="4038" y="0"/>
                    </a:lnTo>
                    <a:lnTo>
                      <a:pt x="4038" y="0"/>
                    </a:lnTo>
                    <a:lnTo>
                      <a:pt x="4038" y="0"/>
                    </a:lnTo>
                    <a:lnTo>
                      <a:pt x="4038" y="0"/>
                    </a:lnTo>
                    <a:lnTo>
                      <a:pt x="4038" y="0"/>
                    </a:lnTo>
                    <a:lnTo>
                      <a:pt x="4038" y="0"/>
                    </a:lnTo>
                    <a:lnTo>
                      <a:pt x="4044" y="0"/>
                    </a:lnTo>
                    <a:lnTo>
                      <a:pt x="4044" y="0"/>
                    </a:lnTo>
                    <a:lnTo>
                      <a:pt x="4044" y="0"/>
                    </a:lnTo>
                    <a:lnTo>
                      <a:pt x="4044" y="0"/>
                    </a:lnTo>
                    <a:lnTo>
                      <a:pt x="4044" y="0"/>
                    </a:lnTo>
                    <a:lnTo>
                      <a:pt x="4044" y="0"/>
                    </a:lnTo>
                    <a:lnTo>
                      <a:pt x="4050" y="0"/>
                    </a:lnTo>
                    <a:lnTo>
                      <a:pt x="4050" y="0"/>
                    </a:lnTo>
                    <a:lnTo>
                      <a:pt x="4050" y="0"/>
                    </a:lnTo>
                    <a:lnTo>
                      <a:pt x="4050" y="0"/>
                    </a:lnTo>
                    <a:lnTo>
                      <a:pt x="4050" y="0"/>
                    </a:lnTo>
                    <a:lnTo>
                      <a:pt x="4050" y="0"/>
                    </a:lnTo>
                    <a:lnTo>
                      <a:pt x="4056" y="0"/>
                    </a:lnTo>
                    <a:lnTo>
                      <a:pt x="4056" y="0"/>
                    </a:lnTo>
                    <a:lnTo>
                      <a:pt x="4056" y="0"/>
                    </a:lnTo>
                    <a:lnTo>
                      <a:pt x="4056" y="0"/>
                    </a:lnTo>
                    <a:lnTo>
                      <a:pt x="4056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2" y="0"/>
                    </a:lnTo>
                    <a:lnTo>
                      <a:pt x="4068" y="0"/>
                    </a:lnTo>
                    <a:lnTo>
                      <a:pt x="4068" y="0"/>
                    </a:lnTo>
                    <a:lnTo>
                      <a:pt x="4068" y="0"/>
                    </a:lnTo>
                    <a:lnTo>
                      <a:pt x="4068" y="0"/>
                    </a:lnTo>
                    <a:lnTo>
                      <a:pt x="4068" y="0"/>
                    </a:lnTo>
                    <a:lnTo>
                      <a:pt x="4068" y="0"/>
                    </a:lnTo>
                    <a:lnTo>
                      <a:pt x="4074" y="0"/>
                    </a:lnTo>
                    <a:lnTo>
                      <a:pt x="4074" y="0"/>
                    </a:lnTo>
                    <a:lnTo>
                      <a:pt x="4074" y="0"/>
                    </a:lnTo>
                    <a:lnTo>
                      <a:pt x="4074" y="0"/>
                    </a:lnTo>
                    <a:lnTo>
                      <a:pt x="4074" y="0"/>
                    </a:lnTo>
                    <a:lnTo>
                      <a:pt x="4080" y="0"/>
                    </a:lnTo>
                    <a:lnTo>
                      <a:pt x="4080" y="0"/>
                    </a:lnTo>
                    <a:lnTo>
                      <a:pt x="4080" y="0"/>
                    </a:lnTo>
                    <a:lnTo>
                      <a:pt x="4080" y="0"/>
                    </a:lnTo>
                    <a:lnTo>
                      <a:pt x="4080" y="0"/>
                    </a:lnTo>
                    <a:lnTo>
                      <a:pt x="4080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86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2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098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04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0" y="0"/>
                    </a:lnTo>
                    <a:lnTo>
                      <a:pt x="4116" y="0"/>
                    </a:lnTo>
                    <a:lnTo>
                      <a:pt x="4116" y="0"/>
                    </a:lnTo>
                    <a:lnTo>
                      <a:pt x="4116" y="0"/>
                    </a:lnTo>
                    <a:lnTo>
                      <a:pt x="4116" y="0"/>
                    </a:lnTo>
                    <a:lnTo>
                      <a:pt x="4116" y="0"/>
                    </a:lnTo>
                    <a:lnTo>
                      <a:pt x="4122" y="0"/>
                    </a:lnTo>
                    <a:lnTo>
                      <a:pt x="4122" y="0"/>
                    </a:lnTo>
                    <a:lnTo>
                      <a:pt x="4122" y="0"/>
                    </a:lnTo>
                    <a:lnTo>
                      <a:pt x="4122" y="0"/>
                    </a:lnTo>
                    <a:lnTo>
                      <a:pt x="4122" y="0"/>
                    </a:lnTo>
                    <a:lnTo>
                      <a:pt x="4122" y="0"/>
                    </a:lnTo>
                    <a:lnTo>
                      <a:pt x="4128" y="0"/>
                    </a:lnTo>
                    <a:lnTo>
                      <a:pt x="4128" y="0"/>
                    </a:lnTo>
                    <a:lnTo>
                      <a:pt x="4128" y="0"/>
                    </a:lnTo>
                    <a:lnTo>
                      <a:pt x="4128" y="0"/>
                    </a:lnTo>
                    <a:lnTo>
                      <a:pt x="4128" y="0"/>
                    </a:lnTo>
                    <a:lnTo>
                      <a:pt x="4128" y="0"/>
                    </a:lnTo>
                    <a:lnTo>
                      <a:pt x="4134" y="0"/>
                    </a:lnTo>
                    <a:lnTo>
                      <a:pt x="4134" y="0"/>
                    </a:lnTo>
                    <a:lnTo>
                      <a:pt x="4134" y="0"/>
                    </a:lnTo>
                    <a:lnTo>
                      <a:pt x="4134" y="0"/>
                    </a:lnTo>
                    <a:lnTo>
                      <a:pt x="4134" y="0"/>
                    </a:lnTo>
                    <a:lnTo>
                      <a:pt x="4134" y="0"/>
                    </a:lnTo>
                    <a:lnTo>
                      <a:pt x="4140" y="0"/>
                    </a:lnTo>
                    <a:lnTo>
                      <a:pt x="4140" y="0"/>
                    </a:lnTo>
                    <a:lnTo>
                      <a:pt x="4140" y="0"/>
                    </a:lnTo>
                    <a:lnTo>
                      <a:pt x="4140" y="0"/>
                    </a:lnTo>
                    <a:lnTo>
                      <a:pt x="4140" y="0"/>
                    </a:lnTo>
                    <a:lnTo>
                      <a:pt x="4146" y="0"/>
                    </a:lnTo>
                    <a:lnTo>
                      <a:pt x="4146" y="0"/>
                    </a:lnTo>
                    <a:lnTo>
                      <a:pt x="4146" y="0"/>
                    </a:lnTo>
                    <a:lnTo>
                      <a:pt x="4146" y="0"/>
                    </a:lnTo>
                    <a:lnTo>
                      <a:pt x="4146" y="0"/>
                    </a:lnTo>
                    <a:lnTo>
                      <a:pt x="4146" y="0"/>
                    </a:lnTo>
                    <a:lnTo>
                      <a:pt x="4146" y="0"/>
                    </a:lnTo>
                    <a:lnTo>
                      <a:pt x="4152" y="0"/>
                    </a:lnTo>
                    <a:lnTo>
                      <a:pt x="4152" y="0"/>
                    </a:lnTo>
                    <a:lnTo>
                      <a:pt x="4152" y="0"/>
                    </a:lnTo>
                    <a:lnTo>
                      <a:pt x="4152" y="0"/>
                    </a:lnTo>
                    <a:lnTo>
                      <a:pt x="4152" y="0"/>
                    </a:lnTo>
                    <a:lnTo>
                      <a:pt x="4158" y="0"/>
                    </a:lnTo>
                    <a:lnTo>
                      <a:pt x="4158" y="0"/>
                    </a:lnTo>
                    <a:lnTo>
                      <a:pt x="4158" y="0"/>
                    </a:lnTo>
                    <a:lnTo>
                      <a:pt x="4158" y="0"/>
                    </a:lnTo>
                    <a:lnTo>
                      <a:pt x="4158" y="0"/>
                    </a:lnTo>
                    <a:lnTo>
                      <a:pt x="4158" y="0"/>
                    </a:lnTo>
                    <a:lnTo>
                      <a:pt x="4164" y="0"/>
                    </a:lnTo>
                    <a:lnTo>
                      <a:pt x="4164" y="0"/>
                    </a:lnTo>
                    <a:lnTo>
                      <a:pt x="4164" y="0"/>
                    </a:lnTo>
                    <a:lnTo>
                      <a:pt x="4164" y="0"/>
                    </a:lnTo>
                    <a:lnTo>
                      <a:pt x="4164" y="0"/>
                    </a:lnTo>
                    <a:lnTo>
                      <a:pt x="4164" y="0"/>
                    </a:lnTo>
                    <a:lnTo>
                      <a:pt x="4170" y="0"/>
                    </a:lnTo>
                    <a:lnTo>
                      <a:pt x="4170" y="0"/>
                    </a:lnTo>
                    <a:lnTo>
                      <a:pt x="4170" y="0"/>
                    </a:lnTo>
                    <a:lnTo>
                      <a:pt x="4170" y="0"/>
                    </a:lnTo>
                    <a:lnTo>
                      <a:pt x="4170" y="0"/>
                    </a:lnTo>
                    <a:lnTo>
                      <a:pt x="4176" y="0"/>
                    </a:lnTo>
                    <a:lnTo>
                      <a:pt x="4176" y="0"/>
                    </a:lnTo>
                    <a:lnTo>
                      <a:pt x="4176" y="0"/>
                    </a:lnTo>
                    <a:lnTo>
                      <a:pt x="4176" y="0"/>
                    </a:lnTo>
                    <a:lnTo>
                      <a:pt x="4176" y="0"/>
                    </a:lnTo>
                    <a:lnTo>
                      <a:pt x="4176" y="0"/>
                    </a:lnTo>
                    <a:lnTo>
                      <a:pt x="4182" y="0"/>
                    </a:lnTo>
                    <a:lnTo>
                      <a:pt x="4182" y="0"/>
                    </a:lnTo>
                    <a:lnTo>
                      <a:pt x="4182" y="0"/>
                    </a:lnTo>
                    <a:lnTo>
                      <a:pt x="4182" y="0"/>
                    </a:lnTo>
                    <a:lnTo>
                      <a:pt x="4182" y="0"/>
                    </a:lnTo>
                    <a:lnTo>
                      <a:pt x="4182" y="0"/>
                    </a:lnTo>
                    <a:lnTo>
                      <a:pt x="4188" y="0"/>
                    </a:lnTo>
                    <a:lnTo>
                      <a:pt x="4188" y="0"/>
                    </a:lnTo>
                    <a:lnTo>
                      <a:pt x="4188" y="0"/>
                    </a:lnTo>
                    <a:lnTo>
                      <a:pt x="4188" y="0"/>
                    </a:lnTo>
                    <a:lnTo>
                      <a:pt x="4188" y="0"/>
                    </a:lnTo>
                    <a:lnTo>
                      <a:pt x="4194" y="0"/>
                    </a:lnTo>
                    <a:lnTo>
                      <a:pt x="4194" y="0"/>
                    </a:lnTo>
                    <a:lnTo>
                      <a:pt x="4194" y="0"/>
                    </a:lnTo>
                    <a:lnTo>
                      <a:pt x="4194" y="0"/>
                    </a:lnTo>
                    <a:lnTo>
                      <a:pt x="4194" y="0"/>
                    </a:lnTo>
                    <a:lnTo>
                      <a:pt x="4194" y="0"/>
                    </a:lnTo>
                    <a:lnTo>
                      <a:pt x="4200" y="0"/>
                    </a:lnTo>
                    <a:lnTo>
                      <a:pt x="4200" y="0"/>
                    </a:lnTo>
                    <a:lnTo>
                      <a:pt x="4200" y="0"/>
                    </a:lnTo>
                    <a:lnTo>
                      <a:pt x="4200" y="0"/>
                    </a:lnTo>
                    <a:lnTo>
                      <a:pt x="4200" y="0"/>
                    </a:lnTo>
                    <a:lnTo>
                      <a:pt x="4200" y="0"/>
                    </a:lnTo>
                    <a:lnTo>
                      <a:pt x="4206" y="0"/>
                    </a:lnTo>
                    <a:lnTo>
                      <a:pt x="4206" y="0"/>
                    </a:lnTo>
                    <a:lnTo>
                      <a:pt x="4206" y="0"/>
                    </a:lnTo>
                    <a:lnTo>
                      <a:pt x="4206" y="0"/>
                    </a:lnTo>
                    <a:lnTo>
                      <a:pt x="4206" y="0"/>
                    </a:lnTo>
                    <a:lnTo>
                      <a:pt x="4206" y="0"/>
                    </a:lnTo>
                    <a:lnTo>
                      <a:pt x="4212" y="0"/>
                    </a:lnTo>
                    <a:lnTo>
                      <a:pt x="4212" y="0"/>
                    </a:lnTo>
                    <a:lnTo>
                      <a:pt x="4212" y="0"/>
                    </a:lnTo>
                    <a:lnTo>
                      <a:pt x="4212" y="0"/>
                    </a:lnTo>
                    <a:lnTo>
                      <a:pt x="4212" y="0"/>
                    </a:lnTo>
                    <a:lnTo>
                      <a:pt x="4218" y="0"/>
                    </a:lnTo>
                    <a:lnTo>
                      <a:pt x="4218" y="0"/>
                    </a:lnTo>
                    <a:lnTo>
                      <a:pt x="4218" y="0"/>
                    </a:lnTo>
                    <a:lnTo>
                      <a:pt x="4218" y="0"/>
                    </a:lnTo>
                    <a:lnTo>
                      <a:pt x="4218" y="0"/>
                    </a:lnTo>
                    <a:lnTo>
                      <a:pt x="4218" y="0"/>
                    </a:lnTo>
                    <a:lnTo>
                      <a:pt x="4218" y="0"/>
                    </a:lnTo>
                    <a:lnTo>
                      <a:pt x="4224" y="0"/>
                    </a:lnTo>
                    <a:lnTo>
                      <a:pt x="4224" y="0"/>
                    </a:lnTo>
                    <a:lnTo>
                      <a:pt x="4224" y="0"/>
                    </a:lnTo>
                    <a:lnTo>
                      <a:pt x="4224" y="0"/>
                    </a:lnTo>
                    <a:lnTo>
                      <a:pt x="4224" y="0"/>
                    </a:lnTo>
                    <a:lnTo>
                      <a:pt x="4224" y="0"/>
                    </a:lnTo>
                    <a:lnTo>
                      <a:pt x="4230" y="0"/>
                    </a:lnTo>
                    <a:lnTo>
                      <a:pt x="4230" y="0"/>
                    </a:lnTo>
                    <a:lnTo>
                      <a:pt x="4230" y="0"/>
                    </a:lnTo>
                    <a:lnTo>
                      <a:pt x="4230" y="0"/>
                    </a:lnTo>
                    <a:lnTo>
                      <a:pt x="4230" y="0"/>
                    </a:lnTo>
                    <a:lnTo>
                      <a:pt x="4230" y="0"/>
                    </a:lnTo>
                    <a:lnTo>
                      <a:pt x="4236" y="0"/>
                    </a:lnTo>
                    <a:lnTo>
                      <a:pt x="4236" y="0"/>
                    </a:lnTo>
                    <a:lnTo>
                      <a:pt x="4236" y="0"/>
                    </a:lnTo>
                    <a:lnTo>
                      <a:pt x="4236" y="0"/>
                    </a:lnTo>
                    <a:lnTo>
                      <a:pt x="4236" y="0"/>
                    </a:lnTo>
                    <a:lnTo>
                      <a:pt x="4242" y="0"/>
                    </a:lnTo>
                    <a:lnTo>
                      <a:pt x="4242" y="0"/>
                    </a:lnTo>
                    <a:lnTo>
                      <a:pt x="4242" y="0"/>
                    </a:lnTo>
                    <a:lnTo>
                      <a:pt x="4242" y="0"/>
                    </a:lnTo>
                    <a:lnTo>
                      <a:pt x="4242" y="0"/>
                    </a:lnTo>
                    <a:lnTo>
                      <a:pt x="4248" y="0"/>
                    </a:lnTo>
                    <a:lnTo>
                      <a:pt x="4248" y="0"/>
                    </a:lnTo>
                    <a:lnTo>
                      <a:pt x="4248" y="0"/>
                    </a:lnTo>
                    <a:lnTo>
                      <a:pt x="4248" y="0"/>
                    </a:lnTo>
                    <a:lnTo>
                      <a:pt x="4248" y="0"/>
                    </a:lnTo>
                    <a:lnTo>
                      <a:pt x="4248" y="0"/>
                    </a:lnTo>
                    <a:lnTo>
                      <a:pt x="4254" y="0"/>
                    </a:lnTo>
                    <a:lnTo>
                      <a:pt x="4254" y="0"/>
                    </a:lnTo>
                    <a:lnTo>
                      <a:pt x="4254" y="0"/>
                    </a:lnTo>
                    <a:lnTo>
                      <a:pt x="4254" y="0"/>
                    </a:lnTo>
                    <a:lnTo>
                      <a:pt x="4254" y="0"/>
                    </a:lnTo>
                    <a:lnTo>
                      <a:pt x="4254" y="0"/>
                    </a:lnTo>
                    <a:lnTo>
                      <a:pt x="4260" y="0"/>
                    </a:lnTo>
                    <a:lnTo>
                      <a:pt x="4260" y="0"/>
                    </a:lnTo>
                    <a:lnTo>
                      <a:pt x="4260" y="0"/>
                    </a:lnTo>
                    <a:lnTo>
                      <a:pt x="4260" y="0"/>
                    </a:lnTo>
                    <a:lnTo>
                      <a:pt x="4260" y="0"/>
                    </a:lnTo>
                    <a:lnTo>
                      <a:pt x="4260" y="0"/>
                    </a:lnTo>
                    <a:lnTo>
                      <a:pt x="4266" y="0"/>
                    </a:lnTo>
                    <a:lnTo>
                      <a:pt x="4266" y="0"/>
                    </a:lnTo>
                    <a:lnTo>
                      <a:pt x="4266" y="0"/>
                    </a:lnTo>
                    <a:lnTo>
                      <a:pt x="4266" y="0"/>
                    </a:lnTo>
                    <a:lnTo>
                      <a:pt x="4266" y="0"/>
                    </a:lnTo>
                    <a:lnTo>
                      <a:pt x="4266" y="0"/>
                    </a:lnTo>
                    <a:lnTo>
                      <a:pt x="4272" y="0"/>
                    </a:lnTo>
                    <a:lnTo>
                      <a:pt x="4272" y="0"/>
                    </a:lnTo>
                    <a:lnTo>
                      <a:pt x="4272" y="0"/>
                    </a:lnTo>
                    <a:lnTo>
                      <a:pt x="4272" y="0"/>
                    </a:lnTo>
                    <a:lnTo>
                      <a:pt x="4272" y="0"/>
                    </a:lnTo>
                    <a:lnTo>
                      <a:pt x="4278" y="0"/>
                    </a:lnTo>
                    <a:lnTo>
                      <a:pt x="4278" y="0"/>
                    </a:lnTo>
                    <a:lnTo>
                      <a:pt x="4278" y="0"/>
                    </a:lnTo>
                    <a:lnTo>
                      <a:pt x="4278" y="0"/>
                    </a:lnTo>
                    <a:lnTo>
                      <a:pt x="4278" y="0"/>
                    </a:lnTo>
                    <a:lnTo>
                      <a:pt x="4278" y="0"/>
                    </a:lnTo>
                    <a:lnTo>
                      <a:pt x="4284" y="0"/>
                    </a:lnTo>
                    <a:lnTo>
                      <a:pt x="4284" y="0"/>
                    </a:lnTo>
                    <a:lnTo>
                      <a:pt x="4284" y="0"/>
                    </a:lnTo>
                    <a:lnTo>
                      <a:pt x="4284" y="0"/>
                    </a:lnTo>
                    <a:lnTo>
                      <a:pt x="4284" y="0"/>
                    </a:lnTo>
                    <a:lnTo>
                      <a:pt x="4284" y="0"/>
                    </a:lnTo>
                    <a:lnTo>
                      <a:pt x="4290" y="0"/>
                    </a:lnTo>
                    <a:lnTo>
                      <a:pt x="4290" y="0"/>
                    </a:lnTo>
                    <a:lnTo>
                      <a:pt x="4290" y="0"/>
                    </a:lnTo>
                    <a:lnTo>
                      <a:pt x="4290" y="0"/>
                    </a:lnTo>
                    <a:lnTo>
                      <a:pt x="4290" y="0"/>
                    </a:lnTo>
                    <a:lnTo>
                      <a:pt x="4290" y="0"/>
                    </a:lnTo>
                    <a:lnTo>
                      <a:pt x="4296" y="0"/>
                    </a:lnTo>
                    <a:lnTo>
                      <a:pt x="4296" y="0"/>
                    </a:lnTo>
                    <a:lnTo>
                      <a:pt x="4296" y="0"/>
                    </a:lnTo>
                    <a:lnTo>
                      <a:pt x="4296" y="0"/>
                    </a:lnTo>
                    <a:lnTo>
                      <a:pt x="4296" y="0"/>
                    </a:lnTo>
                    <a:lnTo>
                      <a:pt x="4296" y="0"/>
                    </a:lnTo>
                    <a:lnTo>
                      <a:pt x="4302" y="0"/>
                    </a:lnTo>
                    <a:lnTo>
                      <a:pt x="4302" y="0"/>
                    </a:lnTo>
                    <a:lnTo>
                      <a:pt x="4302" y="0"/>
                    </a:lnTo>
                    <a:lnTo>
                      <a:pt x="4302" y="0"/>
                    </a:lnTo>
                    <a:lnTo>
                      <a:pt x="4302" y="0"/>
                    </a:lnTo>
                    <a:lnTo>
                      <a:pt x="4308" y="0"/>
                    </a:lnTo>
                    <a:lnTo>
                      <a:pt x="4308" y="0"/>
                    </a:lnTo>
                    <a:lnTo>
                      <a:pt x="4308" y="0"/>
                    </a:lnTo>
                    <a:lnTo>
                      <a:pt x="4308" y="0"/>
                    </a:lnTo>
                    <a:lnTo>
                      <a:pt x="4308" y="0"/>
                    </a:lnTo>
                    <a:lnTo>
                      <a:pt x="4308" y="0"/>
                    </a:lnTo>
                    <a:lnTo>
                      <a:pt x="4314" y="0"/>
                    </a:lnTo>
                    <a:lnTo>
                      <a:pt x="4314" y="0"/>
                    </a:lnTo>
                    <a:lnTo>
                      <a:pt x="4314" y="0"/>
                    </a:lnTo>
                    <a:lnTo>
                      <a:pt x="4314" y="0"/>
                    </a:lnTo>
                    <a:lnTo>
                      <a:pt x="4314" y="0"/>
                    </a:lnTo>
                    <a:lnTo>
                      <a:pt x="4314" y="0"/>
                    </a:lnTo>
                    <a:lnTo>
                      <a:pt x="4320" y="0"/>
                    </a:lnTo>
                    <a:lnTo>
                      <a:pt x="4320" y="0"/>
                    </a:lnTo>
                    <a:lnTo>
                      <a:pt x="4320" y="0"/>
                    </a:lnTo>
                    <a:lnTo>
                      <a:pt x="4320" y="0"/>
                    </a:lnTo>
                    <a:lnTo>
                      <a:pt x="4320" y="0"/>
                    </a:lnTo>
                    <a:lnTo>
                      <a:pt x="4320" y="0"/>
                    </a:lnTo>
                    <a:lnTo>
                      <a:pt x="4326" y="0"/>
                    </a:lnTo>
                    <a:lnTo>
                      <a:pt x="4326" y="0"/>
                    </a:lnTo>
                    <a:lnTo>
                      <a:pt x="4326" y="0"/>
                    </a:lnTo>
                    <a:lnTo>
                      <a:pt x="4326" y="0"/>
                    </a:lnTo>
                    <a:lnTo>
                      <a:pt x="4326" y="0"/>
                    </a:lnTo>
                    <a:lnTo>
                      <a:pt x="4332" y="0"/>
                    </a:lnTo>
                    <a:lnTo>
                      <a:pt x="4332" y="0"/>
                    </a:lnTo>
                    <a:lnTo>
                      <a:pt x="4332" y="0"/>
                    </a:lnTo>
                    <a:lnTo>
                      <a:pt x="4332" y="0"/>
                    </a:lnTo>
                    <a:lnTo>
                      <a:pt x="4332" y="0"/>
                    </a:lnTo>
                    <a:lnTo>
                      <a:pt x="4332" y="0"/>
                    </a:lnTo>
                    <a:lnTo>
                      <a:pt x="4338" y="0"/>
                    </a:lnTo>
                    <a:lnTo>
                      <a:pt x="4338" y="0"/>
                    </a:lnTo>
                    <a:lnTo>
                      <a:pt x="4338" y="0"/>
                    </a:lnTo>
                    <a:lnTo>
                      <a:pt x="4338" y="0"/>
                    </a:lnTo>
                    <a:lnTo>
                      <a:pt x="4338" y="0"/>
                    </a:lnTo>
                    <a:lnTo>
                      <a:pt x="4338" y="0"/>
                    </a:lnTo>
                    <a:lnTo>
                      <a:pt x="4344" y="0"/>
                    </a:lnTo>
                    <a:lnTo>
                      <a:pt x="4344" y="0"/>
                    </a:lnTo>
                    <a:lnTo>
                      <a:pt x="4344" y="0"/>
                    </a:lnTo>
                    <a:lnTo>
                      <a:pt x="4344" y="0"/>
                    </a:lnTo>
                    <a:lnTo>
                      <a:pt x="4344" y="0"/>
                    </a:lnTo>
                    <a:lnTo>
                      <a:pt x="4344" y="0"/>
                    </a:lnTo>
                    <a:lnTo>
                      <a:pt x="4350" y="0"/>
                    </a:lnTo>
                    <a:lnTo>
                      <a:pt x="4350" y="0"/>
                    </a:lnTo>
                    <a:lnTo>
                      <a:pt x="4350" y="0"/>
                    </a:lnTo>
                    <a:lnTo>
                      <a:pt x="4350" y="0"/>
                    </a:lnTo>
                    <a:lnTo>
                      <a:pt x="4350" y="0"/>
                    </a:lnTo>
                    <a:lnTo>
                      <a:pt x="4350" y="0"/>
                    </a:lnTo>
                    <a:lnTo>
                      <a:pt x="4356" y="0"/>
                    </a:lnTo>
                    <a:lnTo>
                      <a:pt x="4356" y="0"/>
                    </a:lnTo>
                    <a:lnTo>
                      <a:pt x="4356" y="0"/>
                    </a:lnTo>
                    <a:lnTo>
                      <a:pt x="4356" y="0"/>
                    </a:lnTo>
                    <a:lnTo>
                      <a:pt x="4356" y="0"/>
                    </a:lnTo>
                    <a:lnTo>
                      <a:pt x="4356" y="0"/>
                    </a:lnTo>
                    <a:lnTo>
                      <a:pt x="4362" y="0"/>
                    </a:lnTo>
                    <a:lnTo>
                      <a:pt x="4362" y="0"/>
                    </a:lnTo>
                    <a:lnTo>
                      <a:pt x="4362" y="0"/>
                    </a:lnTo>
                    <a:lnTo>
                      <a:pt x="4362" y="0"/>
                    </a:lnTo>
                    <a:lnTo>
                      <a:pt x="4362" y="0"/>
                    </a:lnTo>
                    <a:lnTo>
                      <a:pt x="4362" y="0"/>
                    </a:lnTo>
                    <a:lnTo>
                      <a:pt x="4368" y="0"/>
                    </a:lnTo>
                    <a:lnTo>
                      <a:pt x="4368" y="0"/>
                    </a:lnTo>
                    <a:lnTo>
                      <a:pt x="4368" y="0"/>
                    </a:lnTo>
                    <a:lnTo>
                      <a:pt x="4368" y="0"/>
                    </a:lnTo>
                    <a:lnTo>
                      <a:pt x="4368" y="0"/>
                    </a:lnTo>
                    <a:lnTo>
                      <a:pt x="4368" y="0"/>
                    </a:lnTo>
                    <a:lnTo>
                      <a:pt x="4374" y="0"/>
                    </a:lnTo>
                    <a:lnTo>
                      <a:pt x="4374" y="0"/>
                    </a:lnTo>
                    <a:lnTo>
                      <a:pt x="4374" y="0"/>
                    </a:lnTo>
                    <a:lnTo>
                      <a:pt x="4374" y="0"/>
                    </a:lnTo>
                    <a:lnTo>
                      <a:pt x="4374" y="0"/>
                    </a:lnTo>
                    <a:lnTo>
                      <a:pt x="4380" y="0"/>
                    </a:lnTo>
                    <a:lnTo>
                      <a:pt x="4380" y="0"/>
                    </a:lnTo>
                    <a:lnTo>
                      <a:pt x="4380" y="0"/>
                    </a:lnTo>
                    <a:lnTo>
                      <a:pt x="4380" y="0"/>
                    </a:lnTo>
                    <a:lnTo>
                      <a:pt x="4380" y="0"/>
                    </a:lnTo>
                    <a:lnTo>
                      <a:pt x="4380" y="0"/>
                    </a:lnTo>
                    <a:lnTo>
                      <a:pt x="4386" y="0"/>
                    </a:lnTo>
                    <a:lnTo>
                      <a:pt x="4386" y="0"/>
                    </a:lnTo>
                    <a:lnTo>
                      <a:pt x="4386" y="0"/>
                    </a:lnTo>
                    <a:lnTo>
                      <a:pt x="4386" y="0"/>
                    </a:lnTo>
                    <a:lnTo>
                      <a:pt x="4386" y="0"/>
                    </a:lnTo>
                    <a:lnTo>
                      <a:pt x="4386" y="0"/>
                    </a:lnTo>
                    <a:lnTo>
                      <a:pt x="4392" y="0"/>
                    </a:lnTo>
                    <a:lnTo>
                      <a:pt x="4392" y="0"/>
                    </a:lnTo>
                    <a:lnTo>
                      <a:pt x="4392" y="0"/>
                    </a:lnTo>
                    <a:lnTo>
                      <a:pt x="4392" y="0"/>
                    </a:lnTo>
                    <a:lnTo>
                      <a:pt x="4392" y="0"/>
                    </a:lnTo>
                    <a:lnTo>
                      <a:pt x="4392" y="0"/>
                    </a:lnTo>
                    <a:lnTo>
                      <a:pt x="4398" y="0"/>
                    </a:lnTo>
                    <a:lnTo>
                      <a:pt x="4398" y="0"/>
                    </a:lnTo>
                    <a:lnTo>
                      <a:pt x="4398" y="0"/>
                    </a:lnTo>
                    <a:lnTo>
                      <a:pt x="4398" y="0"/>
                    </a:lnTo>
                    <a:lnTo>
                      <a:pt x="4404" y="0"/>
                    </a:lnTo>
                    <a:lnTo>
                      <a:pt x="4404" y="0"/>
                    </a:lnTo>
                    <a:lnTo>
                      <a:pt x="4404" y="0"/>
                    </a:lnTo>
                    <a:lnTo>
                      <a:pt x="4404" y="0"/>
                    </a:lnTo>
                    <a:lnTo>
                      <a:pt x="4404" y="0"/>
                    </a:lnTo>
                    <a:lnTo>
                      <a:pt x="4404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0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16" y="0"/>
                    </a:lnTo>
                    <a:lnTo>
                      <a:pt x="4422" y="0"/>
                    </a:lnTo>
                    <a:lnTo>
                      <a:pt x="4422" y="0"/>
                    </a:lnTo>
                    <a:lnTo>
                      <a:pt x="4422" y="0"/>
                    </a:lnTo>
                    <a:lnTo>
                      <a:pt x="4422" y="0"/>
                    </a:lnTo>
                    <a:lnTo>
                      <a:pt x="4422" y="0"/>
                    </a:lnTo>
                    <a:lnTo>
                      <a:pt x="4422" y="0"/>
                    </a:lnTo>
                    <a:lnTo>
                      <a:pt x="4428" y="0"/>
                    </a:lnTo>
                    <a:lnTo>
                      <a:pt x="4428" y="0"/>
                    </a:lnTo>
                    <a:lnTo>
                      <a:pt x="4428" y="0"/>
                    </a:lnTo>
                    <a:lnTo>
                      <a:pt x="4428" y="0"/>
                    </a:lnTo>
                    <a:lnTo>
                      <a:pt x="4428" y="0"/>
                    </a:lnTo>
                    <a:lnTo>
                      <a:pt x="4428" y="0"/>
                    </a:lnTo>
                    <a:lnTo>
                      <a:pt x="4434" y="0"/>
                    </a:lnTo>
                    <a:lnTo>
                      <a:pt x="4434" y="0"/>
                    </a:lnTo>
                    <a:lnTo>
                      <a:pt x="4434" y="0"/>
                    </a:lnTo>
                    <a:lnTo>
                      <a:pt x="4434" y="0"/>
                    </a:lnTo>
                    <a:lnTo>
                      <a:pt x="4434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0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46" y="0"/>
                    </a:lnTo>
                    <a:lnTo>
                      <a:pt x="4452" y="0"/>
                    </a:lnTo>
                    <a:lnTo>
                      <a:pt x="4452" y="0"/>
                    </a:lnTo>
                    <a:lnTo>
                      <a:pt x="4452" y="0"/>
                    </a:lnTo>
                    <a:lnTo>
                      <a:pt x="4452" y="0"/>
                    </a:lnTo>
                    <a:lnTo>
                      <a:pt x="4452" y="0"/>
                    </a:lnTo>
                    <a:lnTo>
                      <a:pt x="4452" y="0"/>
                    </a:lnTo>
                    <a:lnTo>
                      <a:pt x="4458" y="0"/>
                    </a:lnTo>
                    <a:lnTo>
                      <a:pt x="4458" y="0"/>
                    </a:lnTo>
                    <a:lnTo>
                      <a:pt x="4458" y="0"/>
                    </a:lnTo>
                    <a:lnTo>
                      <a:pt x="4458" y="0"/>
                    </a:lnTo>
                    <a:lnTo>
                      <a:pt x="4458" y="0"/>
                    </a:lnTo>
                    <a:lnTo>
                      <a:pt x="4458" y="0"/>
                    </a:lnTo>
                    <a:lnTo>
                      <a:pt x="4464" y="0"/>
                    </a:lnTo>
                    <a:lnTo>
                      <a:pt x="4464" y="0"/>
                    </a:lnTo>
                    <a:lnTo>
                      <a:pt x="4464" y="0"/>
                    </a:lnTo>
                    <a:lnTo>
                      <a:pt x="4464" y="0"/>
                    </a:lnTo>
                    <a:lnTo>
                      <a:pt x="4464" y="0"/>
                    </a:lnTo>
                    <a:lnTo>
                      <a:pt x="4470" y="0"/>
                    </a:lnTo>
                    <a:lnTo>
                      <a:pt x="4470" y="0"/>
                    </a:lnTo>
                    <a:lnTo>
                      <a:pt x="4470" y="0"/>
                    </a:lnTo>
                    <a:lnTo>
                      <a:pt x="4470" y="0"/>
                    </a:lnTo>
                    <a:lnTo>
                      <a:pt x="4470" y="0"/>
                    </a:lnTo>
                    <a:lnTo>
                      <a:pt x="4470" y="0"/>
                    </a:lnTo>
                    <a:lnTo>
                      <a:pt x="4476" y="0"/>
                    </a:lnTo>
                    <a:lnTo>
                      <a:pt x="4476" y="0"/>
                    </a:lnTo>
                    <a:lnTo>
                      <a:pt x="4476" y="0"/>
                    </a:lnTo>
                    <a:lnTo>
                      <a:pt x="4476" y="0"/>
                    </a:lnTo>
                    <a:lnTo>
                      <a:pt x="4476" y="0"/>
                    </a:lnTo>
                    <a:lnTo>
                      <a:pt x="4476" y="0"/>
                    </a:lnTo>
                    <a:lnTo>
                      <a:pt x="4482" y="0"/>
                    </a:lnTo>
                    <a:lnTo>
                      <a:pt x="4482" y="0"/>
                    </a:lnTo>
                    <a:lnTo>
                      <a:pt x="4482" y="0"/>
                    </a:lnTo>
                    <a:lnTo>
                      <a:pt x="4482" y="0"/>
                    </a:lnTo>
                    <a:lnTo>
                      <a:pt x="4482" y="0"/>
                    </a:lnTo>
                    <a:lnTo>
                      <a:pt x="4482" y="0"/>
                    </a:lnTo>
                    <a:lnTo>
                      <a:pt x="4488" y="0"/>
                    </a:lnTo>
                    <a:lnTo>
                      <a:pt x="4488" y="0"/>
                    </a:lnTo>
                    <a:lnTo>
                      <a:pt x="4488" y="0"/>
                    </a:lnTo>
                    <a:lnTo>
                      <a:pt x="4488" y="0"/>
                    </a:lnTo>
                    <a:lnTo>
                      <a:pt x="4488" y="0"/>
                    </a:lnTo>
                    <a:lnTo>
                      <a:pt x="4494" y="0"/>
                    </a:lnTo>
                    <a:lnTo>
                      <a:pt x="4494" y="0"/>
                    </a:lnTo>
                    <a:lnTo>
                      <a:pt x="4494" y="0"/>
                    </a:lnTo>
                    <a:lnTo>
                      <a:pt x="4494" y="0"/>
                    </a:lnTo>
                    <a:lnTo>
                      <a:pt x="4494" y="0"/>
                    </a:lnTo>
                    <a:lnTo>
                      <a:pt x="4494" y="0"/>
                    </a:lnTo>
                    <a:lnTo>
                      <a:pt x="4494" y="0"/>
                    </a:lnTo>
                    <a:lnTo>
                      <a:pt x="4500" y="0"/>
                    </a:lnTo>
                    <a:lnTo>
                      <a:pt x="4500" y="0"/>
                    </a:lnTo>
                    <a:lnTo>
                      <a:pt x="4500" y="0"/>
                    </a:lnTo>
                    <a:lnTo>
                      <a:pt x="4500" y="0"/>
                    </a:lnTo>
                    <a:lnTo>
                      <a:pt x="4500" y="0"/>
                    </a:lnTo>
                    <a:lnTo>
                      <a:pt x="4506" y="0"/>
                    </a:lnTo>
                    <a:lnTo>
                      <a:pt x="4506" y="0"/>
                    </a:lnTo>
                    <a:lnTo>
                      <a:pt x="4506" y="0"/>
                    </a:lnTo>
                    <a:lnTo>
                      <a:pt x="4506" y="0"/>
                    </a:lnTo>
                    <a:lnTo>
                      <a:pt x="4506" y="0"/>
                    </a:lnTo>
                    <a:lnTo>
                      <a:pt x="4506" y="0"/>
                    </a:lnTo>
                    <a:lnTo>
                      <a:pt x="4512" y="0"/>
                    </a:lnTo>
                    <a:lnTo>
                      <a:pt x="4512" y="0"/>
                    </a:lnTo>
                    <a:lnTo>
                      <a:pt x="4512" y="0"/>
                    </a:lnTo>
                    <a:lnTo>
                      <a:pt x="4512" y="0"/>
                    </a:lnTo>
                    <a:lnTo>
                      <a:pt x="4512" y="0"/>
                    </a:lnTo>
                    <a:lnTo>
                      <a:pt x="4512" y="0"/>
                    </a:lnTo>
                    <a:lnTo>
                      <a:pt x="4518" y="0"/>
                    </a:lnTo>
                    <a:lnTo>
                      <a:pt x="4518" y="0"/>
                    </a:lnTo>
                    <a:lnTo>
                      <a:pt x="4518" y="0"/>
                    </a:lnTo>
                    <a:lnTo>
                      <a:pt x="4518" y="0"/>
                    </a:lnTo>
                    <a:lnTo>
                      <a:pt x="4518" y="0"/>
                    </a:lnTo>
                    <a:lnTo>
                      <a:pt x="4518" y="0"/>
                    </a:lnTo>
                    <a:lnTo>
                      <a:pt x="4524" y="0"/>
                    </a:lnTo>
                    <a:lnTo>
                      <a:pt x="4524" y="0"/>
                    </a:lnTo>
                    <a:lnTo>
                      <a:pt x="4524" y="0"/>
                    </a:lnTo>
                    <a:lnTo>
                      <a:pt x="4524" y="0"/>
                    </a:lnTo>
                    <a:lnTo>
                      <a:pt x="4524" y="0"/>
                    </a:lnTo>
                    <a:lnTo>
                      <a:pt x="4530" y="0"/>
                    </a:lnTo>
                    <a:lnTo>
                      <a:pt x="4530" y="0"/>
                    </a:lnTo>
                    <a:lnTo>
                      <a:pt x="4530" y="0"/>
                    </a:lnTo>
                    <a:lnTo>
                      <a:pt x="4530" y="0"/>
                    </a:lnTo>
                    <a:lnTo>
                      <a:pt x="4530" y="0"/>
                    </a:lnTo>
                    <a:lnTo>
                      <a:pt x="4530" y="0"/>
                    </a:lnTo>
                    <a:lnTo>
                      <a:pt x="4536" y="0"/>
                    </a:lnTo>
                    <a:lnTo>
                      <a:pt x="4536" y="0"/>
                    </a:lnTo>
                    <a:lnTo>
                      <a:pt x="4536" y="0"/>
                    </a:lnTo>
                    <a:lnTo>
                      <a:pt x="4536" y="0"/>
                    </a:lnTo>
                    <a:lnTo>
                      <a:pt x="4536" y="0"/>
                    </a:lnTo>
                    <a:lnTo>
                      <a:pt x="4536" y="0"/>
                    </a:lnTo>
                    <a:lnTo>
                      <a:pt x="4542" y="0"/>
                    </a:lnTo>
                    <a:lnTo>
                      <a:pt x="4542" y="0"/>
                    </a:lnTo>
                    <a:lnTo>
                      <a:pt x="4542" y="0"/>
                    </a:lnTo>
                    <a:lnTo>
                      <a:pt x="4542" y="0"/>
                    </a:lnTo>
                    <a:lnTo>
                      <a:pt x="4542" y="0"/>
                    </a:lnTo>
                    <a:lnTo>
                      <a:pt x="4542" y="0"/>
                    </a:lnTo>
                    <a:lnTo>
                      <a:pt x="4548" y="0"/>
                    </a:lnTo>
                    <a:lnTo>
                      <a:pt x="4548" y="0"/>
                    </a:lnTo>
                    <a:lnTo>
                      <a:pt x="4548" y="0"/>
                    </a:lnTo>
                    <a:lnTo>
                      <a:pt x="4548" y="0"/>
                    </a:lnTo>
                    <a:lnTo>
                      <a:pt x="4548" y="0"/>
                    </a:lnTo>
                    <a:lnTo>
                      <a:pt x="4548" y="0"/>
                    </a:lnTo>
                    <a:lnTo>
                      <a:pt x="4554" y="0"/>
                    </a:lnTo>
                    <a:lnTo>
                      <a:pt x="4554" y="0"/>
                    </a:lnTo>
                    <a:lnTo>
                      <a:pt x="4554" y="0"/>
                    </a:lnTo>
                    <a:lnTo>
                      <a:pt x="4554" y="0"/>
                    </a:lnTo>
                    <a:lnTo>
                      <a:pt x="4554" y="0"/>
                    </a:lnTo>
                    <a:lnTo>
                      <a:pt x="4554" y="0"/>
                    </a:lnTo>
                    <a:lnTo>
                      <a:pt x="4560" y="0"/>
                    </a:lnTo>
                    <a:lnTo>
                      <a:pt x="4560" y="0"/>
                    </a:lnTo>
                    <a:lnTo>
                      <a:pt x="4560" y="0"/>
                    </a:lnTo>
                    <a:lnTo>
                      <a:pt x="4560" y="0"/>
                    </a:lnTo>
                    <a:lnTo>
                      <a:pt x="4566" y="0"/>
                    </a:lnTo>
                    <a:lnTo>
                      <a:pt x="4566" y="0"/>
                    </a:lnTo>
                    <a:lnTo>
                      <a:pt x="4566" y="0"/>
                    </a:lnTo>
                    <a:lnTo>
                      <a:pt x="4566" y="0"/>
                    </a:lnTo>
                    <a:lnTo>
                      <a:pt x="4566" y="0"/>
                    </a:lnTo>
                    <a:lnTo>
                      <a:pt x="4566" y="0"/>
                    </a:lnTo>
                    <a:lnTo>
                      <a:pt x="4572" y="0"/>
                    </a:lnTo>
                    <a:lnTo>
                      <a:pt x="4572" y="0"/>
                    </a:lnTo>
                    <a:lnTo>
                      <a:pt x="4572" y="0"/>
                    </a:lnTo>
                    <a:lnTo>
                      <a:pt x="4572" y="0"/>
                    </a:lnTo>
                    <a:lnTo>
                      <a:pt x="4572" y="0"/>
                    </a:lnTo>
                    <a:lnTo>
                      <a:pt x="4572" y="0"/>
                    </a:lnTo>
                    <a:lnTo>
                      <a:pt x="4578" y="0"/>
                    </a:lnTo>
                    <a:lnTo>
                      <a:pt x="4578" y="0"/>
                    </a:lnTo>
                    <a:lnTo>
                      <a:pt x="4578" y="0"/>
                    </a:lnTo>
                    <a:lnTo>
                      <a:pt x="4578" y="0"/>
                    </a:lnTo>
                    <a:lnTo>
                      <a:pt x="4578" y="0"/>
                    </a:lnTo>
                    <a:lnTo>
                      <a:pt x="4578" y="0"/>
                    </a:lnTo>
                    <a:lnTo>
                      <a:pt x="4584" y="0"/>
                    </a:lnTo>
                    <a:lnTo>
                      <a:pt x="4584" y="0"/>
                    </a:lnTo>
                    <a:lnTo>
                      <a:pt x="4584" y="0"/>
                    </a:lnTo>
                    <a:lnTo>
                      <a:pt x="4584" y="0"/>
                    </a:lnTo>
                    <a:lnTo>
                      <a:pt x="4584" y="0"/>
                    </a:lnTo>
                    <a:lnTo>
                      <a:pt x="4584" y="0"/>
                    </a:lnTo>
                    <a:lnTo>
                      <a:pt x="4590" y="0"/>
                    </a:lnTo>
                    <a:lnTo>
                      <a:pt x="4590" y="0"/>
                    </a:lnTo>
                    <a:lnTo>
                      <a:pt x="4590" y="0"/>
                    </a:lnTo>
                    <a:lnTo>
                      <a:pt x="4590" y="0"/>
                    </a:lnTo>
                    <a:lnTo>
                      <a:pt x="4590" y="0"/>
                    </a:lnTo>
                    <a:lnTo>
                      <a:pt x="4590" y="0"/>
                    </a:lnTo>
                    <a:lnTo>
                      <a:pt x="4596" y="0"/>
                    </a:lnTo>
                    <a:lnTo>
                      <a:pt x="4596" y="0"/>
                    </a:lnTo>
                    <a:lnTo>
                      <a:pt x="4596" y="0"/>
                    </a:lnTo>
                    <a:lnTo>
                      <a:pt x="4596" y="0"/>
                    </a:lnTo>
                    <a:lnTo>
                      <a:pt x="4596" y="0"/>
                    </a:lnTo>
                    <a:lnTo>
                      <a:pt x="4596" y="0"/>
                    </a:lnTo>
                    <a:lnTo>
                      <a:pt x="4602" y="0"/>
                    </a:lnTo>
                    <a:lnTo>
                      <a:pt x="4602" y="0"/>
                    </a:lnTo>
                    <a:lnTo>
                      <a:pt x="4602" y="0"/>
                    </a:lnTo>
                    <a:lnTo>
                      <a:pt x="4602" y="0"/>
                    </a:lnTo>
                    <a:lnTo>
                      <a:pt x="4602" y="0"/>
                    </a:lnTo>
                    <a:lnTo>
                      <a:pt x="4608" y="0"/>
                    </a:lnTo>
                    <a:lnTo>
                      <a:pt x="4608" y="0"/>
                    </a:lnTo>
                    <a:lnTo>
                      <a:pt x="4608" y="0"/>
                    </a:lnTo>
                    <a:lnTo>
                      <a:pt x="4608" y="0"/>
                    </a:lnTo>
                    <a:lnTo>
                      <a:pt x="4608" y="0"/>
                    </a:lnTo>
                    <a:lnTo>
                      <a:pt x="4608" y="0"/>
                    </a:lnTo>
                    <a:lnTo>
                      <a:pt x="4614" y="0"/>
                    </a:lnTo>
                    <a:lnTo>
                      <a:pt x="4614" y="0"/>
                    </a:lnTo>
                    <a:lnTo>
                      <a:pt x="4614" y="0"/>
                    </a:lnTo>
                    <a:lnTo>
                      <a:pt x="4614" y="0"/>
                    </a:lnTo>
                    <a:lnTo>
                      <a:pt x="4614" y="0"/>
                    </a:lnTo>
                    <a:lnTo>
                      <a:pt x="4614" y="0"/>
                    </a:lnTo>
                    <a:lnTo>
                      <a:pt x="4620" y="0"/>
                    </a:lnTo>
                    <a:lnTo>
                      <a:pt x="4620" y="0"/>
                    </a:lnTo>
                    <a:lnTo>
                      <a:pt x="4620" y="0"/>
                    </a:lnTo>
                    <a:lnTo>
                      <a:pt x="4620" y="0"/>
                    </a:lnTo>
                    <a:lnTo>
                      <a:pt x="4620" y="0"/>
                    </a:lnTo>
                    <a:lnTo>
                      <a:pt x="4620" y="0"/>
                    </a:lnTo>
                    <a:lnTo>
                      <a:pt x="4626" y="0"/>
                    </a:lnTo>
                    <a:lnTo>
                      <a:pt x="4626" y="0"/>
                    </a:lnTo>
                    <a:lnTo>
                      <a:pt x="4626" y="0"/>
                    </a:lnTo>
                    <a:lnTo>
                      <a:pt x="4626" y="0"/>
                    </a:lnTo>
                    <a:lnTo>
                      <a:pt x="4626" y="0"/>
                    </a:lnTo>
                    <a:lnTo>
                      <a:pt x="4632" y="0"/>
                    </a:lnTo>
                    <a:lnTo>
                      <a:pt x="4632" y="0"/>
                    </a:lnTo>
                    <a:lnTo>
                      <a:pt x="4632" y="0"/>
                    </a:lnTo>
                    <a:lnTo>
                      <a:pt x="4632" y="0"/>
                    </a:lnTo>
                    <a:lnTo>
                      <a:pt x="4632" y="0"/>
                    </a:lnTo>
                    <a:lnTo>
                      <a:pt x="4632" y="0"/>
                    </a:lnTo>
                    <a:lnTo>
                      <a:pt x="4638" y="0"/>
                    </a:lnTo>
                    <a:lnTo>
                      <a:pt x="4638" y="0"/>
                    </a:lnTo>
                    <a:lnTo>
                      <a:pt x="4638" y="0"/>
                    </a:lnTo>
                    <a:lnTo>
                      <a:pt x="4638" y="0"/>
                    </a:lnTo>
                    <a:lnTo>
                      <a:pt x="4638" y="0"/>
                    </a:lnTo>
                    <a:lnTo>
                      <a:pt x="4638" y="0"/>
                    </a:lnTo>
                    <a:lnTo>
                      <a:pt x="4644" y="0"/>
                    </a:lnTo>
                    <a:lnTo>
                      <a:pt x="4644" y="0"/>
                    </a:lnTo>
                    <a:lnTo>
                      <a:pt x="4644" y="0"/>
                    </a:lnTo>
                    <a:lnTo>
                      <a:pt x="4644" y="0"/>
                    </a:lnTo>
                    <a:lnTo>
                      <a:pt x="4644" y="0"/>
                    </a:lnTo>
                    <a:lnTo>
                      <a:pt x="4644" y="0"/>
                    </a:lnTo>
                    <a:lnTo>
                      <a:pt x="4650" y="0"/>
                    </a:lnTo>
                    <a:lnTo>
                      <a:pt x="4650" y="0"/>
                    </a:lnTo>
                    <a:lnTo>
                      <a:pt x="4650" y="0"/>
                    </a:lnTo>
                    <a:lnTo>
                      <a:pt x="4650" y="0"/>
                    </a:lnTo>
                    <a:lnTo>
                      <a:pt x="4650" y="0"/>
                    </a:lnTo>
                    <a:lnTo>
                      <a:pt x="4650" y="0"/>
                    </a:lnTo>
                    <a:lnTo>
                      <a:pt x="4656" y="0"/>
                    </a:lnTo>
                    <a:lnTo>
                      <a:pt x="4656" y="0"/>
                    </a:lnTo>
                    <a:lnTo>
                      <a:pt x="4656" y="0"/>
                    </a:lnTo>
                    <a:lnTo>
                      <a:pt x="4656" y="0"/>
                    </a:lnTo>
                    <a:lnTo>
                      <a:pt x="4656" y="0"/>
                    </a:lnTo>
                    <a:lnTo>
                      <a:pt x="4662" y="0"/>
                    </a:lnTo>
                    <a:lnTo>
                      <a:pt x="4662" y="0"/>
                    </a:lnTo>
                    <a:lnTo>
                      <a:pt x="4662" y="0"/>
                    </a:lnTo>
                    <a:lnTo>
                      <a:pt x="4662" y="0"/>
                    </a:lnTo>
                    <a:lnTo>
                      <a:pt x="4662" y="0"/>
                    </a:lnTo>
                    <a:lnTo>
                      <a:pt x="4662" y="0"/>
                    </a:lnTo>
                    <a:lnTo>
                      <a:pt x="4668" y="0"/>
                    </a:lnTo>
                    <a:lnTo>
                      <a:pt x="4668" y="0"/>
                    </a:lnTo>
                    <a:lnTo>
                      <a:pt x="4668" y="0"/>
                    </a:lnTo>
                    <a:lnTo>
                      <a:pt x="4668" y="0"/>
                    </a:lnTo>
                    <a:lnTo>
                      <a:pt x="4668" y="0"/>
                    </a:lnTo>
                    <a:lnTo>
                      <a:pt x="4668" y="0"/>
                    </a:lnTo>
                    <a:lnTo>
                      <a:pt x="4674" y="0"/>
                    </a:lnTo>
                    <a:lnTo>
                      <a:pt x="4674" y="0"/>
                    </a:lnTo>
                    <a:lnTo>
                      <a:pt x="4674" y="0"/>
                    </a:lnTo>
                    <a:lnTo>
                      <a:pt x="4674" y="0"/>
                    </a:lnTo>
                    <a:lnTo>
                      <a:pt x="4674" y="0"/>
                    </a:lnTo>
                    <a:lnTo>
                      <a:pt x="4674" y="0"/>
                    </a:lnTo>
                    <a:lnTo>
                      <a:pt x="4680" y="0"/>
                    </a:lnTo>
                    <a:lnTo>
                      <a:pt x="4680" y="0"/>
                    </a:lnTo>
                    <a:lnTo>
                      <a:pt x="4680" y="0"/>
                    </a:lnTo>
                    <a:lnTo>
                      <a:pt x="4680" y="0"/>
                    </a:lnTo>
                    <a:lnTo>
                      <a:pt x="4680" y="0"/>
                    </a:lnTo>
                    <a:lnTo>
                      <a:pt x="4680" y="0"/>
                    </a:lnTo>
                    <a:lnTo>
                      <a:pt x="4686" y="0"/>
                    </a:lnTo>
                    <a:lnTo>
                      <a:pt x="4686" y="0"/>
                    </a:lnTo>
                    <a:lnTo>
                      <a:pt x="4686" y="0"/>
                    </a:lnTo>
                    <a:lnTo>
                      <a:pt x="4686" y="0"/>
                    </a:lnTo>
                    <a:lnTo>
                      <a:pt x="4686" y="0"/>
                    </a:lnTo>
                    <a:lnTo>
                      <a:pt x="4692" y="0"/>
                    </a:lnTo>
                    <a:lnTo>
                      <a:pt x="4692" y="0"/>
                    </a:lnTo>
                    <a:lnTo>
                      <a:pt x="4692" y="0"/>
                    </a:lnTo>
                    <a:lnTo>
                      <a:pt x="4692" y="0"/>
                    </a:lnTo>
                    <a:lnTo>
                      <a:pt x="4692" y="0"/>
                    </a:lnTo>
                    <a:lnTo>
                      <a:pt x="4692" y="0"/>
                    </a:lnTo>
                    <a:lnTo>
                      <a:pt x="4698" y="0"/>
                    </a:lnTo>
                    <a:lnTo>
                      <a:pt x="4698" y="0"/>
                    </a:lnTo>
                    <a:lnTo>
                      <a:pt x="4698" y="0"/>
                    </a:lnTo>
                    <a:lnTo>
                      <a:pt x="4698" y="0"/>
                    </a:lnTo>
                    <a:lnTo>
                      <a:pt x="4698" y="0"/>
                    </a:lnTo>
                    <a:lnTo>
                      <a:pt x="4698" y="0"/>
                    </a:lnTo>
                    <a:lnTo>
                      <a:pt x="4704" y="0"/>
                    </a:lnTo>
                    <a:lnTo>
                      <a:pt x="4704" y="0"/>
                    </a:lnTo>
                    <a:lnTo>
                      <a:pt x="4704" y="0"/>
                    </a:lnTo>
                    <a:lnTo>
                      <a:pt x="4704" y="0"/>
                    </a:lnTo>
                    <a:lnTo>
                      <a:pt x="4704" y="0"/>
                    </a:lnTo>
                    <a:lnTo>
                      <a:pt x="4710" y="0"/>
                    </a:lnTo>
                    <a:lnTo>
                      <a:pt x="4710" y="0"/>
                    </a:lnTo>
                    <a:lnTo>
                      <a:pt x="4710" y="0"/>
                    </a:lnTo>
                    <a:lnTo>
                      <a:pt x="4710" y="0"/>
                    </a:lnTo>
                    <a:lnTo>
                      <a:pt x="4710" y="0"/>
                    </a:lnTo>
                    <a:lnTo>
                      <a:pt x="4710" y="0"/>
                    </a:lnTo>
                    <a:lnTo>
                      <a:pt x="4716" y="0"/>
                    </a:lnTo>
                    <a:lnTo>
                      <a:pt x="4716" y="0"/>
                    </a:lnTo>
                    <a:lnTo>
                      <a:pt x="4716" y="0"/>
                    </a:lnTo>
                    <a:lnTo>
                      <a:pt x="4716" y="0"/>
                    </a:lnTo>
                    <a:lnTo>
                      <a:pt x="4716" y="0"/>
                    </a:lnTo>
                    <a:lnTo>
                      <a:pt x="4716" y="0"/>
                    </a:lnTo>
                    <a:lnTo>
                      <a:pt x="4722" y="0"/>
                    </a:lnTo>
                    <a:lnTo>
                      <a:pt x="4722" y="0"/>
                    </a:lnTo>
                    <a:lnTo>
                      <a:pt x="4722" y="0"/>
                    </a:lnTo>
                    <a:lnTo>
                      <a:pt x="4722" y="0"/>
                    </a:lnTo>
                    <a:lnTo>
                      <a:pt x="4722" y="0"/>
                    </a:lnTo>
                    <a:lnTo>
                      <a:pt x="4722" y="0"/>
                    </a:lnTo>
                    <a:lnTo>
                      <a:pt x="4728" y="0"/>
                    </a:lnTo>
                    <a:lnTo>
                      <a:pt x="4728" y="0"/>
                    </a:lnTo>
                    <a:lnTo>
                      <a:pt x="4728" y="0"/>
                    </a:lnTo>
                    <a:lnTo>
                      <a:pt x="4728" y="0"/>
                    </a:lnTo>
                    <a:lnTo>
                      <a:pt x="4728" y="0"/>
                    </a:lnTo>
                    <a:lnTo>
                      <a:pt x="4728" y="0"/>
                    </a:lnTo>
                    <a:lnTo>
                      <a:pt x="4734" y="0"/>
                    </a:lnTo>
                    <a:lnTo>
                      <a:pt x="4734" y="0"/>
                    </a:lnTo>
                    <a:lnTo>
                      <a:pt x="4734" y="0"/>
                    </a:lnTo>
                    <a:lnTo>
                      <a:pt x="4734" y="0"/>
                    </a:lnTo>
                    <a:lnTo>
                      <a:pt x="4734" y="0"/>
                    </a:lnTo>
                    <a:lnTo>
                      <a:pt x="4734" y="0"/>
                    </a:lnTo>
                    <a:lnTo>
                      <a:pt x="4740" y="0"/>
                    </a:lnTo>
                    <a:lnTo>
                      <a:pt x="4740" y="0"/>
                    </a:lnTo>
                    <a:lnTo>
                      <a:pt x="4740" y="0"/>
                    </a:lnTo>
                    <a:lnTo>
                      <a:pt x="4740" y="0"/>
                    </a:lnTo>
                    <a:lnTo>
                      <a:pt x="4740" y="0"/>
                    </a:lnTo>
                    <a:lnTo>
                      <a:pt x="4740" y="0"/>
                    </a:lnTo>
                    <a:lnTo>
                      <a:pt x="4746" y="0"/>
                    </a:lnTo>
                    <a:lnTo>
                      <a:pt x="4746" y="0"/>
                    </a:lnTo>
                    <a:lnTo>
                      <a:pt x="4746" y="0"/>
                    </a:lnTo>
                    <a:lnTo>
                      <a:pt x="4746" y="0"/>
                    </a:lnTo>
                    <a:lnTo>
                      <a:pt x="4746" y="0"/>
                    </a:lnTo>
                    <a:lnTo>
                      <a:pt x="4752" y="0"/>
                    </a:lnTo>
                    <a:lnTo>
                      <a:pt x="4752" y="0"/>
                    </a:lnTo>
                    <a:lnTo>
                      <a:pt x="4752" y="0"/>
                    </a:lnTo>
                    <a:lnTo>
                      <a:pt x="4752" y="0"/>
                    </a:lnTo>
                    <a:lnTo>
                      <a:pt x="4752" y="0"/>
                    </a:lnTo>
                    <a:lnTo>
                      <a:pt x="4752" y="0"/>
                    </a:lnTo>
                    <a:lnTo>
                      <a:pt x="4758" y="0"/>
                    </a:lnTo>
                    <a:lnTo>
                      <a:pt x="4758" y="0"/>
                    </a:lnTo>
                    <a:lnTo>
                      <a:pt x="4758" y="0"/>
                    </a:lnTo>
                    <a:lnTo>
                      <a:pt x="4758" y="0"/>
                    </a:lnTo>
                    <a:lnTo>
                      <a:pt x="4758" y="0"/>
                    </a:lnTo>
                    <a:lnTo>
                      <a:pt x="4764" y="0"/>
                    </a:lnTo>
                    <a:lnTo>
                      <a:pt x="4764" y="0"/>
                    </a:lnTo>
                    <a:lnTo>
                      <a:pt x="4764" y="0"/>
                    </a:lnTo>
                    <a:lnTo>
                      <a:pt x="4764" y="0"/>
                    </a:lnTo>
                    <a:lnTo>
                      <a:pt x="4764" y="0"/>
                    </a:lnTo>
                    <a:lnTo>
                      <a:pt x="4764" y="0"/>
                    </a:lnTo>
                    <a:lnTo>
                      <a:pt x="4764" y="0"/>
                    </a:lnTo>
                    <a:lnTo>
                      <a:pt x="4770" y="0"/>
                    </a:lnTo>
                    <a:lnTo>
                      <a:pt x="4770" y="0"/>
                    </a:lnTo>
                    <a:lnTo>
                      <a:pt x="4770" y="0"/>
                    </a:lnTo>
                    <a:lnTo>
                      <a:pt x="4770" y="0"/>
                    </a:lnTo>
                    <a:lnTo>
                      <a:pt x="4770" y="0"/>
                    </a:lnTo>
                    <a:lnTo>
                      <a:pt x="4776" y="0"/>
                    </a:lnTo>
                    <a:lnTo>
                      <a:pt x="4776" y="0"/>
                    </a:lnTo>
                    <a:lnTo>
                      <a:pt x="4776" y="0"/>
                    </a:lnTo>
                    <a:lnTo>
                      <a:pt x="4776" y="0"/>
                    </a:lnTo>
                    <a:lnTo>
                      <a:pt x="4776" y="0"/>
                    </a:lnTo>
                    <a:lnTo>
                      <a:pt x="4776" y="0"/>
                    </a:lnTo>
                    <a:lnTo>
                      <a:pt x="4776" y="0"/>
                    </a:lnTo>
                    <a:lnTo>
                      <a:pt x="4782" y="0"/>
                    </a:lnTo>
                    <a:lnTo>
                      <a:pt x="4782" y="0"/>
                    </a:lnTo>
                    <a:lnTo>
                      <a:pt x="4782" y="0"/>
                    </a:lnTo>
                    <a:lnTo>
                      <a:pt x="4782" y="0"/>
                    </a:lnTo>
                    <a:lnTo>
                      <a:pt x="4782" y="0"/>
                    </a:lnTo>
                    <a:lnTo>
                      <a:pt x="4788" y="0"/>
                    </a:lnTo>
                    <a:lnTo>
                      <a:pt x="4788" y="0"/>
                    </a:lnTo>
                    <a:lnTo>
                      <a:pt x="4788" y="0"/>
                    </a:lnTo>
                    <a:lnTo>
                      <a:pt x="4788" y="0"/>
                    </a:lnTo>
                    <a:lnTo>
                      <a:pt x="4788" y="0"/>
                    </a:lnTo>
                    <a:lnTo>
                      <a:pt x="4794" y="0"/>
                    </a:lnTo>
                    <a:lnTo>
                      <a:pt x="4794" y="0"/>
                    </a:lnTo>
                    <a:lnTo>
                      <a:pt x="4794" y="0"/>
                    </a:lnTo>
                    <a:lnTo>
                      <a:pt x="4794" y="0"/>
                    </a:lnTo>
                    <a:lnTo>
                      <a:pt x="4794" y="0"/>
                    </a:lnTo>
                    <a:lnTo>
                      <a:pt x="4794" y="0"/>
                    </a:lnTo>
                    <a:lnTo>
                      <a:pt x="4794" y="0"/>
                    </a:lnTo>
                    <a:lnTo>
                      <a:pt x="4800" y="0"/>
                    </a:lnTo>
                    <a:lnTo>
                      <a:pt x="4800" y="0"/>
                    </a:lnTo>
                    <a:lnTo>
                      <a:pt x="4800" y="0"/>
                    </a:lnTo>
                    <a:lnTo>
                      <a:pt x="4800" y="0"/>
                    </a:lnTo>
                    <a:lnTo>
                      <a:pt x="4800" y="0"/>
                    </a:lnTo>
                    <a:lnTo>
                      <a:pt x="4800" y="0"/>
                    </a:lnTo>
                    <a:lnTo>
                      <a:pt x="4806" y="0"/>
                    </a:lnTo>
                    <a:lnTo>
                      <a:pt x="4806" y="0"/>
                    </a:lnTo>
                    <a:lnTo>
                      <a:pt x="4806" y="0"/>
                    </a:lnTo>
                    <a:lnTo>
                      <a:pt x="4806" y="0"/>
                    </a:lnTo>
                    <a:lnTo>
                      <a:pt x="4812" y="0"/>
                    </a:lnTo>
                    <a:lnTo>
                      <a:pt x="4812" y="0"/>
                    </a:lnTo>
                    <a:lnTo>
                      <a:pt x="4812" y="0"/>
                    </a:lnTo>
                    <a:lnTo>
                      <a:pt x="4812" y="0"/>
                    </a:lnTo>
                    <a:lnTo>
                      <a:pt x="4812" y="0"/>
                    </a:lnTo>
                    <a:lnTo>
                      <a:pt x="4812" y="0"/>
                    </a:lnTo>
                    <a:lnTo>
                      <a:pt x="4818" y="0"/>
                    </a:lnTo>
                    <a:lnTo>
                      <a:pt x="4818" y="0"/>
                    </a:lnTo>
                    <a:lnTo>
                      <a:pt x="4818" y="0"/>
                    </a:lnTo>
                    <a:lnTo>
                      <a:pt x="4818" y="0"/>
                    </a:lnTo>
                    <a:lnTo>
                      <a:pt x="4818" y="0"/>
                    </a:lnTo>
                    <a:lnTo>
                      <a:pt x="4818" y="0"/>
                    </a:lnTo>
                    <a:lnTo>
                      <a:pt x="4824" y="0"/>
                    </a:lnTo>
                    <a:lnTo>
                      <a:pt x="4824" y="0"/>
                    </a:lnTo>
                    <a:lnTo>
                      <a:pt x="4824" y="0"/>
                    </a:lnTo>
                    <a:lnTo>
                      <a:pt x="4824" y="0"/>
                    </a:lnTo>
                    <a:lnTo>
                      <a:pt x="4824" y="0"/>
                    </a:lnTo>
                    <a:lnTo>
                      <a:pt x="4824" y="0"/>
                    </a:lnTo>
                    <a:lnTo>
                      <a:pt x="4830" y="0"/>
                    </a:lnTo>
                    <a:lnTo>
                      <a:pt x="4830" y="0"/>
                    </a:lnTo>
                    <a:lnTo>
                      <a:pt x="4830" y="0"/>
                    </a:lnTo>
                    <a:lnTo>
                      <a:pt x="4830" y="0"/>
                    </a:lnTo>
                    <a:lnTo>
                      <a:pt x="4830" y="0"/>
                    </a:lnTo>
                    <a:lnTo>
                      <a:pt x="4830" y="0"/>
                    </a:lnTo>
                    <a:lnTo>
                      <a:pt x="4836" y="0"/>
                    </a:lnTo>
                    <a:lnTo>
                      <a:pt x="4836" y="0"/>
                    </a:lnTo>
                    <a:lnTo>
                      <a:pt x="4836" y="0"/>
                    </a:lnTo>
                    <a:lnTo>
                      <a:pt x="4836" y="0"/>
                    </a:lnTo>
                    <a:lnTo>
                      <a:pt x="4836" y="0"/>
                    </a:lnTo>
                    <a:lnTo>
                      <a:pt x="4836" y="0"/>
                    </a:lnTo>
                    <a:lnTo>
                      <a:pt x="4842" y="0"/>
                    </a:lnTo>
                    <a:lnTo>
                      <a:pt x="4842" y="0"/>
                    </a:lnTo>
                    <a:lnTo>
                      <a:pt x="4842" y="0"/>
                    </a:lnTo>
                    <a:lnTo>
                      <a:pt x="4842" y="0"/>
                    </a:lnTo>
                    <a:lnTo>
                      <a:pt x="4842" y="0"/>
                    </a:lnTo>
                    <a:lnTo>
                      <a:pt x="4842" y="0"/>
                    </a:lnTo>
                    <a:lnTo>
                      <a:pt x="4848" y="0"/>
                    </a:lnTo>
                    <a:lnTo>
                      <a:pt x="4848" y="0"/>
                    </a:lnTo>
                    <a:lnTo>
                      <a:pt x="4848" y="0"/>
                    </a:lnTo>
                    <a:lnTo>
                      <a:pt x="4848" y="0"/>
                    </a:lnTo>
                    <a:lnTo>
                      <a:pt x="4848" y="0"/>
                    </a:lnTo>
                    <a:lnTo>
                      <a:pt x="4854" y="0"/>
                    </a:lnTo>
                    <a:lnTo>
                      <a:pt x="4854" y="0"/>
                    </a:lnTo>
                    <a:lnTo>
                      <a:pt x="4854" y="0"/>
                    </a:lnTo>
                    <a:lnTo>
                      <a:pt x="4854" y="0"/>
                    </a:lnTo>
                    <a:lnTo>
                      <a:pt x="4854" y="0"/>
                    </a:lnTo>
                    <a:lnTo>
                      <a:pt x="4854" y="0"/>
                    </a:lnTo>
                    <a:lnTo>
                      <a:pt x="4860" y="0"/>
                    </a:lnTo>
                    <a:lnTo>
                      <a:pt x="4860" y="0"/>
                    </a:lnTo>
                    <a:lnTo>
                      <a:pt x="4860" y="0"/>
                    </a:lnTo>
                    <a:lnTo>
                      <a:pt x="4860" y="0"/>
                    </a:lnTo>
                    <a:lnTo>
                      <a:pt x="4860" y="0"/>
                    </a:lnTo>
                    <a:lnTo>
                      <a:pt x="4860" y="0"/>
                    </a:lnTo>
                    <a:lnTo>
                      <a:pt x="4866" y="0"/>
                    </a:lnTo>
                    <a:lnTo>
                      <a:pt x="4866" y="0"/>
                    </a:lnTo>
                    <a:lnTo>
                      <a:pt x="4866" y="0"/>
                    </a:lnTo>
                    <a:lnTo>
                      <a:pt x="4866" y="0"/>
                    </a:lnTo>
                    <a:lnTo>
                      <a:pt x="4866" y="0"/>
                    </a:lnTo>
                    <a:lnTo>
                      <a:pt x="4866" y="0"/>
                    </a:lnTo>
                    <a:lnTo>
                      <a:pt x="4872" y="0"/>
                    </a:lnTo>
                    <a:lnTo>
                      <a:pt x="4872" y="0"/>
                    </a:lnTo>
                    <a:lnTo>
                      <a:pt x="4872" y="0"/>
                    </a:lnTo>
                    <a:lnTo>
                      <a:pt x="4872" y="0"/>
                    </a:lnTo>
                    <a:lnTo>
                      <a:pt x="4872" y="0"/>
                    </a:lnTo>
                    <a:lnTo>
                      <a:pt x="4872" y="0"/>
                    </a:lnTo>
                    <a:lnTo>
                      <a:pt x="4878" y="0"/>
                    </a:lnTo>
                    <a:lnTo>
                      <a:pt x="4878" y="0"/>
                    </a:lnTo>
                    <a:lnTo>
                      <a:pt x="4878" y="0"/>
                    </a:lnTo>
                    <a:lnTo>
                      <a:pt x="4878" y="0"/>
                    </a:lnTo>
                    <a:lnTo>
                      <a:pt x="4878" y="0"/>
                    </a:lnTo>
                    <a:lnTo>
                      <a:pt x="4878" y="0"/>
                    </a:lnTo>
                    <a:lnTo>
                      <a:pt x="4884" y="0"/>
                    </a:lnTo>
                    <a:lnTo>
                      <a:pt x="4884" y="0"/>
                    </a:lnTo>
                    <a:lnTo>
                      <a:pt x="4884" y="0"/>
                    </a:lnTo>
                    <a:lnTo>
                      <a:pt x="4884" y="0"/>
                    </a:lnTo>
                    <a:lnTo>
                      <a:pt x="4884" y="0"/>
                    </a:lnTo>
                    <a:lnTo>
                      <a:pt x="4884" y="0"/>
                    </a:lnTo>
                    <a:lnTo>
                      <a:pt x="4890" y="0"/>
                    </a:lnTo>
                    <a:lnTo>
                      <a:pt x="4890" y="0"/>
                    </a:lnTo>
                    <a:lnTo>
                      <a:pt x="4890" y="0"/>
                    </a:lnTo>
                    <a:lnTo>
                      <a:pt x="4890" y="0"/>
                    </a:lnTo>
                    <a:lnTo>
                      <a:pt x="4896" y="0"/>
                    </a:lnTo>
                    <a:lnTo>
                      <a:pt x="4896" y="0"/>
                    </a:lnTo>
                    <a:lnTo>
                      <a:pt x="4896" y="0"/>
                    </a:lnTo>
                    <a:lnTo>
                      <a:pt x="4896" y="0"/>
                    </a:lnTo>
                    <a:lnTo>
                      <a:pt x="4896" y="0"/>
                    </a:lnTo>
                    <a:lnTo>
                      <a:pt x="4896" y="0"/>
                    </a:lnTo>
                    <a:lnTo>
                      <a:pt x="4896" y="0"/>
                    </a:lnTo>
                    <a:lnTo>
                      <a:pt x="4902" y="0"/>
                    </a:lnTo>
                    <a:lnTo>
                      <a:pt x="4902" y="0"/>
                    </a:lnTo>
                    <a:lnTo>
                      <a:pt x="4902" y="0"/>
                    </a:lnTo>
                    <a:lnTo>
                      <a:pt x="4902" y="0"/>
                    </a:lnTo>
                    <a:lnTo>
                      <a:pt x="4902" y="0"/>
                    </a:lnTo>
                    <a:lnTo>
                      <a:pt x="4908" y="0"/>
                    </a:lnTo>
                    <a:lnTo>
                      <a:pt x="4908" y="0"/>
                    </a:lnTo>
                    <a:lnTo>
                      <a:pt x="4908" y="0"/>
                    </a:lnTo>
                    <a:lnTo>
                      <a:pt x="4908" y="0"/>
                    </a:lnTo>
                    <a:lnTo>
                      <a:pt x="4908" y="0"/>
                    </a:lnTo>
                    <a:lnTo>
                      <a:pt x="4908" y="0"/>
                    </a:lnTo>
                    <a:lnTo>
                      <a:pt x="4914" y="0"/>
                    </a:lnTo>
                    <a:lnTo>
                      <a:pt x="4914" y="0"/>
                    </a:lnTo>
                    <a:lnTo>
                      <a:pt x="4914" y="0"/>
                    </a:lnTo>
                    <a:lnTo>
                      <a:pt x="4914" y="0"/>
                    </a:lnTo>
                    <a:lnTo>
                      <a:pt x="4914" y="0"/>
                    </a:lnTo>
                    <a:lnTo>
                      <a:pt x="4914" y="0"/>
                    </a:lnTo>
                    <a:lnTo>
                      <a:pt x="4920" y="0"/>
                    </a:lnTo>
                    <a:lnTo>
                      <a:pt x="4920" y="0"/>
                    </a:lnTo>
                    <a:lnTo>
                      <a:pt x="4920" y="0"/>
                    </a:lnTo>
                    <a:lnTo>
                      <a:pt x="4920" y="0"/>
                    </a:lnTo>
                    <a:lnTo>
                      <a:pt x="4920" y="0"/>
                    </a:lnTo>
                    <a:lnTo>
                      <a:pt x="4920" y="0"/>
                    </a:lnTo>
                    <a:lnTo>
                      <a:pt x="4926" y="0"/>
                    </a:lnTo>
                    <a:lnTo>
                      <a:pt x="4926" y="0"/>
                    </a:lnTo>
                    <a:lnTo>
                      <a:pt x="4926" y="0"/>
                    </a:lnTo>
                    <a:lnTo>
                      <a:pt x="4926" y="0"/>
                    </a:lnTo>
                    <a:lnTo>
                      <a:pt x="4926" y="0"/>
                    </a:lnTo>
                    <a:lnTo>
                      <a:pt x="4926" y="0"/>
                    </a:lnTo>
                    <a:lnTo>
                      <a:pt x="4932" y="0"/>
                    </a:lnTo>
                    <a:lnTo>
                      <a:pt x="4932" y="0"/>
                    </a:lnTo>
                    <a:lnTo>
                      <a:pt x="4932" y="0"/>
                    </a:lnTo>
                    <a:lnTo>
                      <a:pt x="4932" y="0"/>
                    </a:lnTo>
                    <a:lnTo>
                      <a:pt x="4932" y="0"/>
                    </a:lnTo>
                    <a:lnTo>
                      <a:pt x="4938" y="0"/>
                    </a:lnTo>
                    <a:lnTo>
                      <a:pt x="4938" y="0"/>
                    </a:lnTo>
                    <a:lnTo>
                      <a:pt x="4938" y="0"/>
                    </a:lnTo>
                    <a:lnTo>
                      <a:pt x="4938" y="0"/>
                    </a:lnTo>
                    <a:lnTo>
                      <a:pt x="4938" y="0"/>
                    </a:lnTo>
                    <a:lnTo>
                      <a:pt x="4938" y="0"/>
                    </a:lnTo>
                    <a:lnTo>
                      <a:pt x="4944" y="0"/>
                    </a:lnTo>
                    <a:lnTo>
                      <a:pt x="4944" y="0"/>
                    </a:lnTo>
                    <a:lnTo>
                      <a:pt x="4944" y="0"/>
                    </a:lnTo>
                    <a:lnTo>
                      <a:pt x="4944" y="0"/>
                    </a:lnTo>
                    <a:lnTo>
                      <a:pt x="4944" y="0"/>
                    </a:lnTo>
                    <a:lnTo>
                      <a:pt x="4944" y="0"/>
                    </a:lnTo>
                    <a:lnTo>
                      <a:pt x="4950" y="0"/>
                    </a:lnTo>
                    <a:lnTo>
                      <a:pt x="4950" y="0"/>
                    </a:lnTo>
                    <a:lnTo>
                      <a:pt x="4950" y="0"/>
                    </a:lnTo>
                    <a:lnTo>
                      <a:pt x="4950" y="0"/>
                    </a:lnTo>
                    <a:lnTo>
                      <a:pt x="4950" y="0"/>
                    </a:lnTo>
                    <a:lnTo>
                      <a:pt x="4956" y="0"/>
                    </a:lnTo>
                    <a:lnTo>
                      <a:pt x="4956" y="0"/>
                    </a:lnTo>
                    <a:lnTo>
                      <a:pt x="4956" y="0"/>
                    </a:lnTo>
                    <a:lnTo>
                      <a:pt x="4956" y="0"/>
                    </a:lnTo>
                    <a:lnTo>
                      <a:pt x="4956" y="0"/>
                    </a:lnTo>
                    <a:lnTo>
                      <a:pt x="4956" y="0"/>
                    </a:lnTo>
                    <a:lnTo>
                      <a:pt x="4962" y="0"/>
                    </a:lnTo>
                    <a:lnTo>
                      <a:pt x="4962" y="0"/>
                    </a:lnTo>
                    <a:lnTo>
                      <a:pt x="4962" y="0"/>
                    </a:lnTo>
                    <a:lnTo>
                      <a:pt x="4962" y="0"/>
                    </a:lnTo>
                    <a:lnTo>
                      <a:pt x="4962" y="0"/>
                    </a:lnTo>
                    <a:lnTo>
                      <a:pt x="4962" y="0"/>
                    </a:lnTo>
                    <a:lnTo>
                      <a:pt x="4968" y="0"/>
                    </a:lnTo>
                    <a:lnTo>
                      <a:pt x="4968" y="0"/>
                    </a:lnTo>
                    <a:lnTo>
                      <a:pt x="4968" y="0"/>
                    </a:lnTo>
                    <a:lnTo>
                      <a:pt x="4968" y="0"/>
                    </a:lnTo>
                    <a:lnTo>
                      <a:pt x="4968" y="0"/>
                    </a:lnTo>
                    <a:lnTo>
                      <a:pt x="4968" y="0"/>
                    </a:lnTo>
                    <a:lnTo>
                      <a:pt x="4974" y="0"/>
                    </a:lnTo>
                    <a:lnTo>
                      <a:pt x="4974" y="0"/>
                    </a:lnTo>
                    <a:lnTo>
                      <a:pt x="4974" y="0"/>
                    </a:lnTo>
                    <a:lnTo>
                      <a:pt x="4974" y="0"/>
                    </a:lnTo>
                    <a:lnTo>
                      <a:pt x="4974" y="0"/>
                    </a:lnTo>
                    <a:lnTo>
                      <a:pt x="4974" y="0"/>
                    </a:lnTo>
                    <a:lnTo>
                      <a:pt x="4980" y="0"/>
                    </a:lnTo>
                    <a:lnTo>
                      <a:pt x="4980" y="0"/>
                    </a:lnTo>
                    <a:lnTo>
                      <a:pt x="4980" y="0"/>
                    </a:lnTo>
                    <a:lnTo>
                      <a:pt x="4980" y="0"/>
                    </a:lnTo>
                    <a:lnTo>
                      <a:pt x="4980" y="0"/>
                    </a:lnTo>
                    <a:lnTo>
                      <a:pt x="4980" y="0"/>
                    </a:lnTo>
                    <a:lnTo>
                      <a:pt x="4986" y="0"/>
                    </a:lnTo>
                    <a:lnTo>
                      <a:pt x="4986" y="0"/>
                    </a:lnTo>
                    <a:lnTo>
                      <a:pt x="4986" y="0"/>
                    </a:lnTo>
                    <a:lnTo>
                      <a:pt x="4986" y="0"/>
                    </a:lnTo>
                    <a:lnTo>
                      <a:pt x="4986" y="0"/>
                    </a:lnTo>
                    <a:lnTo>
                      <a:pt x="4986" y="0"/>
                    </a:lnTo>
                    <a:lnTo>
                      <a:pt x="4992" y="0"/>
                    </a:lnTo>
                    <a:lnTo>
                      <a:pt x="4992" y="0"/>
                    </a:lnTo>
                    <a:lnTo>
                      <a:pt x="4992" y="0"/>
                    </a:lnTo>
                    <a:lnTo>
                      <a:pt x="4992" y="0"/>
                    </a:lnTo>
                    <a:lnTo>
                      <a:pt x="4992" y="0"/>
                    </a:lnTo>
                    <a:lnTo>
                      <a:pt x="4998" y="0"/>
                    </a:lnTo>
                    <a:lnTo>
                      <a:pt x="4998" y="0"/>
                    </a:lnTo>
                    <a:lnTo>
                      <a:pt x="4998" y="0"/>
                    </a:lnTo>
                    <a:lnTo>
                      <a:pt x="4998" y="0"/>
                    </a:lnTo>
                    <a:lnTo>
                      <a:pt x="4998" y="0"/>
                    </a:lnTo>
                    <a:lnTo>
                      <a:pt x="4998" y="0"/>
                    </a:lnTo>
                    <a:lnTo>
                      <a:pt x="5004" y="0"/>
                    </a:lnTo>
                    <a:lnTo>
                      <a:pt x="5004" y="0"/>
                    </a:lnTo>
                    <a:lnTo>
                      <a:pt x="5004" y="0"/>
                    </a:lnTo>
                    <a:lnTo>
                      <a:pt x="5004" y="0"/>
                    </a:lnTo>
                    <a:lnTo>
                      <a:pt x="5004" y="0"/>
                    </a:lnTo>
                    <a:lnTo>
                      <a:pt x="5004" y="0"/>
                    </a:lnTo>
                    <a:lnTo>
                      <a:pt x="5010" y="0"/>
                    </a:lnTo>
                    <a:lnTo>
                      <a:pt x="5010" y="0"/>
                    </a:lnTo>
                    <a:lnTo>
                      <a:pt x="5010" y="0"/>
                    </a:lnTo>
                    <a:lnTo>
                      <a:pt x="5010" y="0"/>
                    </a:lnTo>
                    <a:lnTo>
                      <a:pt x="5010" y="0"/>
                    </a:lnTo>
                    <a:lnTo>
                      <a:pt x="5016" y="0"/>
                    </a:lnTo>
                    <a:lnTo>
                      <a:pt x="5016" y="0"/>
                    </a:lnTo>
                    <a:lnTo>
                      <a:pt x="5016" y="0"/>
                    </a:lnTo>
                    <a:lnTo>
                      <a:pt x="5016" y="0"/>
                    </a:lnTo>
                    <a:lnTo>
                      <a:pt x="5016" y="0"/>
                    </a:lnTo>
                    <a:lnTo>
                      <a:pt x="5016" y="0"/>
                    </a:lnTo>
                    <a:lnTo>
                      <a:pt x="5022" y="0"/>
                    </a:lnTo>
                    <a:lnTo>
                      <a:pt x="5022" y="0"/>
                    </a:lnTo>
                    <a:lnTo>
                      <a:pt x="5022" y="0"/>
                    </a:lnTo>
                    <a:lnTo>
                      <a:pt x="5022" y="0"/>
                    </a:lnTo>
                    <a:lnTo>
                      <a:pt x="5022" y="0"/>
                    </a:lnTo>
                    <a:lnTo>
                      <a:pt x="5022" y="0"/>
                    </a:lnTo>
                    <a:lnTo>
                      <a:pt x="5028" y="0"/>
                    </a:lnTo>
                    <a:lnTo>
                      <a:pt x="5028" y="0"/>
                    </a:lnTo>
                    <a:lnTo>
                      <a:pt x="5028" y="0"/>
                    </a:lnTo>
                    <a:lnTo>
                      <a:pt x="5028" y="0"/>
                    </a:lnTo>
                    <a:lnTo>
                      <a:pt x="5028" y="0"/>
                    </a:lnTo>
                    <a:lnTo>
                      <a:pt x="5028" y="0"/>
                    </a:lnTo>
                    <a:lnTo>
                      <a:pt x="5034" y="0"/>
                    </a:lnTo>
                    <a:lnTo>
                      <a:pt x="5034" y="0"/>
                    </a:lnTo>
                    <a:lnTo>
                      <a:pt x="5034" y="0"/>
                    </a:lnTo>
                    <a:lnTo>
                      <a:pt x="5034" y="0"/>
                    </a:lnTo>
                    <a:lnTo>
                      <a:pt x="5034" y="0"/>
                    </a:lnTo>
                    <a:lnTo>
                      <a:pt x="5034" y="0"/>
                    </a:lnTo>
                    <a:lnTo>
                      <a:pt x="5040" y="0"/>
                    </a:lnTo>
                    <a:lnTo>
                      <a:pt x="5040" y="0"/>
                    </a:lnTo>
                    <a:lnTo>
                      <a:pt x="5040" y="0"/>
                    </a:lnTo>
                    <a:lnTo>
                      <a:pt x="5040" y="0"/>
                    </a:lnTo>
                    <a:lnTo>
                      <a:pt x="5040" y="0"/>
                    </a:lnTo>
                    <a:lnTo>
                      <a:pt x="5046" y="0"/>
                    </a:lnTo>
                    <a:lnTo>
                      <a:pt x="5046" y="0"/>
                    </a:lnTo>
                    <a:lnTo>
                      <a:pt x="5046" y="0"/>
                    </a:lnTo>
                    <a:lnTo>
                      <a:pt x="5046" y="0"/>
                    </a:lnTo>
                    <a:lnTo>
                      <a:pt x="5046" y="0"/>
                    </a:lnTo>
                    <a:lnTo>
                      <a:pt x="5046" y="0"/>
                    </a:lnTo>
                    <a:lnTo>
                      <a:pt x="5052" y="0"/>
                    </a:lnTo>
                    <a:lnTo>
                      <a:pt x="5052" y="0"/>
                    </a:lnTo>
                    <a:lnTo>
                      <a:pt x="5052" y="0"/>
                    </a:lnTo>
                    <a:lnTo>
                      <a:pt x="5052" y="0"/>
                    </a:lnTo>
                    <a:lnTo>
                      <a:pt x="5052" y="0"/>
                    </a:lnTo>
                    <a:lnTo>
                      <a:pt x="5052" y="0"/>
                    </a:lnTo>
                    <a:lnTo>
                      <a:pt x="5058" y="0"/>
                    </a:lnTo>
                    <a:lnTo>
                      <a:pt x="5058" y="0"/>
                    </a:lnTo>
                    <a:lnTo>
                      <a:pt x="5058" y="0"/>
                    </a:lnTo>
                    <a:lnTo>
                      <a:pt x="5058" y="0"/>
                    </a:lnTo>
                    <a:lnTo>
                      <a:pt x="5058" y="0"/>
                    </a:lnTo>
                    <a:lnTo>
                      <a:pt x="5064" y="0"/>
                    </a:lnTo>
                    <a:lnTo>
                      <a:pt x="5064" y="0"/>
                    </a:lnTo>
                    <a:lnTo>
                      <a:pt x="5064" y="0"/>
                    </a:lnTo>
                    <a:lnTo>
                      <a:pt x="5064" y="0"/>
                    </a:lnTo>
                    <a:lnTo>
                      <a:pt x="5064" y="0"/>
                    </a:lnTo>
                    <a:lnTo>
                      <a:pt x="5064" y="0"/>
                    </a:lnTo>
                    <a:lnTo>
                      <a:pt x="5064" y="0"/>
                    </a:lnTo>
                    <a:lnTo>
                      <a:pt x="5070" y="0"/>
                    </a:lnTo>
                    <a:lnTo>
                      <a:pt x="5070" y="0"/>
                    </a:lnTo>
                    <a:lnTo>
                      <a:pt x="5070" y="0"/>
                    </a:lnTo>
                    <a:lnTo>
                      <a:pt x="5070" y="0"/>
                    </a:lnTo>
                    <a:lnTo>
                      <a:pt x="5070" y="0"/>
                    </a:lnTo>
                    <a:lnTo>
                      <a:pt x="5076" y="0"/>
                    </a:lnTo>
                    <a:lnTo>
                      <a:pt x="5076" y="0"/>
                    </a:lnTo>
                    <a:lnTo>
                      <a:pt x="5076" y="0"/>
                    </a:lnTo>
                    <a:lnTo>
                      <a:pt x="5076" y="0"/>
                    </a:lnTo>
                    <a:lnTo>
                      <a:pt x="5076" y="0"/>
                    </a:lnTo>
                    <a:lnTo>
                      <a:pt x="5076" y="0"/>
                    </a:lnTo>
                    <a:lnTo>
                      <a:pt x="5082" y="0"/>
                    </a:lnTo>
                    <a:lnTo>
                      <a:pt x="5082" y="0"/>
                    </a:lnTo>
                    <a:lnTo>
                      <a:pt x="5082" y="0"/>
                    </a:lnTo>
                    <a:lnTo>
                      <a:pt x="5082" y="0"/>
                    </a:lnTo>
                    <a:lnTo>
                      <a:pt x="5082" y="0"/>
                    </a:lnTo>
                    <a:lnTo>
                      <a:pt x="5082" y="0"/>
                    </a:lnTo>
                    <a:lnTo>
                      <a:pt x="5088" y="0"/>
                    </a:lnTo>
                    <a:lnTo>
                      <a:pt x="5088" y="0"/>
                    </a:lnTo>
                    <a:lnTo>
                      <a:pt x="5088" y="0"/>
                    </a:lnTo>
                    <a:lnTo>
                      <a:pt x="5088" y="0"/>
                    </a:lnTo>
                    <a:lnTo>
                      <a:pt x="5088" y="0"/>
                    </a:lnTo>
                    <a:lnTo>
                      <a:pt x="5094" y="0"/>
                    </a:lnTo>
                    <a:lnTo>
                      <a:pt x="5094" y="0"/>
                    </a:lnTo>
                    <a:lnTo>
                      <a:pt x="5094" y="0"/>
                    </a:lnTo>
                    <a:lnTo>
                      <a:pt x="5094" y="0"/>
                    </a:lnTo>
                    <a:lnTo>
                      <a:pt x="5094" y="0"/>
                    </a:lnTo>
                    <a:lnTo>
                      <a:pt x="5094" y="0"/>
                    </a:lnTo>
                    <a:lnTo>
                      <a:pt x="5100" y="0"/>
                    </a:lnTo>
                    <a:lnTo>
                      <a:pt x="5100" y="0"/>
                    </a:lnTo>
                    <a:lnTo>
                      <a:pt x="5100" y="0"/>
                    </a:lnTo>
                    <a:lnTo>
                      <a:pt x="5100" y="0"/>
                    </a:lnTo>
                    <a:lnTo>
                      <a:pt x="5100" y="0"/>
                    </a:lnTo>
                    <a:lnTo>
                      <a:pt x="5100" y="0"/>
                    </a:lnTo>
                    <a:lnTo>
                      <a:pt x="5106" y="0"/>
                    </a:lnTo>
                    <a:lnTo>
                      <a:pt x="5106" y="0"/>
                    </a:lnTo>
                    <a:lnTo>
                      <a:pt x="5106" y="0"/>
                    </a:lnTo>
                    <a:lnTo>
                      <a:pt x="5106" y="0"/>
                    </a:lnTo>
                    <a:lnTo>
                      <a:pt x="5106" y="0"/>
                    </a:lnTo>
                    <a:lnTo>
                      <a:pt x="5106" y="0"/>
                    </a:lnTo>
                    <a:lnTo>
                      <a:pt x="5112" y="0"/>
                    </a:lnTo>
                    <a:lnTo>
                      <a:pt x="5112" y="0"/>
                    </a:lnTo>
                    <a:lnTo>
                      <a:pt x="5112" y="0"/>
                    </a:lnTo>
                    <a:lnTo>
                      <a:pt x="5112" y="0"/>
                    </a:lnTo>
                    <a:lnTo>
                      <a:pt x="5112" y="0"/>
                    </a:lnTo>
                    <a:lnTo>
                      <a:pt x="5112" y="0"/>
                    </a:lnTo>
                    <a:lnTo>
                      <a:pt x="5118" y="0"/>
                    </a:lnTo>
                    <a:lnTo>
                      <a:pt x="5118" y="0"/>
                    </a:lnTo>
                    <a:lnTo>
                      <a:pt x="5118" y="0"/>
                    </a:lnTo>
                    <a:lnTo>
                      <a:pt x="5118" y="0"/>
                    </a:lnTo>
                    <a:lnTo>
                      <a:pt x="5118" y="0"/>
                    </a:lnTo>
                    <a:lnTo>
                      <a:pt x="5118" y="0"/>
                    </a:lnTo>
                    <a:lnTo>
                      <a:pt x="5124" y="0"/>
                    </a:lnTo>
                    <a:lnTo>
                      <a:pt x="5124" y="0"/>
                    </a:lnTo>
                    <a:lnTo>
                      <a:pt x="5124" y="0"/>
                    </a:lnTo>
                    <a:lnTo>
                      <a:pt x="5124" y="0"/>
                    </a:lnTo>
                    <a:lnTo>
                      <a:pt x="5124" y="0"/>
                    </a:lnTo>
                    <a:lnTo>
                      <a:pt x="5130" y="0"/>
                    </a:lnTo>
                    <a:lnTo>
                      <a:pt x="5130" y="0"/>
                    </a:lnTo>
                    <a:lnTo>
                      <a:pt x="5130" y="0"/>
                    </a:lnTo>
                    <a:lnTo>
                      <a:pt x="5130" y="0"/>
                    </a:lnTo>
                    <a:lnTo>
                      <a:pt x="5130" y="0"/>
                    </a:lnTo>
                    <a:lnTo>
                      <a:pt x="5130" y="0"/>
                    </a:lnTo>
                    <a:lnTo>
                      <a:pt x="5136" y="0"/>
                    </a:lnTo>
                    <a:lnTo>
                      <a:pt x="5136" y="0"/>
                    </a:lnTo>
                    <a:lnTo>
                      <a:pt x="5136" y="0"/>
                    </a:lnTo>
                    <a:lnTo>
                      <a:pt x="5136" y="0"/>
                    </a:lnTo>
                    <a:lnTo>
                      <a:pt x="5136" y="0"/>
                    </a:lnTo>
                    <a:lnTo>
                      <a:pt x="5136" y="0"/>
                    </a:lnTo>
                    <a:lnTo>
                      <a:pt x="5142" y="0"/>
                    </a:lnTo>
                    <a:lnTo>
                      <a:pt x="5142" y="0"/>
                    </a:lnTo>
                    <a:lnTo>
                      <a:pt x="5142" y="0"/>
                    </a:lnTo>
                    <a:lnTo>
                      <a:pt x="5142" y="0"/>
                    </a:lnTo>
                    <a:lnTo>
                      <a:pt x="5142" y="0"/>
                    </a:lnTo>
                    <a:lnTo>
                      <a:pt x="5142" y="0"/>
                    </a:lnTo>
                    <a:lnTo>
                      <a:pt x="5148" y="0"/>
                    </a:lnTo>
                    <a:lnTo>
                      <a:pt x="5148" y="0"/>
                    </a:lnTo>
                    <a:lnTo>
                      <a:pt x="5148" y="0"/>
                    </a:lnTo>
                    <a:lnTo>
                      <a:pt x="5148" y="0"/>
                    </a:lnTo>
                    <a:lnTo>
                      <a:pt x="5148" y="0"/>
                    </a:lnTo>
                    <a:lnTo>
                      <a:pt x="5148" y="0"/>
                    </a:lnTo>
                    <a:lnTo>
                      <a:pt x="5154" y="0"/>
                    </a:lnTo>
                    <a:lnTo>
                      <a:pt x="5154" y="0"/>
                    </a:lnTo>
                    <a:lnTo>
                      <a:pt x="5154" y="0"/>
                    </a:lnTo>
                    <a:lnTo>
                      <a:pt x="5154" y="0"/>
                    </a:lnTo>
                    <a:lnTo>
                      <a:pt x="5154" y="0"/>
                    </a:lnTo>
                    <a:lnTo>
                      <a:pt x="5154" y="0"/>
                    </a:lnTo>
                    <a:lnTo>
                      <a:pt x="5160" y="0"/>
                    </a:lnTo>
                    <a:lnTo>
                      <a:pt x="5160" y="0"/>
                    </a:lnTo>
                    <a:lnTo>
                      <a:pt x="5160" y="0"/>
                    </a:lnTo>
                    <a:lnTo>
                      <a:pt x="5160" y="0"/>
                    </a:lnTo>
                    <a:lnTo>
                      <a:pt x="5160" y="0"/>
                    </a:lnTo>
                    <a:lnTo>
                      <a:pt x="5166" y="0"/>
                    </a:lnTo>
                    <a:lnTo>
                      <a:pt x="5166" y="0"/>
                    </a:lnTo>
                    <a:lnTo>
                      <a:pt x="5166" y="0"/>
                    </a:lnTo>
                    <a:lnTo>
                      <a:pt x="5166" y="0"/>
                    </a:lnTo>
                    <a:lnTo>
                      <a:pt x="5166" y="0"/>
                    </a:lnTo>
                    <a:lnTo>
                      <a:pt x="5172" y="0"/>
                    </a:lnTo>
                    <a:lnTo>
                      <a:pt x="5172" y="0"/>
                    </a:lnTo>
                    <a:lnTo>
                      <a:pt x="5172" y="0"/>
                    </a:lnTo>
                    <a:lnTo>
                      <a:pt x="5172" y="0"/>
                    </a:lnTo>
                    <a:lnTo>
                      <a:pt x="5172" y="0"/>
                    </a:lnTo>
                    <a:lnTo>
                      <a:pt x="5172" y="0"/>
                    </a:lnTo>
                    <a:lnTo>
                      <a:pt x="5172" y="0"/>
                    </a:lnTo>
                    <a:lnTo>
                      <a:pt x="5178" y="0"/>
                    </a:lnTo>
                    <a:lnTo>
                      <a:pt x="5178" y="0"/>
                    </a:lnTo>
                    <a:lnTo>
                      <a:pt x="5178" y="0"/>
                    </a:lnTo>
                    <a:lnTo>
                      <a:pt x="5178" y="0"/>
                    </a:lnTo>
                    <a:lnTo>
                      <a:pt x="5178" y="0"/>
                    </a:lnTo>
                    <a:lnTo>
                      <a:pt x="5184" y="0"/>
                    </a:lnTo>
                    <a:lnTo>
                      <a:pt x="5184" y="0"/>
                    </a:lnTo>
                    <a:lnTo>
                      <a:pt x="5184" y="0"/>
                    </a:lnTo>
                    <a:lnTo>
                      <a:pt x="5184" y="0"/>
                    </a:lnTo>
                    <a:lnTo>
                      <a:pt x="5184" y="0"/>
                    </a:lnTo>
                    <a:lnTo>
                      <a:pt x="518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7" name="Rectangle 62"/>
              <p:cNvSpPr>
                <a:spLocks noChangeArrowheads="1"/>
              </p:cNvSpPr>
              <p:nvPr/>
            </p:nvSpPr>
            <p:spPr bwMode="auto">
              <a:xfrm>
                <a:off x="1773" y="2707"/>
                <a:ext cx="29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DISP_Y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8" name="Rectangle 63"/>
              <p:cNvSpPr>
                <a:spLocks noChangeArrowheads="1"/>
              </p:cNvSpPr>
              <p:nvPr/>
            </p:nvSpPr>
            <p:spPr bwMode="auto">
              <a:xfrm>
                <a:off x="28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9" name="Rectangle 64"/>
              <p:cNvSpPr>
                <a:spLocks noChangeArrowheads="1"/>
              </p:cNvSpPr>
              <p:nvPr/>
            </p:nvSpPr>
            <p:spPr bwMode="auto">
              <a:xfrm>
                <a:off x="315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0" name="Rectangle 65"/>
              <p:cNvSpPr>
                <a:spLocks noChangeArrowheads="1"/>
              </p:cNvSpPr>
              <p:nvPr/>
            </p:nvSpPr>
            <p:spPr bwMode="auto">
              <a:xfrm>
                <a:off x="321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1" name="Rectangle 66"/>
              <p:cNvSpPr>
                <a:spLocks noChangeArrowheads="1"/>
              </p:cNvSpPr>
              <p:nvPr/>
            </p:nvSpPr>
            <p:spPr bwMode="auto">
              <a:xfrm>
                <a:off x="351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2" name="Rectangle 67"/>
              <p:cNvSpPr>
                <a:spLocks noChangeArrowheads="1"/>
              </p:cNvSpPr>
              <p:nvPr/>
            </p:nvSpPr>
            <p:spPr bwMode="auto">
              <a:xfrm>
                <a:off x="44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3" name="Rectangle 68"/>
              <p:cNvSpPr>
                <a:spLocks noChangeArrowheads="1"/>
              </p:cNvSpPr>
              <p:nvPr/>
            </p:nvSpPr>
            <p:spPr bwMode="auto">
              <a:xfrm>
                <a:off x="543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4" name="Rectangle 69"/>
              <p:cNvSpPr>
                <a:spLocks noChangeArrowheads="1"/>
              </p:cNvSpPr>
              <p:nvPr/>
            </p:nvSpPr>
            <p:spPr bwMode="auto">
              <a:xfrm>
                <a:off x="56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5" name="Rectangle 70"/>
              <p:cNvSpPr>
                <a:spLocks noChangeArrowheads="1"/>
              </p:cNvSpPr>
              <p:nvPr/>
            </p:nvSpPr>
            <p:spPr bwMode="auto">
              <a:xfrm>
                <a:off x="591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6" name="Rectangle 71"/>
              <p:cNvSpPr>
                <a:spLocks noChangeArrowheads="1"/>
              </p:cNvSpPr>
              <p:nvPr/>
            </p:nvSpPr>
            <p:spPr bwMode="auto">
              <a:xfrm>
                <a:off x="597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7" name="Rectangle 72"/>
              <p:cNvSpPr>
                <a:spLocks noChangeArrowheads="1"/>
              </p:cNvSpPr>
              <p:nvPr/>
            </p:nvSpPr>
            <p:spPr bwMode="auto">
              <a:xfrm>
                <a:off x="62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8" name="Rectangle 73"/>
              <p:cNvSpPr>
                <a:spLocks noChangeArrowheads="1"/>
              </p:cNvSpPr>
              <p:nvPr/>
            </p:nvSpPr>
            <p:spPr bwMode="auto">
              <a:xfrm>
                <a:off x="64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9" name="Rectangle 74"/>
              <p:cNvSpPr>
                <a:spLocks noChangeArrowheads="1"/>
              </p:cNvSpPr>
              <p:nvPr/>
            </p:nvSpPr>
            <p:spPr bwMode="auto">
              <a:xfrm>
                <a:off x="669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0" name="Rectangle 75"/>
              <p:cNvSpPr>
                <a:spLocks noChangeArrowheads="1"/>
              </p:cNvSpPr>
              <p:nvPr/>
            </p:nvSpPr>
            <p:spPr bwMode="auto">
              <a:xfrm>
                <a:off x="67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1" name="Rectangle 76"/>
              <p:cNvSpPr>
                <a:spLocks noChangeArrowheads="1"/>
              </p:cNvSpPr>
              <p:nvPr/>
            </p:nvSpPr>
            <p:spPr bwMode="auto">
              <a:xfrm>
                <a:off x="711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2" name="Rectangle 77"/>
              <p:cNvSpPr>
                <a:spLocks noChangeArrowheads="1"/>
              </p:cNvSpPr>
              <p:nvPr/>
            </p:nvSpPr>
            <p:spPr bwMode="auto">
              <a:xfrm>
                <a:off x="729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3" name="Rectangle 78"/>
              <p:cNvSpPr>
                <a:spLocks noChangeArrowheads="1"/>
              </p:cNvSpPr>
              <p:nvPr/>
            </p:nvSpPr>
            <p:spPr bwMode="auto">
              <a:xfrm>
                <a:off x="753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4" name="Rectangle 79"/>
              <p:cNvSpPr>
                <a:spLocks noChangeArrowheads="1"/>
              </p:cNvSpPr>
              <p:nvPr/>
            </p:nvSpPr>
            <p:spPr bwMode="auto">
              <a:xfrm>
                <a:off x="759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5" name="Rectangle 80"/>
              <p:cNvSpPr>
                <a:spLocks noChangeArrowheads="1"/>
              </p:cNvSpPr>
              <p:nvPr/>
            </p:nvSpPr>
            <p:spPr bwMode="auto">
              <a:xfrm>
                <a:off x="789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6" name="Rectangle 81"/>
              <p:cNvSpPr>
                <a:spLocks noChangeArrowheads="1"/>
              </p:cNvSpPr>
              <p:nvPr/>
            </p:nvSpPr>
            <p:spPr bwMode="auto">
              <a:xfrm>
                <a:off x="831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7" name="Rectangle 82"/>
              <p:cNvSpPr>
                <a:spLocks noChangeArrowheads="1"/>
              </p:cNvSpPr>
              <p:nvPr/>
            </p:nvSpPr>
            <p:spPr bwMode="auto">
              <a:xfrm>
                <a:off x="873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8" name="Rectangle 83"/>
              <p:cNvSpPr>
                <a:spLocks noChangeArrowheads="1"/>
              </p:cNvSpPr>
              <p:nvPr/>
            </p:nvSpPr>
            <p:spPr bwMode="auto">
              <a:xfrm>
                <a:off x="89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9" name="Rectangle 84"/>
              <p:cNvSpPr>
                <a:spLocks noChangeArrowheads="1"/>
              </p:cNvSpPr>
              <p:nvPr/>
            </p:nvSpPr>
            <p:spPr bwMode="auto">
              <a:xfrm>
                <a:off x="915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0" name="Rectangle 85"/>
              <p:cNvSpPr>
                <a:spLocks noChangeArrowheads="1"/>
              </p:cNvSpPr>
              <p:nvPr/>
            </p:nvSpPr>
            <p:spPr bwMode="auto">
              <a:xfrm>
                <a:off x="92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1" name="Rectangle 86"/>
              <p:cNvSpPr>
                <a:spLocks noChangeArrowheads="1"/>
              </p:cNvSpPr>
              <p:nvPr/>
            </p:nvSpPr>
            <p:spPr bwMode="auto">
              <a:xfrm>
                <a:off x="95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2" name="Rectangle 87"/>
              <p:cNvSpPr>
                <a:spLocks noChangeArrowheads="1"/>
              </p:cNvSpPr>
              <p:nvPr/>
            </p:nvSpPr>
            <p:spPr bwMode="auto">
              <a:xfrm>
                <a:off x="975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3" name="Rectangle 88"/>
              <p:cNvSpPr>
                <a:spLocks noChangeArrowheads="1"/>
              </p:cNvSpPr>
              <p:nvPr/>
            </p:nvSpPr>
            <p:spPr bwMode="auto">
              <a:xfrm>
                <a:off x="999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4" name="Rectangle 89"/>
              <p:cNvSpPr>
                <a:spLocks noChangeArrowheads="1"/>
              </p:cNvSpPr>
              <p:nvPr/>
            </p:nvSpPr>
            <p:spPr bwMode="auto">
              <a:xfrm>
                <a:off x="100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" name="Rectangle 90"/>
              <p:cNvSpPr>
                <a:spLocks noChangeArrowheads="1"/>
              </p:cNvSpPr>
              <p:nvPr/>
            </p:nvSpPr>
            <p:spPr bwMode="auto">
              <a:xfrm>
                <a:off x="1041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6" name="Rectangle 91"/>
              <p:cNvSpPr>
                <a:spLocks noChangeArrowheads="1"/>
              </p:cNvSpPr>
              <p:nvPr/>
            </p:nvSpPr>
            <p:spPr bwMode="auto">
              <a:xfrm>
                <a:off x="1053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7" name="Rectangle 92"/>
              <p:cNvSpPr>
                <a:spLocks noChangeArrowheads="1"/>
              </p:cNvSpPr>
              <p:nvPr/>
            </p:nvSpPr>
            <p:spPr bwMode="auto">
              <a:xfrm>
                <a:off x="1083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8" name="Rectangle 93"/>
              <p:cNvSpPr>
                <a:spLocks noChangeArrowheads="1"/>
              </p:cNvSpPr>
              <p:nvPr/>
            </p:nvSpPr>
            <p:spPr bwMode="auto">
              <a:xfrm>
                <a:off x="1089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9" name="Rectangle 94"/>
              <p:cNvSpPr>
                <a:spLocks noChangeArrowheads="1"/>
              </p:cNvSpPr>
              <p:nvPr/>
            </p:nvSpPr>
            <p:spPr bwMode="auto">
              <a:xfrm>
                <a:off x="1119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0" name="Rectangle 95"/>
              <p:cNvSpPr>
                <a:spLocks noChangeArrowheads="1"/>
              </p:cNvSpPr>
              <p:nvPr/>
            </p:nvSpPr>
            <p:spPr bwMode="auto">
              <a:xfrm>
                <a:off x="1149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1" name="Rectangle 96"/>
              <p:cNvSpPr>
                <a:spLocks noChangeArrowheads="1"/>
              </p:cNvSpPr>
              <p:nvPr/>
            </p:nvSpPr>
            <p:spPr bwMode="auto">
              <a:xfrm>
                <a:off x="115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2" name="Rectangle 97"/>
              <p:cNvSpPr>
                <a:spLocks noChangeArrowheads="1"/>
              </p:cNvSpPr>
              <p:nvPr/>
            </p:nvSpPr>
            <p:spPr bwMode="auto">
              <a:xfrm>
                <a:off x="1185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3" name="Rectangle 98"/>
              <p:cNvSpPr>
                <a:spLocks noChangeArrowheads="1"/>
              </p:cNvSpPr>
              <p:nvPr/>
            </p:nvSpPr>
            <p:spPr bwMode="auto">
              <a:xfrm>
                <a:off x="1203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4" name="Rectangle 99"/>
              <p:cNvSpPr>
                <a:spLocks noChangeArrowheads="1"/>
              </p:cNvSpPr>
              <p:nvPr/>
            </p:nvSpPr>
            <p:spPr bwMode="auto">
              <a:xfrm>
                <a:off x="1305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5" name="Rectangle 100"/>
              <p:cNvSpPr>
                <a:spLocks noChangeArrowheads="1"/>
              </p:cNvSpPr>
              <p:nvPr/>
            </p:nvSpPr>
            <p:spPr bwMode="auto">
              <a:xfrm>
                <a:off x="1317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6" name="Rectangle 101"/>
              <p:cNvSpPr>
                <a:spLocks noChangeArrowheads="1"/>
              </p:cNvSpPr>
              <p:nvPr/>
            </p:nvSpPr>
            <p:spPr bwMode="auto">
              <a:xfrm>
                <a:off x="133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7" name="Rectangle 102"/>
              <p:cNvSpPr>
                <a:spLocks noChangeArrowheads="1"/>
              </p:cNvSpPr>
              <p:nvPr/>
            </p:nvSpPr>
            <p:spPr bwMode="auto">
              <a:xfrm>
                <a:off x="1365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8" name="Rectangle 103"/>
              <p:cNvSpPr>
                <a:spLocks noChangeArrowheads="1"/>
              </p:cNvSpPr>
              <p:nvPr/>
            </p:nvSpPr>
            <p:spPr bwMode="auto">
              <a:xfrm>
                <a:off x="1371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9" name="Rectangle 104"/>
              <p:cNvSpPr>
                <a:spLocks noChangeArrowheads="1"/>
              </p:cNvSpPr>
              <p:nvPr/>
            </p:nvSpPr>
            <p:spPr bwMode="auto">
              <a:xfrm>
                <a:off x="140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0" name="Rectangle 105"/>
              <p:cNvSpPr>
                <a:spLocks noChangeArrowheads="1"/>
              </p:cNvSpPr>
              <p:nvPr/>
            </p:nvSpPr>
            <p:spPr bwMode="auto">
              <a:xfrm>
                <a:off x="1431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1" name="Rectangle 106"/>
              <p:cNvSpPr>
                <a:spLocks noChangeArrowheads="1"/>
              </p:cNvSpPr>
              <p:nvPr/>
            </p:nvSpPr>
            <p:spPr bwMode="auto">
              <a:xfrm>
                <a:off x="1437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2" name="Rectangle 107"/>
              <p:cNvSpPr>
                <a:spLocks noChangeArrowheads="1"/>
              </p:cNvSpPr>
              <p:nvPr/>
            </p:nvSpPr>
            <p:spPr bwMode="auto">
              <a:xfrm>
                <a:off x="146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3" name="Rectangle 108"/>
              <p:cNvSpPr>
                <a:spLocks noChangeArrowheads="1"/>
              </p:cNvSpPr>
              <p:nvPr/>
            </p:nvSpPr>
            <p:spPr bwMode="auto">
              <a:xfrm>
                <a:off x="148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4" name="Rectangle 109"/>
              <p:cNvSpPr>
                <a:spLocks noChangeArrowheads="1"/>
              </p:cNvSpPr>
              <p:nvPr/>
            </p:nvSpPr>
            <p:spPr bwMode="auto">
              <a:xfrm>
                <a:off x="1509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5" name="Rectangle 110"/>
              <p:cNvSpPr>
                <a:spLocks noChangeArrowheads="1"/>
              </p:cNvSpPr>
              <p:nvPr/>
            </p:nvSpPr>
            <p:spPr bwMode="auto">
              <a:xfrm>
                <a:off x="151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6" name="Rectangle 111"/>
              <p:cNvSpPr>
                <a:spLocks noChangeArrowheads="1"/>
              </p:cNvSpPr>
              <p:nvPr/>
            </p:nvSpPr>
            <p:spPr bwMode="auto">
              <a:xfrm>
                <a:off x="1551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7" name="Rectangle 112"/>
              <p:cNvSpPr>
                <a:spLocks noChangeArrowheads="1"/>
              </p:cNvSpPr>
              <p:nvPr/>
            </p:nvSpPr>
            <p:spPr bwMode="auto">
              <a:xfrm>
                <a:off x="1569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8" name="Rectangle 113"/>
              <p:cNvSpPr>
                <a:spLocks noChangeArrowheads="1"/>
              </p:cNvSpPr>
              <p:nvPr/>
            </p:nvSpPr>
            <p:spPr bwMode="auto">
              <a:xfrm>
                <a:off x="1593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9" name="Rectangle 114"/>
              <p:cNvSpPr>
                <a:spLocks noChangeArrowheads="1"/>
              </p:cNvSpPr>
              <p:nvPr/>
            </p:nvSpPr>
            <p:spPr bwMode="auto">
              <a:xfrm>
                <a:off x="1599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0" name="Rectangle 115"/>
              <p:cNvSpPr>
                <a:spLocks noChangeArrowheads="1"/>
              </p:cNvSpPr>
              <p:nvPr/>
            </p:nvSpPr>
            <p:spPr bwMode="auto">
              <a:xfrm>
                <a:off x="1635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1" name="Rectangle 116"/>
              <p:cNvSpPr>
                <a:spLocks noChangeArrowheads="1"/>
              </p:cNvSpPr>
              <p:nvPr/>
            </p:nvSpPr>
            <p:spPr bwMode="auto">
              <a:xfrm>
                <a:off x="1671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2" name="Rectangle 117"/>
              <p:cNvSpPr>
                <a:spLocks noChangeArrowheads="1"/>
              </p:cNvSpPr>
              <p:nvPr/>
            </p:nvSpPr>
            <p:spPr bwMode="auto">
              <a:xfrm>
                <a:off x="1713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3" name="Rectangle 118"/>
              <p:cNvSpPr>
                <a:spLocks noChangeArrowheads="1"/>
              </p:cNvSpPr>
              <p:nvPr/>
            </p:nvSpPr>
            <p:spPr bwMode="auto">
              <a:xfrm>
                <a:off x="173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4" name="Rectangle 119"/>
              <p:cNvSpPr>
                <a:spLocks noChangeArrowheads="1"/>
              </p:cNvSpPr>
              <p:nvPr/>
            </p:nvSpPr>
            <p:spPr bwMode="auto">
              <a:xfrm>
                <a:off x="1755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5" name="Rectangle 120"/>
              <p:cNvSpPr>
                <a:spLocks noChangeArrowheads="1"/>
              </p:cNvSpPr>
              <p:nvPr/>
            </p:nvSpPr>
            <p:spPr bwMode="auto">
              <a:xfrm>
                <a:off x="176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6" name="Rectangle 121"/>
              <p:cNvSpPr>
                <a:spLocks noChangeArrowheads="1"/>
              </p:cNvSpPr>
              <p:nvPr/>
            </p:nvSpPr>
            <p:spPr bwMode="auto">
              <a:xfrm>
                <a:off x="179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7" name="Rectangle 122"/>
              <p:cNvSpPr>
                <a:spLocks noChangeArrowheads="1"/>
              </p:cNvSpPr>
              <p:nvPr/>
            </p:nvSpPr>
            <p:spPr bwMode="auto">
              <a:xfrm>
                <a:off x="1815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8" name="Rectangle 123"/>
              <p:cNvSpPr>
                <a:spLocks noChangeArrowheads="1"/>
              </p:cNvSpPr>
              <p:nvPr/>
            </p:nvSpPr>
            <p:spPr bwMode="auto">
              <a:xfrm>
                <a:off x="1839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9" name="Rectangle 124"/>
              <p:cNvSpPr>
                <a:spLocks noChangeArrowheads="1"/>
              </p:cNvSpPr>
              <p:nvPr/>
            </p:nvSpPr>
            <p:spPr bwMode="auto">
              <a:xfrm>
                <a:off x="184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0" name="Rectangle 125"/>
              <p:cNvSpPr>
                <a:spLocks noChangeArrowheads="1"/>
              </p:cNvSpPr>
              <p:nvPr/>
            </p:nvSpPr>
            <p:spPr bwMode="auto">
              <a:xfrm>
                <a:off x="1881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1" name="Rectangle 126"/>
              <p:cNvSpPr>
                <a:spLocks noChangeArrowheads="1"/>
              </p:cNvSpPr>
              <p:nvPr/>
            </p:nvSpPr>
            <p:spPr bwMode="auto">
              <a:xfrm>
                <a:off x="1893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2" name="Rectangle 127"/>
              <p:cNvSpPr>
                <a:spLocks noChangeArrowheads="1"/>
              </p:cNvSpPr>
              <p:nvPr/>
            </p:nvSpPr>
            <p:spPr bwMode="auto">
              <a:xfrm>
                <a:off x="1923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3" name="Rectangle 128"/>
              <p:cNvSpPr>
                <a:spLocks noChangeArrowheads="1"/>
              </p:cNvSpPr>
              <p:nvPr/>
            </p:nvSpPr>
            <p:spPr bwMode="auto">
              <a:xfrm>
                <a:off x="1929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4" name="Rectangle 129"/>
              <p:cNvSpPr>
                <a:spLocks noChangeArrowheads="1"/>
              </p:cNvSpPr>
              <p:nvPr/>
            </p:nvSpPr>
            <p:spPr bwMode="auto">
              <a:xfrm>
                <a:off x="1959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5" name="Rectangle 130"/>
              <p:cNvSpPr>
                <a:spLocks noChangeArrowheads="1"/>
              </p:cNvSpPr>
              <p:nvPr/>
            </p:nvSpPr>
            <p:spPr bwMode="auto">
              <a:xfrm>
                <a:off x="2055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6" name="Rectangle 131"/>
              <p:cNvSpPr>
                <a:spLocks noChangeArrowheads="1"/>
              </p:cNvSpPr>
              <p:nvPr/>
            </p:nvSpPr>
            <p:spPr bwMode="auto">
              <a:xfrm>
                <a:off x="2151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7" name="Rectangle 132"/>
              <p:cNvSpPr>
                <a:spLocks noChangeArrowheads="1"/>
              </p:cNvSpPr>
              <p:nvPr/>
            </p:nvSpPr>
            <p:spPr bwMode="auto">
              <a:xfrm>
                <a:off x="2169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8" name="Rectangle 133"/>
              <p:cNvSpPr>
                <a:spLocks noChangeArrowheads="1"/>
              </p:cNvSpPr>
              <p:nvPr/>
            </p:nvSpPr>
            <p:spPr bwMode="auto">
              <a:xfrm>
                <a:off x="2199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9" name="Rectangle 134"/>
              <p:cNvSpPr>
                <a:spLocks noChangeArrowheads="1"/>
              </p:cNvSpPr>
              <p:nvPr/>
            </p:nvSpPr>
            <p:spPr bwMode="auto">
              <a:xfrm>
                <a:off x="220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0" name="Rectangle 135"/>
              <p:cNvSpPr>
                <a:spLocks noChangeArrowheads="1"/>
              </p:cNvSpPr>
              <p:nvPr/>
            </p:nvSpPr>
            <p:spPr bwMode="auto">
              <a:xfrm>
                <a:off x="2235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1" name="Rectangle 136"/>
              <p:cNvSpPr>
                <a:spLocks noChangeArrowheads="1"/>
              </p:cNvSpPr>
              <p:nvPr/>
            </p:nvSpPr>
            <p:spPr bwMode="auto">
              <a:xfrm>
                <a:off x="2241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2" name="Rectangle 137"/>
              <p:cNvSpPr>
                <a:spLocks noChangeArrowheads="1"/>
              </p:cNvSpPr>
              <p:nvPr/>
            </p:nvSpPr>
            <p:spPr bwMode="auto">
              <a:xfrm>
                <a:off x="2349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3" name="Rectangle 138"/>
              <p:cNvSpPr>
                <a:spLocks noChangeArrowheads="1"/>
              </p:cNvSpPr>
              <p:nvPr/>
            </p:nvSpPr>
            <p:spPr bwMode="auto">
              <a:xfrm>
                <a:off x="2361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4" name="Rectangle 139"/>
              <p:cNvSpPr>
                <a:spLocks noChangeArrowheads="1"/>
              </p:cNvSpPr>
              <p:nvPr/>
            </p:nvSpPr>
            <p:spPr bwMode="auto">
              <a:xfrm>
                <a:off x="2379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5" name="Rectangle 140"/>
              <p:cNvSpPr>
                <a:spLocks noChangeArrowheads="1"/>
              </p:cNvSpPr>
              <p:nvPr/>
            </p:nvSpPr>
            <p:spPr bwMode="auto">
              <a:xfrm>
                <a:off x="2481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6" name="Rectangle 141"/>
              <p:cNvSpPr>
                <a:spLocks noChangeArrowheads="1"/>
              </p:cNvSpPr>
              <p:nvPr/>
            </p:nvSpPr>
            <p:spPr bwMode="auto">
              <a:xfrm>
                <a:off x="2499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" name="Rectangle 142"/>
              <p:cNvSpPr>
                <a:spLocks noChangeArrowheads="1"/>
              </p:cNvSpPr>
              <p:nvPr/>
            </p:nvSpPr>
            <p:spPr bwMode="auto">
              <a:xfrm>
                <a:off x="251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8" name="Rectangle 143"/>
              <p:cNvSpPr>
                <a:spLocks noChangeArrowheads="1"/>
              </p:cNvSpPr>
              <p:nvPr/>
            </p:nvSpPr>
            <p:spPr bwMode="auto">
              <a:xfrm>
                <a:off x="2619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9" name="Rectangle 144"/>
              <p:cNvSpPr>
                <a:spLocks noChangeArrowheads="1"/>
              </p:cNvSpPr>
              <p:nvPr/>
            </p:nvSpPr>
            <p:spPr bwMode="auto">
              <a:xfrm>
                <a:off x="263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0" name="Rectangle 145"/>
              <p:cNvSpPr>
                <a:spLocks noChangeArrowheads="1"/>
              </p:cNvSpPr>
              <p:nvPr/>
            </p:nvSpPr>
            <p:spPr bwMode="auto">
              <a:xfrm>
                <a:off x="2655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1" name="Rectangle 146"/>
              <p:cNvSpPr>
                <a:spLocks noChangeArrowheads="1"/>
              </p:cNvSpPr>
              <p:nvPr/>
            </p:nvSpPr>
            <p:spPr bwMode="auto">
              <a:xfrm>
                <a:off x="275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2" name="Rectangle 147"/>
              <p:cNvSpPr>
                <a:spLocks noChangeArrowheads="1"/>
              </p:cNvSpPr>
              <p:nvPr/>
            </p:nvSpPr>
            <p:spPr bwMode="auto">
              <a:xfrm>
                <a:off x="2769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3" name="Rectangle 148"/>
              <p:cNvSpPr>
                <a:spLocks noChangeArrowheads="1"/>
              </p:cNvSpPr>
              <p:nvPr/>
            </p:nvSpPr>
            <p:spPr bwMode="auto">
              <a:xfrm>
                <a:off x="278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4" name="Rectangle 149"/>
              <p:cNvSpPr>
                <a:spLocks noChangeArrowheads="1"/>
              </p:cNvSpPr>
              <p:nvPr/>
            </p:nvSpPr>
            <p:spPr bwMode="auto">
              <a:xfrm>
                <a:off x="2889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5" name="Rectangle 150"/>
              <p:cNvSpPr>
                <a:spLocks noChangeArrowheads="1"/>
              </p:cNvSpPr>
              <p:nvPr/>
            </p:nvSpPr>
            <p:spPr bwMode="auto">
              <a:xfrm>
                <a:off x="290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6" name="Rectangle 151"/>
              <p:cNvSpPr>
                <a:spLocks noChangeArrowheads="1"/>
              </p:cNvSpPr>
              <p:nvPr/>
            </p:nvSpPr>
            <p:spPr bwMode="auto">
              <a:xfrm>
                <a:off x="2925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7" name="Rectangle 152"/>
              <p:cNvSpPr>
                <a:spLocks noChangeArrowheads="1"/>
              </p:cNvSpPr>
              <p:nvPr/>
            </p:nvSpPr>
            <p:spPr bwMode="auto">
              <a:xfrm>
                <a:off x="3039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8" name="Rectangle 153"/>
              <p:cNvSpPr>
                <a:spLocks noChangeArrowheads="1"/>
              </p:cNvSpPr>
              <p:nvPr/>
            </p:nvSpPr>
            <p:spPr bwMode="auto">
              <a:xfrm>
                <a:off x="305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9" name="Rectangle 154"/>
              <p:cNvSpPr>
                <a:spLocks noChangeArrowheads="1"/>
              </p:cNvSpPr>
              <p:nvPr/>
            </p:nvSpPr>
            <p:spPr bwMode="auto">
              <a:xfrm>
                <a:off x="3081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0" name="Rectangle 155"/>
              <p:cNvSpPr>
                <a:spLocks noChangeArrowheads="1"/>
              </p:cNvSpPr>
              <p:nvPr/>
            </p:nvSpPr>
            <p:spPr bwMode="auto">
              <a:xfrm>
                <a:off x="3087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1" name="Rectangle 156"/>
              <p:cNvSpPr>
                <a:spLocks noChangeArrowheads="1"/>
              </p:cNvSpPr>
              <p:nvPr/>
            </p:nvSpPr>
            <p:spPr bwMode="auto">
              <a:xfrm>
                <a:off x="3117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2" name="Rectangle 157"/>
              <p:cNvSpPr>
                <a:spLocks noChangeArrowheads="1"/>
              </p:cNvSpPr>
              <p:nvPr/>
            </p:nvSpPr>
            <p:spPr bwMode="auto">
              <a:xfrm>
                <a:off x="313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3" name="Rectangle 158"/>
              <p:cNvSpPr>
                <a:spLocks noChangeArrowheads="1"/>
              </p:cNvSpPr>
              <p:nvPr/>
            </p:nvSpPr>
            <p:spPr bwMode="auto">
              <a:xfrm>
                <a:off x="3159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4" name="Rectangle 159"/>
              <p:cNvSpPr>
                <a:spLocks noChangeArrowheads="1"/>
              </p:cNvSpPr>
              <p:nvPr/>
            </p:nvSpPr>
            <p:spPr bwMode="auto">
              <a:xfrm>
                <a:off x="316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5" name="Rectangle 160"/>
              <p:cNvSpPr>
                <a:spLocks noChangeArrowheads="1"/>
              </p:cNvSpPr>
              <p:nvPr/>
            </p:nvSpPr>
            <p:spPr bwMode="auto">
              <a:xfrm>
                <a:off x="3201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6" name="Rectangle 161"/>
              <p:cNvSpPr>
                <a:spLocks noChangeArrowheads="1"/>
              </p:cNvSpPr>
              <p:nvPr/>
            </p:nvSpPr>
            <p:spPr bwMode="auto">
              <a:xfrm>
                <a:off x="3273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7" name="Rectangle 162"/>
              <p:cNvSpPr>
                <a:spLocks noChangeArrowheads="1"/>
              </p:cNvSpPr>
              <p:nvPr/>
            </p:nvSpPr>
            <p:spPr bwMode="auto">
              <a:xfrm>
                <a:off x="328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8" name="Rectangle 163"/>
              <p:cNvSpPr>
                <a:spLocks noChangeArrowheads="1"/>
              </p:cNvSpPr>
              <p:nvPr/>
            </p:nvSpPr>
            <p:spPr bwMode="auto">
              <a:xfrm>
                <a:off x="3315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9" name="Rectangle 164"/>
              <p:cNvSpPr>
                <a:spLocks noChangeArrowheads="1"/>
              </p:cNvSpPr>
              <p:nvPr/>
            </p:nvSpPr>
            <p:spPr bwMode="auto">
              <a:xfrm>
                <a:off x="332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0" name="Rectangle 165"/>
              <p:cNvSpPr>
                <a:spLocks noChangeArrowheads="1"/>
              </p:cNvSpPr>
              <p:nvPr/>
            </p:nvSpPr>
            <p:spPr bwMode="auto">
              <a:xfrm>
                <a:off x="3351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1" name="Rectangle 166"/>
              <p:cNvSpPr>
                <a:spLocks noChangeArrowheads="1"/>
              </p:cNvSpPr>
              <p:nvPr/>
            </p:nvSpPr>
            <p:spPr bwMode="auto">
              <a:xfrm>
                <a:off x="3369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2" name="Rectangle 167"/>
              <p:cNvSpPr>
                <a:spLocks noChangeArrowheads="1"/>
              </p:cNvSpPr>
              <p:nvPr/>
            </p:nvSpPr>
            <p:spPr bwMode="auto">
              <a:xfrm>
                <a:off x="3399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3" name="Rectangle 168"/>
              <p:cNvSpPr>
                <a:spLocks noChangeArrowheads="1"/>
              </p:cNvSpPr>
              <p:nvPr/>
            </p:nvSpPr>
            <p:spPr bwMode="auto">
              <a:xfrm>
                <a:off x="340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4" name="Rectangle 169"/>
              <p:cNvSpPr>
                <a:spLocks noChangeArrowheads="1"/>
              </p:cNvSpPr>
              <p:nvPr/>
            </p:nvSpPr>
            <p:spPr bwMode="auto">
              <a:xfrm>
                <a:off x="3435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5" name="Rectangle 170"/>
              <p:cNvSpPr>
                <a:spLocks noChangeArrowheads="1"/>
              </p:cNvSpPr>
              <p:nvPr/>
            </p:nvSpPr>
            <p:spPr bwMode="auto">
              <a:xfrm>
                <a:off x="3453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6" name="Rectangle 171"/>
              <p:cNvSpPr>
                <a:spLocks noChangeArrowheads="1"/>
              </p:cNvSpPr>
              <p:nvPr/>
            </p:nvSpPr>
            <p:spPr bwMode="auto">
              <a:xfrm>
                <a:off x="3483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7" name="Rectangle 172"/>
              <p:cNvSpPr>
                <a:spLocks noChangeArrowheads="1"/>
              </p:cNvSpPr>
              <p:nvPr/>
            </p:nvSpPr>
            <p:spPr bwMode="auto">
              <a:xfrm>
                <a:off x="3489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8" name="Rectangle 173"/>
              <p:cNvSpPr>
                <a:spLocks noChangeArrowheads="1"/>
              </p:cNvSpPr>
              <p:nvPr/>
            </p:nvSpPr>
            <p:spPr bwMode="auto">
              <a:xfrm>
                <a:off x="3519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9" name="Rectangle 174"/>
              <p:cNvSpPr>
                <a:spLocks noChangeArrowheads="1"/>
              </p:cNvSpPr>
              <p:nvPr/>
            </p:nvSpPr>
            <p:spPr bwMode="auto">
              <a:xfrm>
                <a:off x="3537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0" name="Rectangle 175"/>
              <p:cNvSpPr>
                <a:spLocks noChangeArrowheads="1"/>
              </p:cNvSpPr>
              <p:nvPr/>
            </p:nvSpPr>
            <p:spPr bwMode="auto">
              <a:xfrm>
                <a:off x="3561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1" name="Rectangle 176"/>
              <p:cNvSpPr>
                <a:spLocks noChangeArrowheads="1"/>
              </p:cNvSpPr>
              <p:nvPr/>
            </p:nvSpPr>
            <p:spPr bwMode="auto">
              <a:xfrm>
                <a:off x="3567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2" name="Rectangle 177"/>
              <p:cNvSpPr>
                <a:spLocks noChangeArrowheads="1"/>
              </p:cNvSpPr>
              <p:nvPr/>
            </p:nvSpPr>
            <p:spPr bwMode="auto">
              <a:xfrm>
                <a:off x="3603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3" name="Rectangle 178"/>
              <p:cNvSpPr>
                <a:spLocks noChangeArrowheads="1"/>
              </p:cNvSpPr>
              <p:nvPr/>
            </p:nvSpPr>
            <p:spPr bwMode="auto">
              <a:xfrm>
                <a:off x="3639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4" name="Rectangle 179"/>
              <p:cNvSpPr>
                <a:spLocks noChangeArrowheads="1"/>
              </p:cNvSpPr>
              <p:nvPr/>
            </p:nvSpPr>
            <p:spPr bwMode="auto">
              <a:xfrm>
                <a:off x="3681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5" name="Rectangle 180"/>
              <p:cNvSpPr>
                <a:spLocks noChangeArrowheads="1"/>
              </p:cNvSpPr>
              <p:nvPr/>
            </p:nvSpPr>
            <p:spPr bwMode="auto">
              <a:xfrm>
                <a:off x="3699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6" name="Rectangle 181"/>
              <p:cNvSpPr>
                <a:spLocks noChangeArrowheads="1"/>
              </p:cNvSpPr>
              <p:nvPr/>
            </p:nvSpPr>
            <p:spPr bwMode="auto">
              <a:xfrm>
                <a:off x="3729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7" name="Rectangle 182"/>
              <p:cNvSpPr>
                <a:spLocks noChangeArrowheads="1"/>
              </p:cNvSpPr>
              <p:nvPr/>
            </p:nvSpPr>
            <p:spPr bwMode="auto">
              <a:xfrm>
                <a:off x="3735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" name="Rectangle 183"/>
              <p:cNvSpPr>
                <a:spLocks noChangeArrowheads="1"/>
              </p:cNvSpPr>
              <p:nvPr/>
            </p:nvSpPr>
            <p:spPr bwMode="auto">
              <a:xfrm>
                <a:off x="3765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9" name="Rectangle 184"/>
              <p:cNvSpPr>
                <a:spLocks noChangeArrowheads="1"/>
              </p:cNvSpPr>
              <p:nvPr/>
            </p:nvSpPr>
            <p:spPr bwMode="auto">
              <a:xfrm>
                <a:off x="3783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0" name="Rectangle 185"/>
              <p:cNvSpPr>
                <a:spLocks noChangeArrowheads="1"/>
              </p:cNvSpPr>
              <p:nvPr/>
            </p:nvSpPr>
            <p:spPr bwMode="auto">
              <a:xfrm>
                <a:off x="3807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1" name="Rectangle 186"/>
              <p:cNvSpPr>
                <a:spLocks noChangeArrowheads="1"/>
              </p:cNvSpPr>
              <p:nvPr/>
            </p:nvSpPr>
            <p:spPr bwMode="auto">
              <a:xfrm>
                <a:off x="3813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2" name="Rectangle 187"/>
              <p:cNvSpPr>
                <a:spLocks noChangeArrowheads="1"/>
              </p:cNvSpPr>
              <p:nvPr/>
            </p:nvSpPr>
            <p:spPr bwMode="auto">
              <a:xfrm>
                <a:off x="3849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3" name="Rectangle 188"/>
              <p:cNvSpPr>
                <a:spLocks noChangeArrowheads="1"/>
              </p:cNvSpPr>
              <p:nvPr/>
            </p:nvSpPr>
            <p:spPr bwMode="auto">
              <a:xfrm>
                <a:off x="3867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4" name="Rectangle 189"/>
              <p:cNvSpPr>
                <a:spLocks noChangeArrowheads="1"/>
              </p:cNvSpPr>
              <p:nvPr/>
            </p:nvSpPr>
            <p:spPr bwMode="auto">
              <a:xfrm>
                <a:off x="3891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5" name="Rectangle 190"/>
              <p:cNvSpPr>
                <a:spLocks noChangeArrowheads="1"/>
              </p:cNvSpPr>
              <p:nvPr/>
            </p:nvSpPr>
            <p:spPr bwMode="auto">
              <a:xfrm>
                <a:off x="3897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6" name="Rectangle 191"/>
              <p:cNvSpPr>
                <a:spLocks noChangeArrowheads="1"/>
              </p:cNvSpPr>
              <p:nvPr/>
            </p:nvSpPr>
            <p:spPr bwMode="auto">
              <a:xfrm>
                <a:off x="3933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7" name="Rectangle 192"/>
              <p:cNvSpPr>
                <a:spLocks noChangeArrowheads="1"/>
              </p:cNvSpPr>
              <p:nvPr/>
            </p:nvSpPr>
            <p:spPr bwMode="auto">
              <a:xfrm>
                <a:off x="394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8" name="Rectangle 193"/>
              <p:cNvSpPr>
                <a:spLocks noChangeArrowheads="1"/>
              </p:cNvSpPr>
              <p:nvPr/>
            </p:nvSpPr>
            <p:spPr bwMode="auto">
              <a:xfrm>
                <a:off x="3975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9" name="Rectangle 194"/>
              <p:cNvSpPr>
                <a:spLocks noChangeArrowheads="1"/>
              </p:cNvSpPr>
              <p:nvPr/>
            </p:nvSpPr>
            <p:spPr bwMode="auto">
              <a:xfrm>
                <a:off x="398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0" name="Rectangle 195"/>
              <p:cNvSpPr>
                <a:spLocks noChangeArrowheads="1"/>
              </p:cNvSpPr>
              <p:nvPr/>
            </p:nvSpPr>
            <p:spPr bwMode="auto">
              <a:xfrm>
                <a:off x="4011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1" name="Rectangle 196"/>
              <p:cNvSpPr>
                <a:spLocks noChangeArrowheads="1"/>
              </p:cNvSpPr>
              <p:nvPr/>
            </p:nvSpPr>
            <p:spPr bwMode="auto">
              <a:xfrm>
                <a:off x="4053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2" name="Rectangle 197"/>
              <p:cNvSpPr>
                <a:spLocks noChangeArrowheads="1"/>
              </p:cNvSpPr>
              <p:nvPr/>
            </p:nvSpPr>
            <p:spPr bwMode="auto">
              <a:xfrm>
                <a:off x="4095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3" name="Rectangle 198"/>
              <p:cNvSpPr>
                <a:spLocks noChangeArrowheads="1"/>
              </p:cNvSpPr>
              <p:nvPr/>
            </p:nvSpPr>
            <p:spPr bwMode="auto">
              <a:xfrm>
                <a:off x="4113" y="2809"/>
                <a:ext cx="18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4" name="Rectangle 199"/>
              <p:cNvSpPr>
                <a:spLocks noChangeArrowheads="1"/>
              </p:cNvSpPr>
              <p:nvPr/>
            </p:nvSpPr>
            <p:spPr bwMode="auto">
              <a:xfrm>
                <a:off x="4137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5" name="Rectangle 200"/>
              <p:cNvSpPr>
                <a:spLocks noChangeArrowheads="1"/>
              </p:cNvSpPr>
              <p:nvPr/>
            </p:nvSpPr>
            <p:spPr bwMode="auto">
              <a:xfrm>
                <a:off x="4143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6" name="Rectangle 201"/>
              <p:cNvSpPr>
                <a:spLocks noChangeArrowheads="1"/>
              </p:cNvSpPr>
              <p:nvPr/>
            </p:nvSpPr>
            <p:spPr bwMode="auto">
              <a:xfrm>
                <a:off x="4179" y="2797"/>
                <a:ext cx="6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7" name="Rectangle 202"/>
              <p:cNvSpPr>
                <a:spLocks noChangeArrowheads="1"/>
              </p:cNvSpPr>
              <p:nvPr/>
            </p:nvSpPr>
            <p:spPr bwMode="auto">
              <a:xfrm>
                <a:off x="4191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8" name="Rectangle 203"/>
              <p:cNvSpPr>
                <a:spLocks noChangeArrowheads="1"/>
              </p:cNvSpPr>
              <p:nvPr/>
            </p:nvSpPr>
            <p:spPr bwMode="auto">
              <a:xfrm>
                <a:off x="4221" y="2821"/>
                <a:ext cx="6" cy="18"/>
              </a:xfrm>
              <a:prstGeom prst="rect">
                <a:avLst/>
              </a:prstGeom>
              <a:solidFill>
                <a:srgbClr val="00FF00"/>
              </a:solidFill>
              <a:ln w="9525">
                <a:solidFill>
                  <a:srgbClr val="00FF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9" name="Rectangle 204"/>
              <p:cNvSpPr>
                <a:spLocks noChangeArrowheads="1"/>
              </p:cNvSpPr>
              <p:nvPr/>
            </p:nvSpPr>
            <p:spPr bwMode="auto">
              <a:xfrm>
                <a:off x="4227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0" name="Rectangle 205"/>
              <p:cNvSpPr>
                <a:spLocks noChangeArrowheads="1"/>
              </p:cNvSpPr>
              <p:nvPr/>
            </p:nvSpPr>
            <p:spPr bwMode="auto">
              <a:xfrm>
                <a:off x="4257" y="2797"/>
                <a:ext cx="12" cy="4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1" name="Rectangle 206"/>
              <p:cNvSpPr>
                <a:spLocks noChangeArrowheads="1"/>
              </p:cNvSpPr>
              <p:nvPr/>
            </p:nvSpPr>
            <p:spPr bwMode="auto">
              <a:xfrm>
                <a:off x="4275" y="2809"/>
                <a:ext cx="24" cy="30"/>
              </a:xfrm>
              <a:prstGeom prst="rect">
                <a:avLst/>
              </a:prstGeom>
              <a:solidFill>
                <a:srgbClr val="0080FF"/>
              </a:solidFill>
              <a:ln w="9525">
                <a:solidFill>
                  <a:srgbClr val="0080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1" name="Rectangle 208"/>
            <p:cNvSpPr>
              <a:spLocks noChangeArrowheads="1"/>
            </p:cNvSpPr>
            <p:nvPr/>
          </p:nvSpPr>
          <p:spPr bwMode="auto">
            <a:xfrm>
              <a:off x="4305" y="2821"/>
              <a:ext cx="6" cy="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2" name="Rectangle 209"/>
            <p:cNvSpPr>
              <a:spLocks noChangeArrowheads="1"/>
            </p:cNvSpPr>
            <p:nvPr/>
          </p:nvSpPr>
          <p:spPr bwMode="auto">
            <a:xfrm>
              <a:off x="4311" y="2809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3" name="Rectangle 210"/>
            <p:cNvSpPr>
              <a:spLocks noChangeArrowheads="1"/>
            </p:cNvSpPr>
            <p:nvPr/>
          </p:nvSpPr>
          <p:spPr bwMode="auto">
            <a:xfrm>
              <a:off x="4341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4" name="Rectangle 211"/>
            <p:cNvSpPr>
              <a:spLocks noChangeArrowheads="1"/>
            </p:cNvSpPr>
            <p:nvPr/>
          </p:nvSpPr>
          <p:spPr bwMode="auto">
            <a:xfrm>
              <a:off x="4359" y="2809"/>
              <a:ext cx="24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" name="Rectangle 212"/>
            <p:cNvSpPr>
              <a:spLocks noChangeArrowheads="1"/>
            </p:cNvSpPr>
            <p:nvPr/>
          </p:nvSpPr>
          <p:spPr bwMode="auto">
            <a:xfrm>
              <a:off x="4383" y="2821"/>
              <a:ext cx="6" cy="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Rectangle 213"/>
            <p:cNvSpPr>
              <a:spLocks noChangeArrowheads="1"/>
            </p:cNvSpPr>
            <p:nvPr/>
          </p:nvSpPr>
          <p:spPr bwMode="auto">
            <a:xfrm>
              <a:off x="4389" y="2809"/>
              <a:ext cx="24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Rectangle 214"/>
            <p:cNvSpPr>
              <a:spLocks noChangeArrowheads="1"/>
            </p:cNvSpPr>
            <p:nvPr/>
          </p:nvSpPr>
          <p:spPr bwMode="auto">
            <a:xfrm>
              <a:off x="4425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Rectangle 215"/>
            <p:cNvSpPr>
              <a:spLocks noChangeArrowheads="1"/>
            </p:cNvSpPr>
            <p:nvPr/>
          </p:nvSpPr>
          <p:spPr bwMode="auto">
            <a:xfrm>
              <a:off x="4497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Rectangle 216"/>
            <p:cNvSpPr>
              <a:spLocks noChangeArrowheads="1"/>
            </p:cNvSpPr>
            <p:nvPr/>
          </p:nvSpPr>
          <p:spPr bwMode="auto">
            <a:xfrm>
              <a:off x="4509" y="2809"/>
              <a:ext cx="24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Rectangle 217"/>
            <p:cNvSpPr>
              <a:spLocks noChangeArrowheads="1"/>
            </p:cNvSpPr>
            <p:nvPr/>
          </p:nvSpPr>
          <p:spPr bwMode="auto">
            <a:xfrm>
              <a:off x="4539" y="2821"/>
              <a:ext cx="6" cy="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Rectangle 218"/>
            <p:cNvSpPr>
              <a:spLocks noChangeArrowheads="1"/>
            </p:cNvSpPr>
            <p:nvPr/>
          </p:nvSpPr>
          <p:spPr bwMode="auto">
            <a:xfrm>
              <a:off x="4545" y="2809"/>
              <a:ext cx="24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Rectangle 219"/>
            <p:cNvSpPr>
              <a:spLocks noChangeArrowheads="1"/>
            </p:cNvSpPr>
            <p:nvPr/>
          </p:nvSpPr>
          <p:spPr bwMode="auto">
            <a:xfrm>
              <a:off x="4575" y="2797"/>
              <a:ext cx="1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Rectangle 220"/>
            <p:cNvSpPr>
              <a:spLocks noChangeArrowheads="1"/>
            </p:cNvSpPr>
            <p:nvPr/>
          </p:nvSpPr>
          <p:spPr bwMode="auto">
            <a:xfrm>
              <a:off x="4593" y="2809"/>
              <a:ext cx="24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" name="Rectangle 221"/>
            <p:cNvSpPr>
              <a:spLocks noChangeArrowheads="1"/>
            </p:cNvSpPr>
            <p:nvPr/>
          </p:nvSpPr>
          <p:spPr bwMode="auto">
            <a:xfrm>
              <a:off x="4623" y="2821"/>
              <a:ext cx="6" cy="1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" name="Rectangle 222"/>
            <p:cNvSpPr>
              <a:spLocks noChangeArrowheads="1"/>
            </p:cNvSpPr>
            <p:nvPr/>
          </p:nvSpPr>
          <p:spPr bwMode="auto">
            <a:xfrm>
              <a:off x="4629" y="2809"/>
              <a:ext cx="18" cy="30"/>
            </a:xfrm>
            <a:prstGeom prst="rect">
              <a:avLst/>
            </a:prstGeom>
            <a:solidFill>
              <a:srgbClr val="0080FF"/>
            </a:solidFill>
            <a:ln w="9525">
              <a:solidFill>
                <a:srgbClr val="0080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5" name="Rectangle 223"/>
            <p:cNvSpPr>
              <a:spLocks noChangeArrowheads="1"/>
            </p:cNvSpPr>
            <p:nvPr/>
          </p:nvSpPr>
          <p:spPr bwMode="auto">
            <a:xfrm>
              <a:off x="4659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6" name="Rectangle 224"/>
            <p:cNvSpPr>
              <a:spLocks noChangeArrowheads="1"/>
            </p:cNvSpPr>
            <p:nvPr/>
          </p:nvSpPr>
          <p:spPr bwMode="auto">
            <a:xfrm>
              <a:off x="4773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7" name="Rectangle 225"/>
            <p:cNvSpPr>
              <a:spLocks noChangeArrowheads="1"/>
            </p:cNvSpPr>
            <p:nvPr/>
          </p:nvSpPr>
          <p:spPr bwMode="auto">
            <a:xfrm>
              <a:off x="4785" y="2797"/>
              <a:ext cx="1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8" name="Rectangle 226"/>
            <p:cNvSpPr>
              <a:spLocks noChangeArrowheads="1"/>
            </p:cNvSpPr>
            <p:nvPr/>
          </p:nvSpPr>
          <p:spPr bwMode="auto">
            <a:xfrm>
              <a:off x="4803" y="2797"/>
              <a:ext cx="1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9" name="Rectangle 227"/>
            <p:cNvSpPr>
              <a:spLocks noChangeArrowheads="1"/>
            </p:cNvSpPr>
            <p:nvPr/>
          </p:nvSpPr>
          <p:spPr bwMode="auto">
            <a:xfrm>
              <a:off x="4905" y="2797"/>
              <a:ext cx="1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0" name="Rectangle 228"/>
            <p:cNvSpPr>
              <a:spLocks noChangeArrowheads="1"/>
            </p:cNvSpPr>
            <p:nvPr/>
          </p:nvSpPr>
          <p:spPr bwMode="auto">
            <a:xfrm>
              <a:off x="4923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1" name="Rectangle 229"/>
            <p:cNvSpPr>
              <a:spLocks noChangeArrowheads="1"/>
            </p:cNvSpPr>
            <p:nvPr/>
          </p:nvSpPr>
          <p:spPr bwMode="auto">
            <a:xfrm>
              <a:off x="4941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2" name="Rectangle 230"/>
            <p:cNvSpPr>
              <a:spLocks noChangeArrowheads="1"/>
            </p:cNvSpPr>
            <p:nvPr/>
          </p:nvSpPr>
          <p:spPr bwMode="auto">
            <a:xfrm>
              <a:off x="5043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" name="Rectangle 231"/>
            <p:cNvSpPr>
              <a:spLocks noChangeArrowheads="1"/>
            </p:cNvSpPr>
            <p:nvPr/>
          </p:nvSpPr>
          <p:spPr bwMode="auto">
            <a:xfrm>
              <a:off x="5061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4" name="Rectangle 232"/>
            <p:cNvSpPr>
              <a:spLocks noChangeArrowheads="1"/>
            </p:cNvSpPr>
            <p:nvPr/>
          </p:nvSpPr>
          <p:spPr bwMode="auto">
            <a:xfrm>
              <a:off x="5079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5" name="Rectangle 233"/>
            <p:cNvSpPr>
              <a:spLocks noChangeArrowheads="1"/>
            </p:cNvSpPr>
            <p:nvPr/>
          </p:nvSpPr>
          <p:spPr bwMode="auto">
            <a:xfrm>
              <a:off x="5181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6" name="Rectangle 234"/>
            <p:cNvSpPr>
              <a:spLocks noChangeArrowheads="1"/>
            </p:cNvSpPr>
            <p:nvPr/>
          </p:nvSpPr>
          <p:spPr bwMode="auto">
            <a:xfrm>
              <a:off x="5193" y="2797"/>
              <a:ext cx="12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7" name="Rectangle 235"/>
            <p:cNvSpPr>
              <a:spLocks noChangeArrowheads="1"/>
            </p:cNvSpPr>
            <p:nvPr/>
          </p:nvSpPr>
          <p:spPr bwMode="auto">
            <a:xfrm>
              <a:off x="5211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8" name="Rectangle 236"/>
            <p:cNvSpPr>
              <a:spLocks noChangeArrowheads="1"/>
            </p:cNvSpPr>
            <p:nvPr/>
          </p:nvSpPr>
          <p:spPr bwMode="auto">
            <a:xfrm>
              <a:off x="5313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9" name="Rectangle 237"/>
            <p:cNvSpPr>
              <a:spLocks noChangeArrowheads="1"/>
            </p:cNvSpPr>
            <p:nvPr/>
          </p:nvSpPr>
          <p:spPr bwMode="auto">
            <a:xfrm>
              <a:off x="5331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0" name="Rectangle 238"/>
            <p:cNvSpPr>
              <a:spLocks noChangeArrowheads="1"/>
            </p:cNvSpPr>
            <p:nvPr/>
          </p:nvSpPr>
          <p:spPr bwMode="auto">
            <a:xfrm>
              <a:off x="5349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1" name="Rectangle 239"/>
            <p:cNvSpPr>
              <a:spLocks noChangeArrowheads="1"/>
            </p:cNvSpPr>
            <p:nvPr/>
          </p:nvSpPr>
          <p:spPr bwMode="auto">
            <a:xfrm>
              <a:off x="5451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2" name="Rectangle 240"/>
            <p:cNvSpPr>
              <a:spLocks noChangeArrowheads="1"/>
            </p:cNvSpPr>
            <p:nvPr/>
          </p:nvSpPr>
          <p:spPr bwMode="auto">
            <a:xfrm>
              <a:off x="5463" y="2797"/>
              <a:ext cx="6" cy="4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1" name="Line 45"/>
          <p:cNvSpPr>
            <a:spLocks noChangeAspect="1" noChangeShapeType="1"/>
          </p:cNvSpPr>
          <p:nvPr/>
        </p:nvSpPr>
        <p:spPr bwMode="auto">
          <a:xfrm flipH="1">
            <a:off x="2638425" y="6173788"/>
            <a:ext cx="93663" cy="241300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Text Box 40"/>
          <p:cNvSpPr txBox="1">
            <a:spLocks noChangeArrowheads="1"/>
          </p:cNvSpPr>
          <p:nvPr/>
        </p:nvSpPr>
        <p:spPr bwMode="auto">
          <a:xfrm>
            <a:off x="602224" y="4803721"/>
            <a:ext cx="1479529" cy="674544"/>
          </a:xfrm>
          <a:prstGeom prst="rect">
            <a:avLst/>
          </a:prstGeom>
          <a:noFill/>
          <a:ln w="19050">
            <a:solidFill>
              <a:srgbClr val="800080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100" b="1" dirty="0">
                <a:solidFill>
                  <a:srgbClr val="800080"/>
                </a:solidFill>
                <a:cs typeface="Arial" pitchFamily="34" charset="0"/>
              </a:rPr>
              <a:t>Arc </a:t>
            </a:r>
            <a:r>
              <a:rPr lang="en-US" sz="1100" b="1" dirty="0" err="1" smtClean="0">
                <a:solidFill>
                  <a:srgbClr val="800080"/>
                </a:solidFill>
                <a:cs typeface="Arial" pitchFamily="34" charset="0"/>
              </a:rPr>
              <a:t>Quadrupoles</a:t>
            </a:r>
            <a:r>
              <a:rPr lang="en-US" sz="1100" b="1" dirty="0" smtClean="0">
                <a:solidFill>
                  <a:srgbClr val="800080"/>
                </a:solidFill>
                <a:cs typeface="Arial" pitchFamily="34" charset="0"/>
              </a:rPr>
              <a:t>:</a:t>
            </a:r>
            <a:endParaRPr lang="de-DE" sz="1100" b="1" dirty="0">
              <a:solidFill>
                <a:srgbClr val="800080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1100" dirty="0" err="1" smtClean="0">
                <a:solidFill>
                  <a:srgbClr val="800080"/>
                </a:solidFill>
                <a:cs typeface="Arial" pitchFamily="34" charset="0"/>
              </a:rPr>
              <a:t>L</a:t>
            </a:r>
            <a:r>
              <a:rPr lang="en-US" sz="1100" baseline="-25000" dirty="0" err="1" smtClean="0">
                <a:solidFill>
                  <a:srgbClr val="800080"/>
                </a:solidFill>
                <a:cs typeface="Arial" pitchFamily="34" charset="0"/>
              </a:rPr>
              <a:t>q</a:t>
            </a:r>
            <a:r>
              <a:rPr lang="en-US" sz="1100" dirty="0" smtClean="0">
                <a:solidFill>
                  <a:srgbClr val="800080"/>
                </a:solidFill>
                <a:cs typeface="Arial" pitchFamily="34" charset="0"/>
              </a:rPr>
              <a:t> = 40 </a:t>
            </a:r>
            <a:r>
              <a:rPr lang="en-US" sz="1100" dirty="0">
                <a:solidFill>
                  <a:srgbClr val="800080"/>
                </a:solidFill>
                <a:cs typeface="Arial" pitchFamily="34" charset="0"/>
              </a:rPr>
              <a:t>cm</a:t>
            </a:r>
          </a:p>
          <a:p>
            <a:pPr>
              <a:spcBef>
                <a:spcPts val="0"/>
              </a:spcBef>
            </a:pP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G = 12-65</a:t>
            </a:r>
            <a:r>
              <a:rPr lang="de-DE" sz="1100" b="1" dirty="0" smtClean="0">
                <a:solidFill>
                  <a:srgbClr val="800080"/>
                </a:solidFill>
                <a:cs typeface="Arial" pitchFamily="34" charset="0"/>
              </a:rPr>
              <a:t> </a:t>
            </a: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Tesla/m</a:t>
            </a:r>
            <a:endParaRPr lang="en-US" sz="1100" b="1" dirty="0" smtClean="0">
              <a:solidFill>
                <a:srgbClr val="800080"/>
              </a:solidFill>
              <a:cs typeface="Arial" pitchFamily="34" charset="0"/>
            </a:endParaRPr>
          </a:p>
        </p:txBody>
      </p:sp>
      <p:sp>
        <p:nvSpPr>
          <p:cNvPr id="209" name="Text Box 40"/>
          <p:cNvSpPr txBox="1">
            <a:spLocks noChangeArrowheads="1"/>
          </p:cNvSpPr>
          <p:nvPr/>
        </p:nvSpPr>
        <p:spPr bwMode="auto">
          <a:xfrm>
            <a:off x="520278" y="3603150"/>
            <a:ext cx="1632857" cy="1013098"/>
          </a:xfrm>
          <a:prstGeom prst="rect">
            <a:avLst/>
          </a:prstGeom>
          <a:noFill/>
          <a:ln w="19050">
            <a:solidFill>
              <a:srgbClr val="800080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100" b="1" dirty="0">
                <a:solidFill>
                  <a:srgbClr val="800080"/>
                </a:solidFill>
                <a:cs typeface="Arial" pitchFamily="34" charset="0"/>
              </a:rPr>
              <a:t>Arc </a:t>
            </a:r>
            <a:r>
              <a:rPr lang="en-US" sz="1100" b="1" dirty="0" smtClean="0">
                <a:solidFill>
                  <a:srgbClr val="800080"/>
                </a:solidFill>
                <a:cs typeface="Arial" pitchFamily="34" charset="0"/>
              </a:rPr>
              <a:t>Bends:</a:t>
            </a:r>
            <a:endParaRPr lang="en-US" sz="1100" dirty="0">
              <a:solidFill>
                <a:srgbClr val="800080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rgbClr val="800080"/>
                </a:solidFill>
                <a:cs typeface="Arial" pitchFamily="34" charset="0"/>
              </a:rPr>
              <a:t>L</a:t>
            </a:r>
            <a:r>
              <a:rPr lang="en-US" sz="1100" baseline="-25000" dirty="0" smtClean="0">
                <a:solidFill>
                  <a:srgbClr val="800080"/>
                </a:solidFill>
                <a:cs typeface="Arial" pitchFamily="34" charset="0"/>
              </a:rPr>
              <a:t>b</a:t>
            </a:r>
            <a:r>
              <a:rPr lang="en-US" sz="1100" dirty="0" smtClean="0">
                <a:solidFill>
                  <a:srgbClr val="800080"/>
                </a:solidFill>
                <a:cs typeface="Arial" pitchFamily="34" charset="0"/>
              </a:rPr>
              <a:t> = 120 </a:t>
            </a:r>
            <a:r>
              <a:rPr lang="en-US" sz="1100" dirty="0">
                <a:solidFill>
                  <a:srgbClr val="800080"/>
                </a:solidFill>
                <a:cs typeface="Arial" pitchFamily="34" charset="0"/>
              </a:rPr>
              <a:t>cm</a:t>
            </a:r>
          </a:p>
          <a:p>
            <a:pPr>
              <a:spcBef>
                <a:spcPts val="0"/>
              </a:spcBef>
            </a:pPr>
            <a:r>
              <a:rPr lang="en-US" sz="1100" dirty="0" smtClean="0">
                <a:solidFill>
                  <a:srgbClr val="800080"/>
                </a:solidFill>
                <a:cs typeface="Arial" pitchFamily="34" charset="0"/>
              </a:rPr>
              <a:t>B = 3.13 Tesla</a:t>
            </a:r>
            <a:endParaRPr lang="de-DE" sz="1100" dirty="0">
              <a:solidFill>
                <a:srgbClr val="800080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bend ang. = 8.12 </a:t>
            </a:r>
            <a:r>
              <a:rPr lang="de-DE" sz="1100" dirty="0">
                <a:solidFill>
                  <a:srgbClr val="800080"/>
                </a:solidFill>
                <a:cs typeface="Arial" pitchFamily="34" charset="0"/>
              </a:rPr>
              <a:t>deg</a:t>
            </a: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Sagitta = 2.1 cm</a:t>
            </a:r>
            <a:endParaRPr lang="de-DE" sz="1100" dirty="0">
              <a:solidFill>
                <a:srgbClr val="800080"/>
              </a:solidFill>
              <a:cs typeface="Arial" pitchFamily="34" charset="0"/>
            </a:endParaRPr>
          </a:p>
        </p:txBody>
      </p:sp>
      <p:sp>
        <p:nvSpPr>
          <p:cNvPr id="211" name="Text Box 40"/>
          <p:cNvSpPr txBox="1">
            <a:spLocks noChangeArrowheads="1"/>
          </p:cNvSpPr>
          <p:nvPr/>
        </p:nvSpPr>
        <p:spPr bwMode="auto">
          <a:xfrm>
            <a:off x="2497831" y="4194337"/>
            <a:ext cx="1451427" cy="843821"/>
          </a:xfrm>
          <a:prstGeom prst="rect">
            <a:avLst/>
          </a:prstGeom>
          <a:noFill/>
          <a:ln w="19050">
            <a:solidFill>
              <a:srgbClr val="800080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100" b="1" dirty="0" smtClean="0">
                <a:solidFill>
                  <a:srgbClr val="800080"/>
                </a:solidFill>
                <a:cs typeface="Arial" pitchFamily="34" charset="0"/>
              </a:rPr>
              <a:t>Straight  Quads:</a:t>
            </a:r>
            <a:endParaRPr lang="de-DE" sz="1100" b="1" dirty="0">
              <a:solidFill>
                <a:srgbClr val="800080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1100" dirty="0" err="1" smtClean="0">
                <a:solidFill>
                  <a:srgbClr val="800080"/>
                </a:solidFill>
                <a:cs typeface="Arial" pitchFamily="34" charset="0"/>
              </a:rPr>
              <a:t>L</a:t>
            </a:r>
            <a:r>
              <a:rPr lang="en-US" sz="1100" baseline="-25000" dirty="0" err="1" smtClean="0">
                <a:solidFill>
                  <a:srgbClr val="800080"/>
                </a:solidFill>
                <a:cs typeface="Arial" pitchFamily="34" charset="0"/>
              </a:rPr>
              <a:t>q</a:t>
            </a:r>
            <a:r>
              <a:rPr lang="en-US" sz="1100" dirty="0" smtClean="0">
                <a:solidFill>
                  <a:srgbClr val="800080"/>
                </a:solidFill>
                <a:cs typeface="Arial" pitchFamily="34" charset="0"/>
              </a:rPr>
              <a:t> = 40 </a:t>
            </a:r>
            <a:r>
              <a:rPr lang="en-US" sz="1100" dirty="0">
                <a:solidFill>
                  <a:srgbClr val="800080"/>
                </a:solidFill>
                <a:cs typeface="Arial" pitchFamily="34" charset="0"/>
              </a:rPr>
              <a:t>cm</a:t>
            </a:r>
          </a:p>
          <a:p>
            <a:pPr>
              <a:spcBef>
                <a:spcPts val="0"/>
              </a:spcBef>
            </a:pP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G</a:t>
            </a:r>
            <a:r>
              <a:rPr lang="de-DE" sz="1100" baseline="-25000" dirty="0" smtClean="0">
                <a:solidFill>
                  <a:srgbClr val="800080"/>
                </a:solidFill>
                <a:cs typeface="Arial" pitchFamily="34" charset="0"/>
              </a:rPr>
              <a:t>F</a:t>
            </a: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 = 12.6</a:t>
            </a:r>
            <a:r>
              <a:rPr lang="de-DE" sz="1100" b="1" dirty="0" smtClean="0">
                <a:solidFill>
                  <a:srgbClr val="800080"/>
                </a:solidFill>
                <a:cs typeface="Arial" pitchFamily="34" charset="0"/>
              </a:rPr>
              <a:t> </a:t>
            </a: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Tesla/m</a:t>
            </a:r>
            <a:endParaRPr lang="en-US" sz="1100" b="1" dirty="0" smtClean="0">
              <a:solidFill>
                <a:srgbClr val="800080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G</a:t>
            </a:r>
            <a:r>
              <a:rPr lang="de-DE" sz="1100" baseline="-25000" dirty="0" smtClean="0">
                <a:solidFill>
                  <a:srgbClr val="800080"/>
                </a:solidFill>
                <a:cs typeface="Arial" pitchFamily="34" charset="0"/>
              </a:rPr>
              <a:t>D</a:t>
            </a:r>
            <a:r>
              <a:rPr lang="de-DE" sz="1100" dirty="0" smtClean="0">
                <a:solidFill>
                  <a:srgbClr val="800080"/>
                </a:solidFill>
                <a:cs typeface="Arial" pitchFamily="34" charset="0"/>
              </a:rPr>
              <a:t> = -24.5 Tesla/m</a:t>
            </a:r>
          </a:p>
        </p:txBody>
      </p:sp>
      <p:sp>
        <p:nvSpPr>
          <p:cNvPr id="207" name="Rectangle 2"/>
          <p:cNvSpPr txBox="1">
            <a:spLocks noChangeArrowheads="1"/>
          </p:cNvSpPr>
          <p:nvPr/>
        </p:nvSpPr>
        <p:spPr bwMode="auto">
          <a:xfrm>
            <a:off x="-147484" y="223838"/>
            <a:ext cx="9520084" cy="3873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Booster </a:t>
            </a:r>
            <a:r>
              <a:rPr lang="en-US" sz="3200" kern="0" dirty="0" smtClean="0">
                <a:solidFill>
                  <a:srgbClr val="00B050"/>
                </a:solidFill>
                <a:latin typeface="Arial" pitchFamily="34" charset="0"/>
                <a:ea typeface="ＭＳ Ｐゴシック" charset="0"/>
                <a:cs typeface="Arial" pitchFamily="34" charset="0"/>
              </a:rPr>
              <a:t>Lattice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(8 GeV,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Symbol" charset="2"/>
                <a:ea typeface="ＭＳ Ｐゴシック" charset="0"/>
                <a:cs typeface="Symbol" charset="2"/>
              </a:rPr>
              <a:t>g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= 16.8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radley Hand ITC" panose="03070402050302030203" pitchFamily="66" charset="0"/>
                <a:ea typeface="ＭＳ Ｐゴシック" charset="0"/>
                <a:cs typeface="ＭＳ Ｐゴシック" charset="0"/>
              </a:rPr>
              <a:t>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ＭＳ Ｐゴシック" charset="0"/>
              </a:rPr>
              <a:t> ) </a:t>
            </a:r>
            <a:endParaRPr kumimoji="0" lang="en-US" sz="3200" b="0" i="0" u="none" strike="noStrike" kern="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0" name="Text Box 10"/>
          <p:cNvSpPr txBox="1">
            <a:spLocks noChangeArrowheads="1"/>
          </p:cNvSpPr>
          <p:nvPr/>
        </p:nvSpPr>
        <p:spPr bwMode="auto">
          <a:xfrm>
            <a:off x="217430" y="5788244"/>
            <a:ext cx="427537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7030A0"/>
                </a:solidFill>
                <a:cs typeface="Arial" charset="0"/>
              </a:rPr>
              <a:t>Lattice configured with super-ferric magnets</a:t>
            </a:r>
            <a:endParaRPr lang="en-US" sz="1600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277" name="Rectangle 235"/>
          <p:cNvSpPr>
            <a:spLocks noChangeArrowheads="1"/>
          </p:cNvSpPr>
          <p:nvPr/>
        </p:nvSpPr>
        <p:spPr bwMode="auto">
          <a:xfrm>
            <a:off x="8226425" y="3195438"/>
            <a:ext cx="39687" cy="47625"/>
          </a:xfrm>
          <a:prstGeom prst="rect">
            <a:avLst/>
          </a:prstGeom>
          <a:solidFill>
            <a:srgbClr val="0080FF"/>
          </a:solidFill>
          <a:ln w="9525">
            <a:solidFill>
              <a:srgbClr val="0080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9" name="Rectangle 278"/>
          <p:cNvSpPr/>
          <p:nvPr/>
        </p:nvSpPr>
        <p:spPr bwMode="auto">
          <a:xfrm>
            <a:off x="7749413" y="3186277"/>
            <a:ext cx="68445" cy="57035"/>
          </a:xfrm>
          <a:prstGeom prst="rect">
            <a:avLst/>
          </a:prstGeom>
          <a:solidFill>
            <a:srgbClr val="0BC377"/>
          </a:solidFill>
          <a:ln w="12699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  <p:sp>
        <p:nvSpPr>
          <p:cNvPr id="281" name="Rectangle 253"/>
          <p:cNvSpPr>
            <a:spLocks noChangeArrowheads="1"/>
          </p:cNvSpPr>
          <p:nvPr/>
        </p:nvSpPr>
        <p:spPr bwMode="auto">
          <a:xfrm>
            <a:off x="8164779" y="3183475"/>
            <a:ext cx="9525" cy="666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2" name="Slide Number Placeholder 2"/>
          <p:cNvSpPr txBox="1">
            <a:spLocks/>
          </p:cNvSpPr>
          <p:nvPr/>
        </p:nvSpPr>
        <p:spPr>
          <a:xfrm>
            <a:off x="3461780" y="6536865"/>
            <a:ext cx="2133600" cy="2994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58F48A6-A3E1-4848-9AC3-B43F560BE4FE}" type="slidenum">
              <a:rPr lang="en-US" sz="1200" smtClean="0">
                <a:solidFill>
                  <a:prstClr val="white"/>
                </a:solidFill>
                <a:latin typeface="Arial"/>
                <a:cs typeface="Arial"/>
              </a:rPr>
              <a:pPr algn="ctr"/>
              <a:t>9</a:t>
            </a:fld>
            <a:endParaRPr lang="en-US" sz="12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graphicFrame>
        <p:nvGraphicFramePr>
          <p:cNvPr id="287" name="Group 3"/>
          <p:cNvGraphicFramePr>
            <a:graphicFrameLocks noGrp="1"/>
          </p:cNvGraphicFramePr>
          <p:nvPr>
            <p:extLst/>
          </p:nvPr>
        </p:nvGraphicFramePr>
        <p:xfrm>
          <a:off x="4456940" y="3340645"/>
          <a:ext cx="4321209" cy="2926152"/>
        </p:xfrm>
        <a:graphic>
          <a:graphicData uri="http://schemas.openxmlformats.org/drawingml/2006/table">
            <a:tbl>
              <a:tblPr/>
              <a:tblGrid>
                <a:gridCol w="2831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1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Proton beam energy (total)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GeV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1.2 - 8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Circumference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Straights’ crossing angle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79.8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Arc length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altLang="en-US" sz="10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103 / 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Straight section length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Maximum hor. / ver.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 functions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/ 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>
                          <a:tab pos="234950" algn="l"/>
                        </a:tabLst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Maximum hor. dispersion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>
                          <a:tab pos="234950" algn="l"/>
                        </a:tabLst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Hor. / ver.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betatron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tunes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</a:t>
                      </a:r>
                      <a:r>
                        <a:rPr kumimoji="0" lang="en-US" altLang="en-US" sz="1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x,y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endParaRPr kumimoji="0" lang="ru-RU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7.87 / 5.85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>
                          <a:tab pos="234950" algn="l"/>
                        </a:tabLst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Hor. / ver. natural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chromaticities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</a:t>
                      </a:r>
                      <a:r>
                        <a:rPr kumimoji="0" lang="en-US" altLang="en-US" sz="1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x,y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endParaRPr kumimoji="0" lang="ru-RU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-6.8 / -4.6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>
                          <a:tab pos="234950" algn="l"/>
                        </a:tabLst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Momentum compaction factor 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endParaRPr kumimoji="0" lang="ru-RU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-3.6 10</a:t>
                      </a:r>
                      <a:r>
                        <a:rPr kumimoji="0" lang="en-US" altLang="en-US" sz="1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-3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>
                          <a:tab pos="234950" algn="l"/>
                        </a:tabLst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Hor. / ver. normalized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emittance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</a:t>
                      </a:r>
                      <a:r>
                        <a:rPr kumimoji="0" lang="en-US" altLang="en-US" sz="1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x,y</a:t>
                      </a:r>
                      <a:endParaRPr kumimoji="0" lang="en-US" altLang="en-US" sz="1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µm rad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/ 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>
                          <a:tab pos="234950" algn="l"/>
                        </a:tabLst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Maximum hor. / ver. </a:t>
                      </a:r>
                      <a:r>
                        <a:rPr kumimoji="0" lang="en-US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rms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beam size at inj. 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</a:t>
                      </a:r>
                      <a:r>
                        <a:rPr kumimoji="0" lang="en-US" altLang="en-US" sz="10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x,y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  <a:sym typeface="Symbol" pitchFamily="18" charset="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 / 5.1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4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50" name="Rectangle 37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392800" y="6569075"/>
            <a:ext cx="3276000" cy="288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100" dirty="0" smtClean="0">
                <a:solidFill>
                  <a:srgbClr val="7030A0"/>
                </a:solidFill>
                <a:ea typeface="MS PGothic" pitchFamily="34" charset="-128"/>
              </a:rPr>
              <a:t>JLEIC Collaboration Meeting, April 3-5, 2017  </a:t>
            </a:r>
          </a:p>
        </p:txBody>
      </p:sp>
      <p:sp>
        <p:nvSpPr>
          <p:cNvPr id="249" name="Subtitle 2"/>
          <p:cNvSpPr txBox="1">
            <a:spLocks/>
          </p:cNvSpPr>
          <p:nvPr/>
        </p:nvSpPr>
        <p:spPr bwMode="auto">
          <a:xfrm>
            <a:off x="3369545" y="6463716"/>
            <a:ext cx="1243013" cy="280987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Unicode MS" pitchFamily="34" charset="-128"/>
                <a:ea typeface="MS PGothic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GB" altLang="en-US" sz="1400" dirty="0" smtClean="0">
                <a:solidFill>
                  <a:srgbClr val="7030A0"/>
                </a:solidFill>
              </a:rPr>
              <a:t>Alex </a:t>
            </a:r>
            <a:r>
              <a:rPr lang="en-GB" altLang="en-US" sz="1400" dirty="0" err="1" smtClean="0">
                <a:solidFill>
                  <a:srgbClr val="7030A0"/>
                </a:solidFill>
              </a:rPr>
              <a:t>Bogacz</a:t>
            </a:r>
            <a:endParaRPr lang="en-GB" altLang="en-US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templatejlab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eeting02172017-simulations" id="{D169A7E3-03DB-F94F-8353-C012B4498550}" vid="{DF3FBD87-461C-0C48-B67A-D1AC67B13C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meeting02172017-simulations</Template>
  <TotalTime>972</TotalTime>
  <Words>1264</Words>
  <Application>Microsoft Office PowerPoint</Application>
  <PresentationFormat>On-screen Show (4:3)</PresentationFormat>
  <Paragraphs>289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 Unicode MS</vt:lpstr>
      <vt:lpstr>ＭＳ Ｐゴシック</vt:lpstr>
      <vt:lpstr>ＭＳ Ｐゴシック</vt:lpstr>
      <vt:lpstr>Arial</vt:lpstr>
      <vt:lpstr>Bradley Hand ITC</vt:lpstr>
      <vt:lpstr>Calibri</vt:lpstr>
      <vt:lpstr>Symbol</vt:lpstr>
      <vt:lpstr>Times</vt:lpstr>
      <vt:lpstr>Times New Roman</vt:lpstr>
      <vt:lpstr>Wingdings</vt:lpstr>
      <vt:lpstr>presentationtemplatejlab</vt:lpstr>
      <vt:lpstr>JLEIC simulations status April 3rd, 2017</vt:lpstr>
      <vt:lpstr>Scope of Simulations</vt:lpstr>
      <vt:lpstr>Simulation Tasks for Ion Collider Ring</vt:lpstr>
      <vt:lpstr>Strength and Alignment Error Study</vt:lpstr>
      <vt:lpstr>FFQ Multipole Sensitivity Study</vt:lpstr>
      <vt:lpstr>PowerPoint Presentation</vt:lpstr>
      <vt:lpstr>Dynamic Aperture</vt:lpstr>
      <vt:lpstr>Booster tasks</vt:lpstr>
      <vt:lpstr>PowerPoint Presentation</vt:lpstr>
      <vt:lpstr>PowerPoint Presentation</vt:lpstr>
      <vt:lpstr>PowerPoint Presentation</vt:lpstr>
      <vt:lpstr>Simulation Tasks for Electron Ring</vt:lpstr>
      <vt:lpstr>JLEIC Electron Ring Plan</vt:lpstr>
      <vt:lpstr>JLEIC Electron Ring Plan</vt:lpstr>
      <vt:lpstr>Outstanding tasks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JLEIC simulations status April 3rd, 2017</dc:title>
  <dc:creator>Microsoft Office User</dc:creator>
  <cp:lastModifiedBy>Audrey Barron</cp:lastModifiedBy>
  <cp:revision>13</cp:revision>
  <dcterms:created xsi:type="dcterms:W3CDTF">2017-04-02T01:22:17Z</dcterms:created>
  <dcterms:modified xsi:type="dcterms:W3CDTF">2017-04-03T12:59:33Z</dcterms:modified>
</cp:coreProperties>
</file>