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0" r:id="rId4"/>
    <p:sldId id="260" r:id="rId5"/>
    <p:sldId id="266" r:id="rId6"/>
    <p:sldId id="27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4/3/2017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6717"/>
            <a:ext cx="7772400" cy="1470025"/>
          </a:xfrm>
        </p:spPr>
        <p:txBody>
          <a:bodyPr/>
          <a:lstStyle/>
          <a:p>
            <a:r>
              <a:rPr lang="en-US" sz="4000" b="1" dirty="0" smtClean="0">
                <a:latin typeface="Minion Pro"/>
              </a:rPr>
              <a:t>Collaboration Meeting Charge and Announcements</a:t>
            </a:r>
            <a:endParaRPr lang="en-US" sz="4000" b="1" dirty="0">
              <a:latin typeface="Minion Pro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7378"/>
            <a:ext cx="6400800" cy="8630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Fulvia Pilat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Meeting Charge</a:t>
            </a:r>
            <a:endParaRPr lang="en-US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4953000"/>
          </a:xfrm>
        </p:spPr>
        <p:txBody>
          <a:bodyPr>
            <a:normAutofit lnSpcReduction="10000"/>
          </a:bodyPr>
          <a:lstStyle/>
          <a:p>
            <a:pPr marL="288925" indent="-288925">
              <a:spcBef>
                <a:spcPts val="0"/>
              </a:spcBef>
              <a:spcAft>
                <a:spcPts val="2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JLEIC accelerator design study and accelerator R&amp;D since the Fall 2016 meeting.</a:t>
            </a:r>
          </a:p>
          <a:p>
            <a:pPr marL="288925" indent="-288925">
              <a:spcBef>
                <a:spcPts val="0"/>
              </a:spcBef>
              <a:spcAft>
                <a:spcPts val="2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 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JLEIC accelerator design and R&amp;D plan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light of the feedback received in the Report of the NP Community Review of EIC Accelerator R&amp;D</a:t>
            </a:r>
          </a:p>
          <a:p>
            <a:pPr marL="288925" indent="-288925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for Collaborative proposals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2017 NP R&amp;D FOA:</a:t>
            </a:r>
          </a:p>
          <a:p>
            <a:pPr marL="288925" indent="-2889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1. Collaborative proposal with BNL on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selected common R&amp;D elements</a:t>
            </a:r>
          </a:p>
          <a:p>
            <a:pPr marL="288925" indent="-288925"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2. JLAB Collaborative proposals with National Labs and Universities   on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JLEIC project specific R&amp;D elements</a:t>
            </a:r>
          </a:p>
          <a:p>
            <a:pPr marL="288925" indent="-288925">
              <a:spcBef>
                <a:spcPts val="0"/>
              </a:spcBef>
              <a:spcAft>
                <a:spcPts val="2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Outline 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JLEIC priorities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next 6 months</a:t>
            </a:r>
          </a:p>
          <a:p>
            <a:pPr marL="288925" indent="-288925">
              <a:spcBef>
                <a:spcPts val="0"/>
              </a:spcBef>
              <a:spcAft>
                <a:spcPts val="2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possibility of yearly 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JLEIC-</a:t>
            </a:r>
            <a:r>
              <a:rPr lang="en-US" sz="2000" dirty="0" err="1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eRHIC</a:t>
            </a:r>
            <a:r>
              <a:rPr lang="en-US" sz="2000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Collaboration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12646" y="184740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0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6249"/>
            <a:ext cx="9144000" cy="47300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Safety is Our Priority!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000" b="1" dirty="0" smtClean="0"/>
              <a:t>Please take a moment </a:t>
            </a:r>
          </a:p>
          <a:p>
            <a:pPr marL="0" indent="0" algn="ctr">
              <a:buNone/>
            </a:pPr>
            <a:r>
              <a:rPr lang="en-US" sz="4000" b="1" dirty="0" smtClean="0"/>
              <a:t>to locate the nearest exit in case of emergency.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3583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472"/>
            <a:ext cx="8229600" cy="4041661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en-US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</a:t>
            </a:r>
            <a:r>
              <a:rPr lang="en-US" sz="1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ctr">
              <a:buNone/>
            </a:pPr>
            <a:endParaRPr lang="en-US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1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pre-load your </a:t>
            </a:r>
            <a:r>
              <a:rPr lang="en-US" sz="1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</a:t>
            </a:r>
            <a:r>
              <a:rPr lang="en-US" sz="16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indico</a:t>
            </a:r>
            <a:r>
              <a:rPr lang="en-US" sz="1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 </a:t>
            </a:r>
            <a:r>
              <a:rPr lang="en-US" sz="1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start of your </a:t>
            </a:r>
            <a:r>
              <a:rPr lang="en-US" sz="1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endParaRPr lang="en-US" sz="1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1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7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42356" cy="1405550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back table and on white board</a:t>
            </a:r>
            <a:endParaRPr lang="en-US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4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896"/>
            <a:ext cx="8229600" cy="526014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5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Photo</a:t>
            </a:r>
            <a:endParaRPr lang="en-US" sz="5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Coffee Break  </a:t>
            </a:r>
          </a:p>
          <a:p>
            <a:pPr marL="0" lvl="0" indent="0" algn="ctr">
              <a:buNone/>
            </a:pPr>
            <a:endParaRPr lang="en-US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CEBAF Center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Atriums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10:15 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10:45 A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2068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1555"/>
            <a:ext cx="9144000" cy="358933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5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Reception</a:t>
            </a:r>
            <a:endParaRPr lang="en-US" sz="5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Evening </a:t>
            </a:r>
            <a:endParaRPr lang="en-US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CEBAF Center Lobby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5:30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7:30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00222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365</TotalTime>
  <Words>132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Minion Pro</vt:lpstr>
      <vt:lpstr>JLabPowerPointMain</vt:lpstr>
      <vt:lpstr>Collaboration Meeting Charge and Announcements</vt:lpstr>
      <vt:lpstr>Collaboration Meeting Charge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Cynthia (Sloane) Lockwood</dc:creator>
  <cp:lastModifiedBy>Audrey Barron</cp:lastModifiedBy>
  <cp:revision>24</cp:revision>
  <dcterms:created xsi:type="dcterms:W3CDTF">2015-09-23T20:36:24Z</dcterms:created>
  <dcterms:modified xsi:type="dcterms:W3CDTF">2017-04-03T12:53:28Z</dcterms:modified>
</cp:coreProperties>
</file>