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45" r:id="rId2"/>
  </p:sldIdLst>
  <p:sldSz cx="9144000" cy="6858000" type="screen4x3"/>
  <p:notesSz cx="7315200" cy="96012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0099"/>
    <a:srgbClr val="008000"/>
    <a:srgbClr val="CCFFFF"/>
    <a:srgbClr val="FFFF99"/>
    <a:srgbClr val="CCECFF"/>
    <a:srgbClr val="99CCFF"/>
    <a:srgbClr val="FF9900"/>
    <a:srgbClr val="FFFF00"/>
    <a:srgbClr val="E9C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5" autoAdjust="0"/>
    <p:restoredTop sz="94660"/>
  </p:normalViewPr>
  <p:slideViewPr>
    <p:cSldViewPr>
      <p:cViewPr varScale="1">
        <p:scale>
          <a:sx n="75" d="100"/>
          <a:sy n="75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697663" y="9131300"/>
            <a:ext cx="5730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860" tIns="62735" rIns="128860" bIns="62735" anchor="ctr">
            <a:spAutoFit/>
          </a:bodyPr>
          <a:lstStyle/>
          <a:p>
            <a:pPr algn="r" defTabSz="1296988"/>
            <a:fld id="{01854CDD-3F57-4A65-9176-59008E2396AF}" type="slidenum">
              <a:rPr lang="en-US" sz="2000">
                <a:latin typeface="Arial" pitchFamily="34" charset="0"/>
              </a:rPr>
              <a:pPr algn="r" defTabSz="1296988"/>
              <a:t>‹#›</a:t>
            </a:fld>
            <a:endParaRPr lang="en-US" sz="2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024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28860" tIns="62735" rIns="128860" bIns="62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3900"/>
            <a:ext cx="4786313" cy="3589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697663" y="9131300"/>
            <a:ext cx="5730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8860" tIns="62735" rIns="128860" bIns="62735" anchor="ctr">
            <a:spAutoFit/>
          </a:bodyPr>
          <a:lstStyle/>
          <a:p>
            <a:pPr algn="r" defTabSz="1296988"/>
            <a:fld id="{484F36B5-0298-4D8C-814E-75A332A277B7}" type="slidenum">
              <a:rPr lang="en-US" sz="2000">
                <a:latin typeface="Arial" pitchFamily="34" charset="0"/>
              </a:rPr>
              <a:pPr algn="r" defTabSz="1296988"/>
              <a:t>‹#›</a:t>
            </a:fld>
            <a:endParaRPr lang="en-US" sz="20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496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608013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1216025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824038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2432050" algn="l" defTabSz="121602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5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38100"/>
            <a:ext cx="2105025" cy="628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"/>
            <a:ext cx="6162675" cy="628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82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8100"/>
            <a:ext cx="8420100" cy="628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72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"/>
            <a:ext cx="7505700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193800"/>
            <a:ext cx="7759700" cy="5130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0105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3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167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193800"/>
            <a:ext cx="3803650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450" y="1193800"/>
            <a:ext cx="3803650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6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5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1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88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960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798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 flipH="1">
            <a:off x="0" y="6477000"/>
            <a:ext cx="9144000" cy="0"/>
          </a:xfrm>
          <a:prstGeom prst="line">
            <a:avLst/>
          </a:prstGeom>
          <a:noFill/>
          <a:ln w="762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8100"/>
            <a:ext cx="75057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193800"/>
            <a:ext cx="7759700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10"/>
          <p:cNvSpPr txBox="1">
            <a:spLocks noChangeArrowheads="1"/>
          </p:cNvSpPr>
          <p:nvPr userDrawn="1"/>
        </p:nvSpPr>
        <p:spPr bwMode="auto">
          <a:xfrm>
            <a:off x="212725" y="6553200"/>
            <a:ext cx="23780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000" dirty="0" smtClean="0"/>
              <a:t>JLEIC </a:t>
            </a:r>
            <a:r>
              <a:rPr lang="en-US" sz="1000" dirty="0" smtClean="0"/>
              <a:t>Collaboration Meeting 4/17</a:t>
            </a:r>
            <a:endParaRPr lang="en-US" sz="1000" dirty="0" smtClean="0"/>
          </a:p>
        </p:txBody>
      </p:sp>
      <p:sp>
        <p:nvSpPr>
          <p:cNvPr id="1031" name="Text Box 12"/>
          <p:cNvSpPr txBox="1">
            <a:spLocks noChangeArrowheads="1"/>
          </p:cNvSpPr>
          <p:nvPr userDrawn="1"/>
        </p:nvSpPr>
        <p:spPr bwMode="auto">
          <a:xfrm>
            <a:off x="2971800" y="6553200"/>
            <a:ext cx="32591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US" sz="1000" dirty="0" smtClean="0"/>
              <a:t>LBNL</a:t>
            </a:r>
            <a:r>
              <a:rPr lang="en-US" sz="1000" baseline="0" dirty="0" smtClean="0"/>
              <a:t> Magnet Contributions </a:t>
            </a:r>
            <a:r>
              <a:rPr lang="en-US" sz="1000" dirty="0" smtClean="0"/>
              <a:t> </a:t>
            </a:r>
            <a:r>
              <a:rPr lang="en-US" sz="1000" dirty="0" smtClean="0"/>
              <a:t>– G. Sabbi</a:t>
            </a: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8656638" y="6543675"/>
            <a:ext cx="3349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E90346AF-ACFB-4C64-9BFA-79D3B779B3BC}" type="slidenum">
              <a:rPr lang="en-US" sz="1000" smtClean="0"/>
              <a:pPr>
                <a:defRPr/>
              </a:pPr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00279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—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876299" y="204788"/>
            <a:ext cx="7924801" cy="546100"/>
          </a:xfrm>
        </p:spPr>
        <p:txBody>
          <a:bodyPr/>
          <a:lstStyle/>
          <a:p>
            <a:r>
              <a:rPr lang="en-US" sz="2800" dirty="0" smtClean="0"/>
              <a:t>Contributions to Magnet Development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977900"/>
            <a:ext cx="8305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R&amp;D plan adjusted to include the review guidance and recent discussions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Some (minimal) Lab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funding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available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get started on highest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priorities</a:t>
            </a:r>
          </a:p>
          <a:p>
            <a:pPr>
              <a:spcAft>
                <a:spcPts val="600"/>
              </a:spcAft>
            </a:pPr>
            <a:endParaRPr lang="en-US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Fast ramping 3 T dipoles for the ion booster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CIC dipole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explore </a:t>
            </a:r>
            <a:r>
              <a:rPr lang="en-US" sz="20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feasibility of testing </a:t>
            </a:r>
            <a:r>
              <a:rPr lang="en-US" sz="200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short model at LBNL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test goals, system requirements and supporting analysis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Cos</a:t>
            </a:r>
            <a:r>
              <a:rPr lang="en-US" sz="2000" u="sng" dirty="0" smtClean="0"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sz="20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alternative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 provide </a:t>
            </a:r>
            <a:r>
              <a:rPr lang="en-US" sz="200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and cost expectations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based on results from relevant past developments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Dipoles for the ion collider: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Develop a </a:t>
            </a:r>
            <a:r>
              <a:rPr lang="en-US" sz="200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preliminary </a:t>
            </a:r>
            <a:r>
              <a:rPr lang="en-US" sz="20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</a:t>
            </a:r>
            <a:r>
              <a:rPr lang="en-US" sz="2000" dirty="0">
                <a:solidFill>
                  <a:srgbClr val="0033CC"/>
                </a:solidFill>
                <a:latin typeface="Symbol" panose="05050102010706020507" pitchFamily="18" charset="2"/>
                <a:cs typeface="Calibri" panose="020F0502020204030204" pitchFamily="34" charset="0"/>
              </a:rPr>
              <a:t>q</a:t>
            </a:r>
            <a:r>
              <a:rPr lang="en-US" sz="2000" dirty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 for 6 T,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provide performance and cost estimates addressing the DOE review guidance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IR Magnets: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 collaboration with the accelerator physics group, </a:t>
            </a:r>
            <a:r>
              <a:rPr lang="en-US" sz="200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select optimal design points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for different assumptions (conductor, temperature)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R&amp;D plan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response to the DOE review recommendations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038225" y="762000"/>
            <a:ext cx="7496175" cy="0"/>
          </a:xfrm>
          <a:prstGeom prst="line">
            <a:avLst/>
          </a:prstGeom>
          <a:noFill/>
          <a:ln w="15875">
            <a:solidFill>
              <a:srgbClr val="00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8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47635"/>
            <a:ext cx="914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333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NL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BN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BN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BN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N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Settings\Administrator\Application Data\Microsoft\Templates\LBNL.pot</Template>
  <TotalTime>13696</TotalTime>
  <Pages>1</Pages>
  <Words>132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LBNL</vt:lpstr>
      <vt:lpstr>Contributions to Magnet Development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Division Future Plans</dc:title>
  <dc:subject>Berkeley Lab Generic Presentation</dc:subject>
  <dc:creator>PCuser</dc:creator>
  <cp:keywords>Presentation Generic</cp:keywords>
  <cp:lastModifiedBy>S64GLS</cp:lastModifiedBy>
  <cp:revision>910</cp:revision>
  <cp:lastPrinted>2016-10-07T13:50:50Z</cp:lastPrinted>
  <dcterms:created xsi:type="dcterms:W3CDTF">2004-10-30T19:36:16Z</dcterms:created>
  <dcterms:modified xsi:type="dcterms:W3CDTF">2017-04-05T14:37:21Z</dcterms:modified>
</cp:coreProperties>
</file>