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6" r:id="rId4"/>
    <p:sldId id="258" r:id="rId5"/>
    <p:sldId id="259" r:id="rId6"/>
    <p:sldId id="261" r:id="rId7"/>
    <p:sldId id="274" r:id="rId8"/>
    <p:sldId id="264" r:id="rId9"/>
    <p:sldId id="272" r:id="rId10"/>
    <p:sldId id="27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75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zyuba\Desktop\TE1ACC001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RRR\alfa_to_epsil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RRR\for%20Zhenj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RRR%20paper\RRR%20experiment\second%20run\overall%20-%20Cop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RRR%20paper\RRR%20experiment\second%20run\overall%20-%20Cop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RRR%20paper\RRR%20experiment\second%20run\overall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311023622047262"/>
          <c:y val="2.7040398330972933E-2"/>
          <c:w val="0.87211538461538463"/>
          <c:h val="0.79960719434512284"/>
        </c:manualLayout>
      </c:layout>
      <c:scatterChart>
        <c:scatterStyle val="lineMarker"/>
        <c:ser>
          <c:idx val="0"/>
          <c:order val="0"/>
          <c:tx>
            <c:v>before LT baking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'[TE1ACC001A.xls]Previous data summary'!$A$10:$A$97</c:f>
              <c:numCache>
                <c:formatCode>0.00E+00</c:formatCode>
                <c:ptCount val="88"/>
                <c:pt idx="0">
                  <c:v>1.9196021599999986</c:v>
                </c:pt>
                <c:pt idx="1">
                  <c:v>1.9315421399999999</c:v>
                </c:pt>
                <c:pt idx="2">
                  <c:v>1.4771148299999999</c:v>
                </c:pt>
                <c:pt idx="3">
                  <c:v>1.2592649199999963</c:v>
                </c:pt>
                <c:pt idx="4">
                  <c:v>1.0350981799999999</c:v>
                </c:pt>
                <c:pt idx="5">
                  <c:v>1.4519007699999966</c:v>
                </c:pt>
                <c:pt idx="6">
                  <c:v>1.73905405</c:v>
                </c:pt>
                <c:pt idx="7">
                  <c:v>1.9030165899999998</c:v>
                </c:pt>
                <c:pt idx="8">
                  <c:v>2.0460527799999997</c:v>
                </c:pt>
                <c:pt idx="9">
                  <c:v>2.29455615</c:v>
                </c:pt>
                <c:pt idx="10">
                  <c:v>2.5739987700000002</c:v>
                </c:pt>
                <c:pt idx="11">
                  <c:v>2.9538239099999997</c:v>
                </c:pt>
                <c:pt idx="12">
                  <c:v>3.2773031800000001</c:v>
                </c:pt>
                <c:pt idx="13">
                  <c:v>3.6868824899999977</c:v>
                </c:pt>
                <c:pt idx="14">
                  <c:v>4.0461875299999814</c:v>
                </c:pt>
                <c:pt idx="15">
                  <c:v>4.5408810699999842</c:v>
                </c:pt>
                <c:pt idx="16">
                  <c:v>4.8702121500000004</c:v>
                </c:pt>
                <c:pt idx="17">
                  <c:v>5.3088682199999955</c:v>
                </c:pt>
                <c:pt idx="18">
                  <c:v>5.7028032399999864</c:v>
                </c:pt>
                <c:pt idx="19">
                  <c:v>6.1197933300000003</c:v>
                </c:pt>
                <c:pt idx="20">
                  <c:v>6.5672650699999862</c:v>
                </c:pt>
                <c:pt idx="21">
                  <c:v>7.0434545299999796</c:v>
                </c:pt>
                <c:pt idx="22">
                  <c:v>7.5388741499999945</c:v>
                </c:pt>
                <c:pt idx="23">
                  <c:v>7.8916980700000003</c:v>
                </c:pt>
                <c:pt idx="24">
                  <c:v>7.8886424000000144</c:v>
                </c:pt>
                <c:pt idx="25">
                  <c:v>8.5079572000000017</c:v>
                </c:pt>
                <c:pt idx="26">
                  <c:v>9.3585223600000003</c:v>
                </c:pt>
                <c:pt idx="27">
                  <c:v>9.9565438900000345</c:v>
                </c:pt>
                <c:pt idx="28">
                  <c:v>6.5264428299999864</c:v>
                </c:pt>
                <c:pt idx="29">
                  <c:v>7.4487680599999999</c:v>
                </c:pt>
                <c:pt idx="30">
                  <c:v>8.9143633299999987</c:v>
                </c:pt>
                <c:pt idx="31">
                  <c:v>9.6364800200000005</c:v>
                </c:pt>
                <c:pt idx="32">
                  <c:v>10.385074600000006</c:v>
                </c:pt>
                <c:pt idx="33">
                  <c:v>11.010295099999999</c:v>
                </c:pt>
                <c:pt idx="34">
                  <c:v>11.6297126</c:v>
                </c:pt>
                <c:pt idx="35">
                  <c:v>12.046639200000024</c:v>
                </c:pt>
                <c:pt idx="36">
                  <c:v>12.820457300000006</c:v>
                </c:pt>
                <c:pt idx="37">
                  <c:v>13.391569200000006</c:v>
                </c:pt>
                <c:pt idx="38">
                  <c:v>14.224216800000001</c:v>
                </c:pt>
                <c:pt idx="39">
                  <c:v>14.817319999999999</c:v>
                </c:pt>
                <c:pt idx="40">
                  <c:v>15.441867899999998</c:v>
                </c:pt>
                <c:pt idx="41">
                  <c:v>16.050181599999988</c:v>
                </c:pt>
                <c:pt idx="42">
                  <c:v>16.689349299999911</c:v>
                </c:pt>
                <c:pt idx="43">
                  <c:v>17.341446699999938</c:v>
                </c:pt>
                <c:pt idx="44">
                  <c:v>18.361046000000002</c:v>
                </c:pt>
                <c:pt idx="45">
                  <c:v>19.031904300000061</c:v>
                </c:pt>
                <c:pt idx="46">
                  <c:v>19.749100799999987</c:v>
                </c:pt>
                <c:pt idx="47">
                  <c:v>20.480267799999989</c:v>
                </c:pt>
                <c:pt idx="48">
                  <c:v>21.2154591</c:v>
                </c:pt>
                <c:pt idx="49">
                  <c:v>22.143855899999998</c:v>
                </c:pt>
                <c:pt idx="50">
                  <c:v>22.929738299999915</c:v>
                </c:pt>
                <c:pt idx="51">
                  <c:v>23.692370400000001</c:v>
                </c:pt>
                <c:pt idx="52">
                  <c:v>24.4763381</c:v>
                </c:pt>
                <c:pt idx="53">
                  <c:v>25.1099295</c:v>
                </c:pt>
                <c:pt idx="54">
                  <c:v>25.784353400000001</c:v>
                </c:pt>
                <c:pt idx="55">
                  <c:v>26.422792999999889</c:v>
                </c:pt>
                <c:pt idx="56">
                  <c:v>26.942329699999878</c:v>
                </c:pt>
                <c:pt idx="57">
                  <c:v>27.3498962</c:v>
                </c:pt>
                <c:pt idx="58">
                  <c:v>27.346695499999999</c:v>
                </c:pt>
                <c:pt idx="59">
                  <c:v>27.7012666</c:v>
                </c:pt>
                <c:pt idx="60">
                  <c:v>27.820865500000053</c:v>
                </c:pt>
                <c:pt idx="61">
                  <c:v>28.096130199999987</c:v>
                </c:pt>
                <c:pt idx="62">
                  <c:v>28.3123249</c:v>
                </c:pt>
                <c:pt idx="63">
                  <c:v>28.707014699999988</c:v>
                </c:pt>
                <c:pt idx="64">
                  <c:v>28.871082300000001</c:v>
                </c:pt>
                <c:pt idx="65">
                  <c:v>29.025880999999988</c:v>
                </c:pt>
                <c:pt idx="66">
                  <c:v>29.180434699999989</c:v>
                </c:pt>
                <c:pt idx="67">
                  <c:v>29.374500000000001</c:v>
                </c:pt>
                <c:pt idx="68">
                  <c:v>29.641501900000005</c:v>
                </c:pt>
                <c:pt idx="69">
                  <c:v>29.816915800000061</c:v>
                </c:pt>
                <c:pt idx="70">
                  <c:v>29.996736099999904</c:v>
                </c:pt>
                <c:pt idx="71">
                  <c:v>29.976757200000002</c:v>
                </c:pt>
                <c:pt idx="72">
                  <c:v>29.958949799999989</c:v>
                </c:pt>
                <c:pt idx="73">
                  <c:v>30.349824699999999</c:v>
                </c:pt>
                <c:pt idx="74">
                  <c:v>30.458230599999915</c:v>
                </c:pt>
                <c:pt idx="75">
                  <c:v>30.280017299999919</c:v>
                </c:pt>
                <c:pt idx="76">
                  <c:v>30.047598499999999</c:v>
                </c:pt>
                <c:pt idx="77">
                  <c:v>30.099721899999938</c:v>
                </c:pt>
                <c:pt idx="78">
                  <c:v>30.493722699999889</c:v>
                </c:pt>
                <c:pt idx="79">
                  <c:v>30.816895000000084</c:v>
                </c:pt>
                <c:pt idx="80">
                  <c:v>30.709802199999999</c:v>
                </c:pt>
                <c:pt idx="81">
                  <c:v>30.9168409</c:v>
                </c:pt>
                <c:pt idx="82">
                  <c:v>31.181407499999999</c:v>
                </c:pt>
                <c:pt idx="83">
                  <c:v>31.333802800000001</c:v>
                </c:pt>
                <c:pt idx="84">
                  <c:v>31.450439699999919</c:v>
                </c:pt>
                <c:pt idx="85">
                  <c:v>31.928448799999934</c:v>
                </c:pt>
                <c:pt idx="86">
                  <c:v>32.161560400000006</c:v>
                </c:pt>
                <c:pt idx="87">
                  <c:v>32.485447799999996</c:v>
                </c:pt>
              </c:numCache>
            </c:numRef>
          </c:xVal>
          <c:yVal>
            <c:numRef>
              <c:f>'[TE1ACC001A.xls]Previous data summary'!$B$10:$B$97</c:f>
              <c:numCache>
                <c:formatCode>0.00E+00</c:formatCode>
                <c:ptCount val="88"/>
                <c:pt idx="0">
                  <c:v>16611530900</c:v>
                </c:pt>
                <c:pt idx="1">
                  <c:v>16835240900</c:v>
                </c:pt>
                <c:pt idx="2">
                  <c:v>16423835300</c:v>
                </c:pt>
                <c:pt idx="3">
                  <c:v>16400197600</c:v>
                </c:pt>
                <c:pt idx="4">
                  <c:v>16021925100</c:v>
                </c:pt>
                <c:pt idx="5">
                  <c:v>16451284800</c:v>
                </c:pt>
                <c:pt idx="6">
                  <c:v>16687067100</c:v>
                </c:pt>
                <c:pt idx="7">
                  <c:v>16606817100</c:v>
                </c:pt>
                <c:pt idx="8">
                  <c:v>16764309700</c:v>
                </c:pt>
                <c:pt idx="9">
                  <c:v>16210314100</c:v>
                </c:pt>
                <c:pt idx="10">
                  <c:v>16272992500</c:v>
                </c:pt>
                <c:pt idx="11">
                  <c:v>16197711500</c:v>
                </c:pt>
                <c:pt idx="12">
                  <c:v>16491880400</c:v>
                </c:pt>
                <c:pt idx="13">
                  <c:v>16217195900</c:v>
                </c:pt>
                <c:pt idx="14">
                  <c:v>16160427100</c:v>
                </c:pt>
                <c:pt idx="15">
                  <c:v>16003094800</c:v>
                </c:pt>
                <c:pt idx="16">
                  <c:v>15898983200</c:v>
                </c:pt>
                <c:pt idx="17">
                  <c:v>16032146800</c:v>
                </c:pt>
                <c:pt idx="18">
                  <c:v>15893628500</c:v>
                </c:pt>
                <c:pt idx="19">
                  <c:v>15881824000</c:v>
                </c:pt>
                <c:pt idx="20">
                  <c:v>15703358700</c:v>
                </c:pt>
                <c:pt idx="21">
                  <c:v>15536302400</c:v>
                </c:pt>
                <c:pt idx="22">
                  <c:v>15373986500</c:v>
                </c:pt>
                <c:pt idx="23">
                  <c:v>15788845800</c:v>
                </c:pt>
                <c:pt idx="24">
                  <c:v>15782151500</c:v>
                </c:pt>
                <c:pt idx="25">
                  <c:v>15200831000</c:v>
                </c:pt>
                <c:pt idx="26">
                  <c:v>14962723200</c:v>
                </c:pt>
                <c:pt idx="27">
                  <c:v>14764994700</c:v>
                </c:pt>
                <c:pt idx="28">
                  <c:v>16146685500</c:v>
                </c:pt>
                <c:pt idx="29">
                  <c:v>15786167300</c:v>
                </c:pt>
                <c:pt idx="30">
                  <c:v>15716871800</c:v>
                </c:pt>
                <c:pt idx="31">
                  <c:v>15474911400</c:v>
                </c:pt>
                <c:pt idx="32">
                  <c:v>15253189500</c:v>
                </c:pt>
                <c:pt idx="33">
                  <c:v>15055525300</c:v>
                </c:pt>
                <c:pt idx="34">
                  <c:v>14895306200</c:v>
                </c:pt>
                <c:pt idx="35">
                  <c:v>14756069400</c:v>
                </c:pt>
                <c:pt idx="36">
                  <c:v>15271393500</c:v>
                </c:pt>
                <c:pt idx="37">
                  <c:v>15137584200</c:v>
                </c:pt>
                <c:pt idx="38">
                  <c:v>14924323400</c:v>
                </c:pt>
                <c:pt idx="39">
                  <c:v>14759510700</c:v>
                </c:pt>
                <c:pt idx="40">
                  <c:v>14611446100</c:v>
                </c:pt>
                <c:pt idx="41">
                  <c:v>14477847300</c:v>
                </c:pt>
                <c:pt idx="42">
                  <c:v>14320447300</c:v>
                </c:pt>
                <c:pt idx="43">
                  <c:v>14171519900</c:v>
                </c:pt>
                <c:pt idx="44">
                  <c:v>13918125800</c:v>
                </c:pt>
                <c:pt idx="45">
                  <c:v>13718967700</c:v>
                </c:pt>
                <c:pt idx="46">
                  <c:v>13524350300</c:v>
                </c:pt>
                <c:pt idx="47">
                  <c:v>13324264300</c:v>
                </c:pt>
                <c:pt idx="48">
                  <c:v>13086130400</c:v>
                </c:pt>
                <c:pt idx="49">
                  <c:v>12996814600</c:v>
                </c:pt>
                <c:pt idx="50">
                  <c:v>12708392300</c:v>
                </c:pt>
                <c:pt idx="51">
                  <c:v>12446868300</c:v>
                </c:pt>
                <c:pt idx="52">
                  <c:v>12163725000</c:v>
                </c:pt>
                <c:pt idx="53">
                  <c:v>11960394600</c:v>
                </c:pt>
                <c:pt idx="54">
                  <c:v>11405244900</c:v>
                </c:pt>
                <c:pt idx="55">
                  <c:v>10915421300</c:v>
                </c:pt>
                <c:pt idx="56">
                  <c:v>10339691400</c:v>
                </c:pt>
                <c:pt idx="57">
                  <c:v>9696620500</c:v>
                </c:pt>
                <c:pt idx="58">
                  <c:v>9711437520</c:v>
                </c:pt>
                <c:pt idx="59">
                  <c:v>9061207620</c:v>
                </c:pt>
                <c:pt idx="60">
                  <c:v>8784742250</c:v>
                </c:pt>
                <c:pt idx="61">
                  <c:v>8167303350</c:v>
                </c:pt>
                <c:pt idx="62">
                  <c:v>7663187600</c:v>
                </c:pt>
                <c:pt idx="63">
                  <c:v>6809812940</c:v>
                </c:pt>
                <c:pt idx="64">
                  <c:v>6368080760</c:v>
                </c:pt>
                <c:pt idx="65">
                  <c:v>5951227310</c:v>
                </c:pt>
                <c:pt idx="66">
                  <c:v>5574817290</c:v>
                </c:pt>
                <c:pt idx="67">
                  <c:v>5054964830</c:v>
                </c:pt>
                <c:pt idx="68">
                  <c:v>4447526150</c:v>
                </c:pt>
                <c:pt idx="69">
                  <c:v>4063122960</c:v>
                </c:pt>
                <c:pt idx="70">
                  <c:v>3694078060</c:v>
                </c:pt>
                <c:pt idx="71">
                  <c:v>3705667190</c:v>
                </c:pt>
                <c:pt idx="72">
                  <c:v>3704871800</c:v>
                </c:pt>
                <c:pt idx="73">
                  <c:v>3077184200</c:v>
                </c:pt>
                <c:pt idx="74">
                  <c:v>2892549240</c:v>
                </c:pt>
                <c:pt idx="75">
                  <c:v>3177168060</c:v>
                </c:pt>
                <c:pt idx="76">
                  <c:v>3595491350</c:v>
                </c:pt>
                <c:pt idx="77">
                  <c:v>3481350480</c:v>
                </c:pt>
                <c:pt idx="78">
                  <c:v>2808487440</c:v>
                </c:pt>
                <c:pt idx="79">
                  <c:v>2322695410</c:v>
                </c:pt>
                <c:pt idx="80">
                  <c:v>2475529270</c:v>
                </c:pt>
                <c:pt idx="81">
                  <c:v>2183286100</c:v>
                </c:pt>
                <c:pt idx="82">
                  <c:v>1861005610</c:v>
                </c:pt>
                <c:pt idx="83">
                  <c:v>1690275090</c:v>
                </c:pt>
                <c:pt idx="84">
                  <c:v>1535223430</c:v>
                </c:pt>
                <c:pt idx="85">
                  <c:v>1096121610</c:v>
                </c:pt>
                <c:pt idx="86">
                  <c:v>957428576</c:v>
                </c:pt>
                <c:pt idx="87">
                  <c:v>789007289</c:v>
                </c:pt>
              </c:numCache>
            </c:numRef>
          </c:yVal>
        </c:ser>
        <c:ser>
          <c:idx val="1"/>
          <c:order val="1"/>
          <c:tx>
            <c:v>after LT+'Previous data summary'!$49:$49 baking</c:v>
          </c:tx>
          <c:spPr>
            <a:ln w="12700">
              <a:noFill/>
              <a:prstDash val="solid"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'[TE1ACC001A.xls]Previous data summary'!$D$59:$D$139</c:f>
              <c:numCache>
                <c:formatCode>0.00E+00</c:formatCode>
                <c:ptCount val="81"/>
                <c:pt idx="0">
                  <c:v>41.272997300000107</c:v>
                </c:pt>
                <c:pt idx="1">
                  <c:v>40.922557800000106</c:v>
                </c:pt>
                <c:pt idx="2">
                  <c:v>40.944546999999993</c:v>
                </c:pt>
                <c:pt idx="3">
                  <c:v>40.685090000000002</c:v>
                </c:pt>
                <c:pt idx="4">
                  <c:v>40.393162800000013</c:v>
                </c:pt>
                <c:pt idx="5">
                  <c:v>40.113470100000001</c:v>
                </c:pt>
                <c:pt idx="6">
                  <c:v>39.902725700000012</c:v>
                </c:pt>
                <c:pt idx="7">
                  <c:v>39.567589300000002</c:v>
                </c:pt>
                <c:pt idx="8">
                  <c:v>39.263678500000012</c:v>
                </c:pt>
                <c:pt idx="9">
                  <c:v>39.010954499999997</c:v>
                </c:pt>
                <c:pt idx="10">
                  <c:v>38.742744200000011</c:v>
                </c:pt>
                <c:pt idx="11">
                  <c:v>38.453474599999893</c:v>
                </c:pt>
                <c:pt idx="12">
                  <c:v>38.148127200000012</c:v>
                </c:pt>
                <c:pt idx="13">
                  <c:v>37.857024799999877</c:v>
                </c:pt>
                <c:pt idx="14">
                  <c:v>37.914967599999848</c:v>
                </c:pt>
                <c:pt idx="15">
                  <c:v>37.411282599999893</c:v>
                </c:pt>
                <c:pt idx="16">
                  <c:v>37.072978500000012</c:v>
                </c:pt>
                <c:pt idx="17">
                  <c:v>36.778083600000002</c:v>
                </c:pt>
                <c:pt idx="18">
                  <c:v>36.304241899999994</c:v>
                </c:pt>
                <c:pt idx="19">
                  <c:v>35.936221099999997</c:v>
                </c:pt>
                <c:pt idx="20">
                  <c:v>35.663257200000011</c:v>
                </c:pt>
                <c:pt idx="21">
                  <c:v>35.289026100000001</c:v>
                </c:pt>
                <c:pt idx="22">
                  <c:v>34.866559900000013</c:v>
                </c:pt>
                <c:pt idx="23">
                  <c:v>34.252903700000012</c:v>
                </c:pt>
                <c:pt idx="24">
                  <c:v>33.745968800000107</c:v>
                </c:pt>
                <c:pt idx="25">
                  <c:v>33.181787199999995</c:v>
                </c:pt>
                <c:pt idx="26">
                  <c:v>32.631165900000013</c:v>
                </c:pt>
                <c:pt idx="27">
                  <c:v>32.040018000000003</c:v>
                </c:pt>
                <c:pt idx="28">
                  <c:v>31.446765299999946</c:v>
                </c:pt>
                <c:pt idx="29">
                  <c:v>30.817430999999999</c:v>
                </c:pt>
                <c:pt idx="30">
                  <c:v>29.883538099999946</c:v>
                </c:pt>
                <c:pt idx="31">
                  <c:v>29.142872300000001</c:v>
                </c:pt>
                <c:pt idx="32">
                  <c:v>28.1968402</c:v>
                </c:pt>
                <c:pt idx="33">
                  <c:v>27.337992700000065</c:v>
                </c:pt>
                <c:pt idx="34">
                  <c:v>26.867026899999942</c:v>
                </c:pt>
                <c:pt idx="35">
                  <c:v>26.305861300000057</c:v>
                </c:pt>
                <c:pt idx="36">
                  <c:v>25.5485501</c:v>
                </c:pt>
                <c:pt idx="37">
                  <c:v>24.806087399999999</c:v>
                </c:pt>
                <c:pt idx="38">
                  <c:v>23.945265799999987</c:v>
                </c:pt>
                <c:pt idx="39">
                  <c:v>23.433445499999987</c:v>
                </c:pt>
                <c:pt idx="40">
                  <c:v>22.958291499999987</c:v>
                </c:pt>
                <c:pt idx="41">
                  <c:v>22.258954400000061</c:v>
                </c:pt>
                <c:pt idx="42">
                  <c:v>21.6413878</c:v>
                </c:pt>
                <c:pt idx="43">
                  <c:v>19.975777399999931</c:v>
                </c:pt>
                <c:pt idx="44">
                  <c:v>20.765813099999942</c:v>
                </c:pt>
                <c:pt idx="45">
                  <c:v>19.6943099</c:v>
                </c:pt>
                <c:pt idx="46">
                  <c:v>19.292656899999919</c:v>
                </c:pt>
                <c:pt idx="47">
                  <c:v>18.603716799999987</c:v>
                </c:pt>
                <c:pt idx="48">
                  <c:v>17.873093999999988</c:v>
                </c:pt>
                <c:pt idx="49">
                  <c:v>17.322849399999946</c:v>
                </c:pt>
                <c:pt idx="50">
                  <c:v>16.9543216</c:v>
                </c:pt>
                <c:pt idx="51">
                  <c:v>16.3906144</c:v>
                </c:pt>
                <c:pt idx="52">
                  <c:v>15.836329699999999</c:v>
                </c:pt>
                <c:pt idx="53">
                  <c:v>15.327021099999998</c:v>
                </c:pt>
                <c:pt idx="54">
                  <c:v>14.808615900000001</c:v>
                </c:pt>
                <c:pt idx="55">
                  <c:v>14.49983600000003</c:v>
                </c:pt>
                <c:pt idx="56">
                  <c:v>14.0520712</c:v>
                </c:pt>
                <c:pt idx="57">
                  <c:v>13.6320405</c:v>
                </c:pt>
                <c:pt idx="58">
                  <c:v>13.071623499999999</c:v>
                </c:pt>
                <c:pt idx="59">
                  <c:v>12.490869100000001</c:v>
                </c:pt>
                <c:pt idx="60">
                  <c:v>11.9667785</c:v>
                </c:pt>
                <c:pt idx="61">
                  <c:v>11.45016</c:v>
                </c:pt>
                <c:pt idx="62">
                  <c:v>11.095672200000006</c:v>
                </c:pt>
                <c:pt idx="63">
                  <c:v>10.640628899999999</c:v>
                </c:pt>
                <c:pt idx="64">
                  <c:v>10.006608700000001</c:v>
                </c:pt>
                <c:pt idx="65">
                  <c:v>9.3597892100000628</c:v>
                </c:pt>
                <c:pt idx="66">
                  <c:v>9.05090313</c:v>
                </c:pt>
                <c:pt idx="67">
                  <c:v>8.7010337999999994</c:v>
                </c:pt>
                <c:pt idx="68">
                  <c:v>8.3259993700000248</c:v>
                </c:pt>
                <c:pt idx="69">
                  <c:v>7.8242372999999814</c:v>
                </c:pt>
                <c:pt idx="70">
                  <c:v>7.5069156699999757</c:v>
                </c:pt>
                <c:pt idx="71">
                  <c:v>6.9040250800000003</c:v>
                </c:pt>
                <c:pt idx="72">
                  <c:v>6.23076586</c:v>
                </c:pt>
                <c:pt idx="73">
                  <c:v>5.8039551099999862</c:v>
                </c:pt>
                <c:pt idx="74">
                  <c:v>5.5075228499999795</c:v>
                </c:pt>
                <c:pt idx="75">
                  <c:v>4.8197450499999945</c:v>
                </c:pt>
                <c:pt idx="76">
                  <c:v>3.9654682199999987</c:v>
                </c:pt>
                <c:pt idx="77">
                  <c:v>3.4853173000000002</c:v>
                </c:pt>
                <c:pt idx="78">
                  <c:v>2.9299744899999998</c:v>
                </c:pt>
                <c:pt idx="79">
                  <c:v>2.4534624599999977</c:v>
                </c:pt>
                <c:pt idx="80">
                  <c:v>1.9774358099999998</c:v>
                </c:pt>
              </c:numCache>
            </c:numRef>
          </c:xVal>
          <c:yVal>
            <c:numRef>
              <c:f>'[TE1ACC001A.xls]Previous data summary'!$E$59:$E$139</c:f>
              <c:numCache>
                <c:formatCode>0.00E+00</c:formatCode>
                <c:ptCount val="81"/>
                <c:pt idx="0">
                  <c:v>3658967540</c:v>
                </c:pt>
                <c:pt idx="1">
                  <c:v>3689466310</c:v>
                </c:pt>
                <c:pt idx="2">
                  <c:v>3758326400</c:v>
                </c:pt>
                <c:pt idx="3">
                  <c:v>3965383770</c:v>
                </c:pt>
                <c:pt idx="4">
                  <c:v>4164866650</c:v>
                </c:pt>
                <c:pt idx="5">
                  <c:v>4377750610</c:v>
                </c:pt>
                <c:pt idx="6">
                  <c:v>4544536360</c:v>
                </c:pt>
                <c:pt idx="7">
                  <c:v>4789896460</c:v>
                </c:pt>
                <c:pt idx="8">
                  <c:v>5060596620</c:v>
                </c:pt>
                <c:pt idx="9">
                  <c:v>5271966470</c:v>
                </c:pt>
                <c:pt idx="10">
                  <c:v>5503478730</c:v>
                </c:pt>
                <c:pt idx="11">
                  <c:v>5745896060</c:v>
                </c:pt>
                <c:pt idx="12">
                  <c:v>6011950630</c:v>
                </c:pt>
                <c:pt idx="13">
                  <c:v>6279524540</c:v>
                </c:pt>
                <c:pt idx="14">
                  <c:v>6171952740</c:v>
                </c:pt>
                <c:pt idx="15">
                  <c:v>6618490010</c:v>
                </c:pt>
                <c:pt idx="16">
                  <c:v>6909099520</c:v>
                </c:pt>
                <c:pt idx="17">
                  <c:v>7207731800</c:v>
                </c:pt>
                <c:pt idx="18">
                  <c:v>7619992480</c:v>
                </c:pt>
                <c:pt idx="19">
                  <c:v>7945236320</c:v>
                </c:pt>
                <c:pt idx="20">
                  <c:v>8154544290</c:v>
                </c:pt>
                <c:pt idx="21">
                  <c:v>8508715360</c:v>
                </c:pt>
                <c:pt idx="22">
                  <c:v>8871201860</c:v>
                </c:pt>
                <c:pt idx="23">
                  <c:v>9354856780</c:v>
                </c:pt>
                <c:pt idx="24">
                  <c:v>9745692210</c:v>
                </c:pt>
                <c:pt idx="25">
                  <c:v>10040471100</c:v>
                </c:pt>
                <c:pt idx="26">
                  <c:v>10357191200</c:v>
                </c:pt>
                <c:pt idx="27">
                  <c:v>10714485500</c:v>
                </c:pt>
                <c:pt idx="28">
                  <c:v>11031949200</c:v>
                </c:pt>
                <c:pt idx="29">
                  <c:v>11365415200</c:v>
                </c:pt>
                <c:pt idx="30">
                  <c:v>11792332800</c:v>
                </c:pt>
                <c:pt idx="31">
                  <c:v>12029530600</c:v>
                </c:pt>
                <c:pt idx="32">
                  <c:v>12346616900</c:v>
                </c:pt>
                <c:pt idx="33">
                  <c:v>12492980600</c:v>
                </c:pt>
                <c:pt idx="34">
                  <c:v>12671884400</c:v>
                </c:pt>
                <c:pt idx="35">
                  <c:v>12718351100</c:v>
                </c:pt>
                <c:pt idx="36">
                  <c:v>12845520100</c:v>
                </c:pt>
                <c:pt idx="37">
                  <c:v>13037378800</c:v>
                </c:pt>
                <c:pt idx="38">
                  <c:v>13102616500</c:v>
                </c:pt>
                <c:pt idx="39">
                  <c:v>13133103700</c:v>
                </c:pt>
                <c:pt idx="40">
                  <c:v>13226411800</c:v>
                </c:pt>
                <c:pt idx="41">
                  <c:v>13404054400</c:v>
                </c:pt>
                <c:pt idx="42">
                  <c:v>13571800300</c:v>
                </c:pt>
                <c:pt idx="43">
                  <c:v>13778627600</c:v>
                </c:pt>
                <c:pt idx="44">
                  <c:v>13509262100</c:v>
                </c:pt>
                <c:pt idx="45">
                  <c:v>13697021400</c:v>
                </c:pt>
                <c:pt idx="46">
                  <c:v>13715134700</c:v>
                </c:pt>
                <c:pt idx="47">
                  <c:v>13792129900</c:v>
                </c:pt>
                <c:pt idx="48">
                  <c:v>14070878200</c:v>
                </c:pt>
                <c:pt idx="49">
                  <c:v>14229475800</c:v>
                </c:pt>
                <c:pt idx="50">
                  <c:v>14326524100</c:v>
                </c:pt>
                <c:pt idx="51">
                  <c:v>14316489200</c:v>
                </c:pt>
                <c:pt idx="52">
                  <c:v>14404085000</c:v>
                </c:pt>
                <c:pt idx="53">
                  <c:v>14528018600</c:v>
                </c:pt>
                <c:pt idx="54">
                  <c:v>14648765200</c:v>
                </c:pt>
                <c:pt idx="55">
                  <c:v>14750058400</c:v>
                </c:pt>
                <c:pt idx="56">
                  <c:v>15027511300</c:v>
                </c:pt>
                <c:pt idx="57">
                  <c:v>15242707800</c:v>
                </c:pt>
                <c:pt idx="58">
                  <c:v>15509676100</c:v>
                </c:pt>
                <c:pt idx="59">
                  <c:v>15771228500</c:v>
                </c:pt>
                <c:pt idx="60">
                  <c:v>15957434000</c:v>
                </c:pt>
                <c:pt idx="61">
                  <c:v>16209560400</c:v>
                </c:pt>
                <c:pt idx="62">
                  <c:v>16347567900</c:v>
                </c:pt>
                <c:pt idx="63">
                  <c:v>16619998200</c:v>
                </c:pt>
                <c:pt idx="64">
                  <c:v>16928114900</c:v>
                </c:pt>
                <c:pt idx="65">
                  <c:v>17293618500</c:v>
                </c:pt>
                <c:pt idx="66">
                  <c:v>17429429400</c:v>
                </c:pt>
                <c:pt idx="67">
                  <c:v>17760413100</c:v>
                </c:pt>
                <c:pt idx="68">
                  <c:v>18006262800</c:v>
                </c:pt>
                <c:pt idx="69">
                  <c:v>18147230000</c:v>
                </c:pt>
                <c:pt idx="70">
                  <c:v>18586473900</c:v>
                </c:pt>
                <c:pt idx="71">
                  <c:v>18822843600</c:v>
                </c:pt>
                <c:pt idx="72">
                  <c:v>19432382200</c:v>
                </c:pt>
                <c:pt idx="73">
                  <c:v>19276784200</c:v>
                </c:pt>
                <c:pt idx="74">
                  <c:v>19717022300</c:v>
                </c:pt>
                <c:pt idx="75">
                  <c:v>19825167700</c:v>
                </c:pt>
                <c:pt idx="76">
                  <c:v>20326255500</c:v>
                </c:pt>
                <c:pt idx="77">
                  <c:v>19917755000</c:v>
                </c:pt>
                <c:pt idx="78">
                  <c:v>19928723300</c:v>
                </c:pt>
                <c:pt idx="79">
                  <c:v>19844608600</c:v>
                </c:pt>
                <c:pt idx="80">
                  <c:v>19356181600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'[TE1ACC001A.xls]Previous data summary'!$I$3:$I$37</c:f>
              <c:numCache>
                <c:formatCode>0.00</c:formatCode>
                <c:ptCount val="35"/>
                <c:pt idx="0">
                  <c:v>4.5775484000000004</c:v>
                </c:pt>
                <c:pt idx="1">
                  <c:v>2.9130909199999997</c:v>
                </c:pt>
                <c:pt idx="2">
                  <c:v>2.8517937500000001</c:v>
                </c:pt>
                <c:pt idx="3">
                  <c:v>2.94490162</c:v>
                </c:pt>
                <c:pt idx="4">
                  <c:v>2.96777991</c:v>
                </c:pt>
                <c:pt idx="5">
                  <c:v>2.4486956799999997</c:v>
                </c:pt>
                <c:pt idx="6">
                  <c:v>2.9389964699999997</c:v>
                </c:pt>
                <c:pt idx="7">
                  <c:v>3.7436007300000012</c:v>
                </c:pt>
                <c:pt idx="8">
                  <c:v>4.8215650499999843</c:v>
                </c:pt>
                <c:pt idx="9">
                  <c:v>5.6172410800000003</c:v>
                </c:pt>
                <c:pt idx="10">
                  <c:v>5.8637827199999863</c:v>
                </c:pt>
                <c:pt idx="11">
                  <c:v>6.1827569399999796</c:v>
                </c:pt>
                <c:pt idx="12">
                  <c:v>7.0542935099999955</c:v>
                </c:pt>
                <c:pt idx="13">
                  <c:v>6.8213658800000001</c:v>
                </c:pt>
                <c:pt idx="14">
                  <c:v>6.5830414599999996</c:v>
                </c:pt>
                <c:pt idx="15">
                  <c:v>6.3565912199999843</c:v>
                </c:pt>
                <c:pt idx="16">
                  <c:v>5.9978183399999843</c:v>
                </c:pt>
                <c:pt idx="17">
                  <c:v>5.5626637499999996</c:v>
                </c:pt>
                <c:pt idx="18">
                  <c:v>7.2682975299999955</c:v>
                </c:pt>
                <c:pt idx="19">
                  <c:v>7.6816930299999999</c:v>
                </c:pt>
                <c:pt idx="20">
                  <c:v>8.1386197199999994</c:v>
                </c:pt>
                <c:pt idx="21">
                  <c:v>7.8770614400000003</c:v>
                </c:pt>
                <c:pt idx="22">
                  <c:v>8.0513202200000009</c:v>
                </c:pt>
                <c:pt idx="23">
                  <c:v>8.2867359300000007</c:v>
                </c:pt>
                <c:pt idx="24">
                  <c:v>8.2996424700000002</c:v>
                </c:pt>
                <c:pt idx="25">
                  <c:v>8.4665704800000015</c:v>
                </c:pt>
                <c:pt idx="26">
                  <c:v>8.5078992300000067</c:v>
                </c:pt>
                <c:pt idx="27">
                  <c:v>7.9095522200000001</c:v>
                </c:pt>
                <c:pt idx="28">
                  <c:v>8.2368205099999994</c:v>
                </c:pt>
                <c:pt idx="29">
                  <c:v>8.50272307</c:v>
                </c:pt>
                <c:pt idx="30">
                  <c:v>8.5375555500000004</c:v>
                </c:pt>
                <c:pt idx="31">
                  <c:v>8.5454267800000014</c:v>
                </c:pt>
                <c:pt idx="32">
                  <c:v>8.9589438700000006</c:v>
                </c:pt>
                <c:pt idx="33">
                  <c:v>8.5369851499999996</c:v>
                </c:pt>
                <c:pt idx="34">
                  <c:v>8.5519894900000004</c:v>
                </c:pt>
              </c:numCache>
            </c:numRef>
          </c:xVal>
          <c:yVal>
            <c:numRef>
              <c:f>'[TE1ACC001A.xls]Previous data summary'!$K$3:$K$37</c:f>
              <c:numCache>
                <c:formatCode>0.00E+00</c:formatCode>
                <c:ptCount val="35"/>
                <c:pt idx="0">
                  <c:v>8650263000</c:v>
                </c:pt>
                <c:pt idx="1">
                  <c:v>9256375550</c:v>
                </c:pt>
                <c:pt idx="2">
                  <c:v>8903361250</c:v>
                </c:pt>
                <c:pt idx="3">
                  <c:v>9528619650</c:v>
                </c:pt>
                <c:pt idx="4">
                  <c:v>9743668650</c:v>
                </c:pt>
                <c:pt idx="5">
                  <c:v>9904677900</c:v>
                </c:pt>
                <c:pt idx="6">
                  <c:v>9575599400</c:v>
                </c:pt>
                <c:pt idx="7">
                  <c:v>9088200900</c:v>
                </c:pt>
                <c:pt idx="8">
                  <c:v>8459290250</c:v>
                </c:pt>
                <c:pt idx="9">
                  <c:v>8047348350</c:v>
                </c:pt>
                <c:pt idx="10">
                  <c:v>8143010250</c:v>
                </c:pt>
                <c:pt idx="11">
                  <c:v>7928924000</c:v>
                </c:pt>
                <c:pt idx="12">
                  <c:v>6257366450</c:v>
                </c:pt>
                <c:pt idx="13">
                  <c:v>6393058200</c:v>
                </c:pt>
                <c:pt idx="14">
                  <c:v>6524034750</c:v>
                </c:pt>
                <c:pt idx="15">
                  <c:v>6643272150</c:v>
                </c:pt>
                <c:pt idx="16">
                  <c:v>6849736350</c:v>
                </c:pt>
                <c:pt idx="17">
                  <c:v>6910021550</c:v>
                </c:pt>
                <c:pt idx="18">
                  <c:v>6074833500</c:v>
                </c:pt>
                <c:pt idx="19">
                  <c:v>5973875800</c:v>
                </c:pt>
                <c:pt idx="20">
                  <c:v>5329214350</c:v>
                </c:pt>
                <c:pt idx="21">
                  <c:v>5522615850</c:v>
                </c:pt>
                <c:pt idx="22">
                  <c:v>5274306450</c:v>
                </c:pt>
                <c:pt idx="23">
                  <c:v>4889695900</c:v>
                </c:pt>
                <c:pt idx="24">
                  <c:v>4868667110</c:v>
                </c:pt>
                <c:pt idx="25">
                  <c:v>4443025085</c:v>
                </c:pt>
                <c:pt idx="26">
                  <c:v>4303659740</c:v>
                </c:pt>
                <c:pt idx="27">
                  <c:v>5288395800</c:v>
                </c:pt>
                <c:pt idx="28">
                  <c:v>4807774855</c:v>
                </c:pt>
                <c:pt idx="29">
                  <c:v>4307878085</c:v>
                </c:pt>
                <c:pt idx="30">
                  <c:v>4167605370</c:v>
                </c:pt>
                <c:pt idx="31">
                  <c:v>4095849905</c:v>
                </c:pt>
                <c:pt idx="32">
                  <c:v>4503428820</c:v>
                </c:pt>
                <c:pt idx="33">
                  <c:v>4021455805</c:v>
                </c:pt>
                <c:pt idx="34">
                  <c:v>3954048380</c:v>
                </c:pt>
              </c:numCache>
            </c:numRef>
          </c:yVal>
        </c:ser>
        <c:axId val="47622016"/>
        <c:axId val="47931776"/>
      </c:scatterChart>
      <c:valAx>
        <c:axId val="47622016"/>
        <c:scaling>
          <c:orientation val="minMax"/>
          <c:max val="45"/>
          <c:min val="0"/>
        </c:scaling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 dirty="0" err="1"/>
                  <a:t>Eacc</a:t>
                </a:r>
                <a:r>
                  <a:rPr lang="en-US" b="1" dirty="0"/>
                  <a:t> [MV/m]</a:t>
                </a:r>
              </a:p>
            </c:rich>
          </c:tx>
          <c:layout>
            <c:manualLayout>
              <c:xMode val="edge"/>
              <c:yMode val="edge"/>
              <c:x val="0.42980775130381577"/>
              <c:y val="0.9144821638110974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31776"/>
        <c:crosses val="autoZero"/>
        <c:crossBetween val="midCat"/>
        <c:majorUnit val="10"/>
      </c:valAx>
      <c:valAx>
        <c:axId val="47931776"/>
        <c:scaling>
          <c:orientation val="minMax"/>
          <c:min val="100000000"/>
        </c:scaling>
        <c:axPos val="l"/>
        <c:numFmt formatCode="0.0E+0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6220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0"/>
      </a:srgbClr>
    </a:solidFill>
    <a:ln w="3175">
      <a:noFill/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705796150481191"/>
          <c:y val="5.1400554097404488E-2"/>
          <c:w val="0.79126159230096238"/>
          <c:h val="0.7344480898221055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sample10!$J$1:$J$157</c:f>
              <c:numCache>
                <c:formatCode>General</c:formatCode>
                <c:ptCount val="157"/>
                <c:pt idx="0">
                  <c:v>7.2469999999999999</c:v>
                </c:pt>
                <c:pt idx="1">
                  <c:v>7.1839999999999975</c:v>
                </c:pt>
                <c:pt idx="2">
                  <c:v>7.1310000000000002</c:v>
                </c:pt>
                <c:pt idx="3">
                  <c:v>7.08</c:v>
                </c:pt>
                <c:pt idx="4">
                  <c:v>7.032</c:v>
                </c:pt>
                <c:pt idx="5">
                  <c:v>6.9889999999999999</c:v>
                </c:pt>
                <c:pt idx="6">
                  <c:v>6.9489999999999998</c:v>
                </c:pt>
                <c:pt idx="7">
                  <c:v>7.016</c:v>
                </c:pt>
                <c:pt idx="8">
                  <c:v>6.9829999999999997</c:v>
                </c:pt>
                <c:pt idx="9">
                  <c:v>6.9489999999999998</c:v>
                </c:pt>
                <c:pt idx="10">
                  <c:v>6.9180000000000001</c:v>
                </c:pt>
                <c:pt idx="11">
                  <c:v>7.0030000000000001</c:v>
                </c:pt>
                <c:pt idx="12">
                  <c:v>7.0279999999999943</c:v>
                </c:pt>
                <c:pt idx="13">
                  <c:v>7.2639999999999985</c:v>
                </c:pt>
                <c:pt idx="14">
                  <c:v>7.2309999999999999</c:v>
                </c:pt>
                <c:pt idx="15">
                  <c:v>7.2009999999999996</c:v>
                </c:pt>
                <c:pt idx="16">
                  <c:v>7.1739999999999995</c:v>
                </c:pt>
                <c:pt idx="17">
                  <c:v>7.335</c:v>
                </c:pt>
                <c:pt idx="18">
                  <c:v>7.298</c:v>
                </c:pt>
                <c:pt idx="19">
                  <c:v>8.6890000000000001</c:v>
                </c:pt>
                <c:pt idx="20">
                  <c:v>8.5870000000000015</c:v>
                </c:pt>
                <c:pt idx="21">
                  <c:v>8.9460000000000015</c:v>
                </c:pt>
                <c:pt idx="22">
                  <c:v>8.9130000000000003</c:v>
                </c:pt>
                <c:pt idx="23">
                  <c:v>8.8690000000000104</c:v>
                </c:pt>
                <c:pt idx="24">
                  <c:v>9.1170000000000009</c:v>
                </c:pt>
                <c:pt idx="25">
                  <c:v>9.1030000000000015</c:v>
                </c:pt>
                <c:pt idx="26">
                  <c:v>9.0790000000000006</c:v>
                </c:pt>
                <c:pt idx="27">
                  <c:v>9.4970000000000034</c:v>
                </c:pt>
                <c:pt idx="28">
                  <c:v>9.5590000000000028</c:v>
                </c:pt>
                <c:pt idx="29">
                  <c:v>9.5730000000000004</c:v>
                </c:pt>
                <c:pt idx="30">
                  <c:v>9.5720000000000027</c:v>
                </c:pt>
                <c:pt idx="31">
                  <c:v>9.56</c:v>
                </c:pt>
                <c:pt idx="32">
                  <c:v>9.5450000000000017</c:v>
                </c:pt>
                <c:pt idx="33">
                  <c:v>9.5300000000000011</c:v>
                </c:pt>
                <c:pt idx="34">
                  <c:v>9.5180000000000007</c:v>
                </c:pt>
                <c:pt idx="35">
                  <c:v>9.5050000000000008</c:v>
                </c:pt>
                <c:pt idx="36">
                  <c:v>9.8210000000000015</c:v>
                </c:pt>
                <c:pt idx="37">
                  <c:v>9.8530000000000122</c:v>
                </c:pt>
                <c:pt idx="38">
                  <c:v>9.8600000000000048</c:v>
                </c:pt>
                <c:pt idx="39">
                  <c:v>9.8650000000000109</c:v>
                </c:pt>
                <c:pt idx="40">
                  <c:v>9.8630000000000067</c:v>
                </c:pt>
                <c:pt idx="41">
                  <c:v>10.133000000000001</c:v>
                </c:pt>
                <c:pt idx="42">
                  <c:v>10.143000000000001</c:v>
                </c:pt>
                <c:pt idx="43">
                  <c:v>10.14</c:v>
                </c:pt>
                <c:pt idx="44">
                  <c:v>10.428000000000001</c:v>
                </c:pt>
                <c:pt idx="45">
                  <c:v>10.47200000000001</c:v>
                </c:pt>
                <c:pt idx="46">
                  <c:v>10.48500000000001</c:v>
                </c:pt>
                <c:pt idx="47">
                  <c:v>10.491</c:v>
                </c:pt>
                <c:pt idx="48">
                  <c:v>10.492000000000004</c:v>
                </c:pt>
                <c:pt idx="49">
                  <c:v>10.495000000000006</c:v>
                </c:pt>
                <c:pt idx="50">
                  <c:v>10.69</c:v>
                </c:pt>
                <c:pt idx="51">
                  <c:v>10.736000000000001</c:v>
                </c:pt>
                <c:pt idx="52">
                  <c:v>10.755000000000004</c:v>
                </c:pt>
                <c:pt idx="53">
                  <c:v>10.766</c:v>
                </c:pt>
                <c:pt idx="54">
                  <c:v>10.228999999999999</c:v>
                </c:pt>
                <c:pt idx="55">
                  <c:v>10.098000000000001</c:v>
                </c:pt>
                <c:pt idx="56">
                  <c:v>10.066000000000004</c:v>
                </c:pt>
                <c:pt idx="57">
                  <c:v>10.042</c:v>
                </c:pt>
                <c:pt idx="58">
                  <c:v>10.025</c:v>
                </c:pt>
                <c:pt idx="59">
                  <c:v>10.012</c:v>
                </c:pt>
                <c:pt idx="60">
                  <c:v>9.9310000000000009</c:v>
                </c:pt>
                <c:pt idx="61">
                  <c:v>9.8610000000000007</c:v>
                </c:pt>
                <c:pt idx="62">
                  <c:v>9.8090000000000028</c:v>
                </c:pt>
                <c:pt idx="63">
                  <c:v>9.8580000000000005</c:v>
                </c:pt>
                <c:pt idx="64">
                  <c:v>9.8870000000000005</c:v>
                </c:pt>
                <c:pt idx="65">
                  <c:v>9.9</c:v>
                </c:pt>
                <c:pt idx="66">
                  <c:v>10.457000000000004</c:v>
                </c:pt>
                <c:pt idx="67">
                  <c:v>10.538</c:v>
                </c:pt>
                <c:pt idx="68">
                  <c:v>10.578000000000001</c:v>
                </c:pt>
                <c:pt idx="69">
                  <c:v>10.601000000000001</c:v>
                </c:pt>
                <c:pt idx="70">
                  <c:v>10.267000000000001</c:v>
                </c:pt>
                <c:pt idx="71">
                  <c:v>10.233000000000001</c:v>
                </c:pt>
                <c:pt idx="72">
                  <c:v>10.223000000000001</c:v>
                </c:pt>
                <c:pt idx="73">
                  <c:v>10.217000000000001</c:v>
                </c:pt>
                <c:pt idx="74">
                  <c:v>10.492000000000004</c:v>
                </c:pt>
                <c:pt idx="75">
                  <c:v>10.528</c:v>
                </c:pt>
                <c:pt idx="76">
                  <c:v>10.996</c:v>
                </c:pt>
                <c:pt idx="77">
                  <c:v>11.054</c:v>
                </c:pt>
                <c:pt idx="78">
                  <c:v>11.075000000000006</c:v>
                </c:pt>
                <c:pt idx="79">
                  <c:v>11.091000000000001</c:v>
                </c:pt>
                <c:pt idx="80">
                  <c:v>11.543000000000001</c:v>
                </c:pt>
                <c:pt idx="81">
                  <c:v>11.616</c:v>
                </c:pt>
                <c:pt idx="82">
                  <c:v>12.583</c:v>
                </c:pt>
                <c:pt idx="83">
                  <c:v>12.753</c:v>
                </c:pt>
                <c:pt idx="84">
                  <c:v>12.837</c:v>
                </c:pt>
                <c:pt idx="85">
                  <c:v>12.89</c:v>
                </c:pt>
                <c:pt idx="86">
                  <c:v>14.446</c:v>
                </c:pt>
                <c:pt idx="87">
                  <c:v>14.775</c:v>
                </c:pt>
                <c:pt idx="88">
                  <c:v>46.675000000000011</c:v>
                </c:pt>
                <c:pt idx="89">
                  <c:v>59.613</c:v>
                </c:pt>
                <c:pt idx="90">
                  <c:v>66.555999999999983</c:v>
                </c:pt>
                <c:pt idx="91">
                  <c:v>73.423000000000002</c:v>
                </c:pt>
                <c:pt idx="92">
                  <c:v>92.364000000000004</c:v>
                </c:pt>
                <c:pt idx="93">
                  <c:v>104.36999999999999</c:v>
                </c:pt>
                <c:pt idx="94">
                  <c:v>113.61999999999999</c:v>
                </c:pt>
                <c:pt idx="95">
                  <c:v>121.43</c:v>
                </c:pt>
                <c:pt idx="96">
                  <c:v>128.22</c:v>
                </c:pt>
                <c:pt idx="97">
                  <c:v>134.23999999999998</c:v>
                </c:pt>
                <c:pt idx="98">
                  <c:v>139.62</c:v>
                </c:pt>
                <c:pt idx="99">
                  <c:v>144.49</c:v>
                </c:pt>
                <c:pt idx="100">
                  <c:v>152.30000000000001</c:v>
                </c:pt>
                <c:pt idx="101">
                  <c:v>172.36</c:v>
                </c:pt>
                <c:pt idx="102">
                  <c:v>185.95000000000007</c:v>
                </c:pt>
                <c:pt idx="103">
                  <c:v>196.20999999999998</c:v>
                </c:pt>
                <c:pt idx="104">
                  <c:v>204.97</c:v>
                </c:pt>
                <c:pt idx="105">
                  <c:v>212.72</c:v>
                </c:pt>
                <c:pt idx="106">
                  <c:v>219.57</c:v>
                </c:pt>
                <c:pt idx="107">
                  <c:v>225.69</c:v>
                </c:pt>
                <c:pt idx="108">
                  <c:v>231.33</c:v>
                </c:pt>
                <c:pt idx="109">
                  <c:v>236.26</c:v>
                </c:pt>
                <c:pt idx="110">
                  <c:v>240.79</c:v>
                </c:pt>
                <c:pt idx="111">
                  <c:v>244.75</c:v>
                </c:pt>
                <c:pt idx="112">
                  <c:v>248.44</c:v>
                </c:pt>
                <c:pt idx="113">
                  <c:v>251.94</c:v>
                </c:pt>
                <c:pt idx="114">
                  <c:v>255</c:v>
                </c:pt>
                <c:pt idx="115">
                  <c:v>257.72999999999968</c:v>
                </c:pt>
                <c:pt idx="116">
                  <c:v>260.3</c:v>
                </c:pt>
                <c:pt idx="117">
                  <c:v>262.70999999999964</c:v>
                </c:pt>
                <c:pt idx="118">
                  <c:v>264.75</c:v>
                </c:pt>
                <c:pt idx="119">
                  <c:v>266.62</c:v>
                </c:pt>
                <c:pt idx="120">
                  <c:v>268.41000000000003</c:v>
                </c:pt>
                <c:pt idx="121">
                  <c:v>270.05</c:v>
                </c:pt>
                <c:pt idx="122">
                  <c:v>271.45999999999964</c:v>
                </c:pt>
                <c:pt idx="123">
                  <c:v>272.78999999999968</c:v>
                </c:pt>
                <c:pt idx="124">
                  <c:v>274.10000000000002</c:v>
                </c:pt>
                <c:pt idx="125">
                  <c:v>275.19</c:v>
                </c:pt>
                <c:pt idx="126">
                  <c:v>276.27</c:v>
                </c:pt>
                <c:pt idx="127">
                  <c:v>278.7</c:v>
                </c:pt>
                <c:pt idx="128">
                  <c:v>280.19</c:v>
                </c:pt>
                <c:pt idx="129">
                  <c:v>281.28999999999968</c:v>
                </c:pt>
                <c:pt idx="130">
                  <c:v>282.37</c:v>
                </c:pt>
                <c:pt idx="131">
                  <c:v>283.38</c:v>
                </c:pt>
                <c:pt idx="132">
                  <c:v>284.14000000000033</c:v>
                </c:pt>
                <c:pt idx="133">
                  <c:v>284.95</c:v>
                </c:pt>
                <c:pt idx="134">
                  <c:v>285.51</c:v>
                </c:pt>
                <c:pt idx="135">
                  <c:v>286.14999999999998</c:v>
                </c:pt>
                <c:pt idx="136">
                  <c:v>286.58</c:v>
                </c:pt>
                <c:pt idx="137">
                  <c:v>286.95999999999964</c:v>
                </c:pt>
                <c:pt idx="138">
                  <c:v>287.44</c:v>
                </c:pt>
                <c:pt idx="139">
                  <c:v>287.77</c:v>
                </c:pt>
                <c:pt idx="140">
                  <c:v>288.08999999999969</c:v>
                </c:pt>
                <c:pt idx="141">
                  <c:v>288.32</c:v>
                </c:pt>
                <c:pt idx="142">
                  <c:v>288.57</c:v>
                </c:pt>
                <c:pt idx="143">
                  <c:v>288.70999999999964</c:v>
                </c:pt>
                <c:pt idx="144">
                  <c:v>290.52</c:v>
                </c:pt>
                <c:pt idx="145">
                  <c:v>292.66000000000008</c:v>
                </c:pt>
                <c:pt idx="146">
                  <c:v>293.3</c:v>
                </c:pt>
                <c:pt idx="147">
                  <c:v>293.24</c:v>
                </c:pt>
                <c:pt idx="148">
                  <c:v>293.12</c:v>
                </c:pt>
                <c:pt idx="149">
                  <c:v>293.04000000000002</c:v>
                </c:pt>
                <c:pt idx="150">
                  <c:v>293.04000000000002</c:v>
                </c:pt>
                <c:pt idx="151">
                  <c:v>293.20999999999964</c:v>
                </c:pt>
                <c:pt idx="152">
                  <c:v>294.41999999999967</c:v>
                </c:pt>
                <c:pt idx="153">
                  <c:v>295.57</c:v>
                </c:pt>
                <c:pt idx="154">
                  <c:v>296.12</c:v>
                </c:pt>
                <c:pt idx="155">
                  <c:v>296.22000000000003</c:v>
                </c:pt>
                <c:pt idx="156">
                  <c:v>296.5</c:v>
                </c:pt>
              </c:numCache>
            </c:numRef>
          </c:xVal>
          <c:yVal>
            <c:numRef>
              <c:f>sample10!$K$1:$K$157</c:f>
              <c:numCache>
                <c:formatCode>0.00E+00</c:formatCode>
                <c:ptCount val="157"/>
                <c:pt idx="0">
                  <c:v>3.6051150000000109E-9</c:v>
                </c:pt>
                <c:pt idx="1">
                  <c:v>1.5502030000000041E-8</c:v>
                </c:pt>
                <c:pt idx="2">
                  <c:v>1.1776710000000028E-8</c:v>
                </c:pt>
                <c:pt idx="3">
                  <c:v>9.9140800000000308E-9</c:v>
                </c:pt>
                <c:pt idx="4">
                  <c:v>1.0094330000000015E-8</c:v>
                </c:pt>
                <c:pt idx="5">
                  <c:v>-1.478099000000003E-8</c:v>
                </c:pt>
                <c:pt idx="6">
                  <c:v>1.2257420000000028E-8</c:v>
                </c:pt>
                <c:pt idx="7">
                  <c:v>3.30469000000001E-9</c:v>
                </c:pt>
                <c:pt idx="8">
                  <c:v>1.6823900000000056E-9</c:v>
                </c:pt>
                <c:pt idx="9">
                  <c:v>-4.2059500000000128E-10</c:v>
                </c:pt>
                <c:pt idx="10">
                  <c:v>3.90554500000001E-9</c:v>
                </c:pt>
                <c:pt idx="11">
                  <c:v>1.369947000000004E-8</c:v>
                </c:pt>
                <c:pt idx="12">
                  <c:v>9.0091000000000304E-10</c:v>
                </c:pt>
                <c:pt idx="13">
                  <c:v>6.4892200000000265E-9</c:v>
                </c:pt>
                <c:pt idx="14">
                  <c:v>1.0154430000000021E-8</c:v>
                </c:pt>
                <c:pt idx="15">
                  <c:v>1.5618850000000045E-9</c:v>
                </c:pt>
                <c:pt idx="16">
                  <c:v>-1.0575020000000023E-8</c:v>
                </c:pt>
                <c:pt idx="17">
                  <c:v>-1.2978430000000028E-8</c:v>
                </c:pt>
                <c:pt idx="18">
                  <c:v>4.0854100000000098E-9</c:v>
                </c:pt>
                <c:pt idx="19">
                  <c:v>1.8145780000000058E-8</c:v>
                </c:pt>
                <c:pt idx="20">
                  <c:v>6.3089650000000174E-9</c:v>
                </c:pt>
                <c:pt idx="21">
                  <c:v>1.2377580000000028E-8</c:v>
                </c:pt>
                <c:pt idx="22">
                  <c:v>1.4120040000000029E-8</c:v>
                </c:pt>
                <c:pt idx="23">
                  <c:v>3.4248650000000083E-9</c:v>
                </c:pt>
                <c:pt idx="24">
                  <c:v>1.4961250000000041E-8</c:v>
                </c:pt>
                <c:pt idx="25">
                  <c:v>2.0368940000000039E-8</c:v>
                </c:pt>
                <c:pt idx="26">
                  <c:v>2.2652180000000057E-8</c:v>
                </c:pt>
                <c:pt idx="27">
                  <c:v>1.9954340000000047E-7</c:v>
                </c:pt>
                <c:pt idx="28">
                  <c:v>3.1761110000000081E-7</c:v>
                </c:pt>
                <c:pt idx="29">
                  <c:v>3.5125910000000085E-7</c:v>
                </c:pt>
                <c:pt idx="30">
                  <c:v>3.574480000000007E-7</c:v>
                </c:pt>
                <c:pt idx="31">
                  <c:v>3.1130240000000086E-7</c:v>
                </c:pt>
                <c:pt idx="32">
                  <c:v>2.7825500000000077E-7</c:v>
                </c:pt>
                <c:pt idx="33">
                  <c:v>2.6083030000000081E-7</c:v>
                </c:pt>
                <c:pt idx="34">
                  <c:v>2.515172000000005E-7</c:v>
                </c:pt>
                <c:pt idx="35">
                  <c:v>2.2291630000000065E-7</c:v>
                </c:pt>
                <c:pt idx="36">
                  <c:v>1.8934690000000033E-6</c:v>
                </c:pt>
                <c:pt idx="37">
                  <c:v>2.1154250000000002E-6</c:v>
                </c:pt>
                <c:pt idx="38">
                  <c:v>2.2181720000000049E-6</c:v>
                </c:pt>
                <c:pt idx="39">
                  <c:v>2.3084780000000002E-6</c:v>
                </c:pt>
                <c:pt idx="40">
                  <c:v>2.3045150000000046E-6</c:v>
                </c:pt>
                <c:pt idx="41">
                  <c:v>4.5502010000000105E-6</c:v>
                </c:pt>
                <c:pt idx="42">
                  <c:v>4.6197810000000075E-6</c:v>
                </c:pt>
                <c:pt idx="43">
                  <c:v>4.6450149999999998E-6</c:v>
                </c:pt>
                <c:pt idx="44">
                  <c:v>6.8743640000000123E-6</c:v>
                </c:pt>
                <c:pt idx="45">
                  <c:v>7.1077330000000119E-6</c:v>
                </c:pt>
                <c:pt idx="46">
                  <c:v>7.1738890000000135E-6</c:v>
                </c:pt>
                <c:pt idx="47">
                  <c:v>7.1747870000000091E-6</c:v>
                </c:pt>
                <c:pt idx="48">
                  <c:v>7.1878870000000065E-6</c:v>
                </c:pt>
                <c:pt idx="49">
                  <c:v>7.1937770000000136E-6</c:v>
                </c:pt>
                <c:pt idx="50">
                  <c:v>7.2426830000000164E-6</c:v>
                </c:pt>
                <c:pt idx="51">
                  <c:v>7.2569320000000135E-6</c:v>
                </c:pt>
                <c:pt idx="52">
                  <c:v>7.257767000000016E-6</c:v>
                </c:pt>
                <c:pt idx="53">
                  <c:v>7.2467730000000196E-6</c:v>
                </c:pt>
                <c:pt idx="54">
                  <c:v>5.2690570000000101E-6</c:v>
                </c:pt>
                <c:pt idx="55">
                  <c:v>4.5635400000000075E-6</c:v>
                </c:pt>
                <c:pt idx="56">
                  <c:v>4.3644799999999998E-6</c:v>
                </c:pt>
                <c:pt idx="57">
                  <c:v>4.1955160000000003E-6</c:v>
                </c:pt>
                <c:pt idx="58">
                  <c:v>4.0742080000000111E-6</c:v>
                </c:pt>
                <c:pt idx="59">
                  <c:v>3.9875640000000089E-6</c:v>
                </c:pt>
                <c:pt idx="60">
                  <c:v>2.9713410000000037E-6</c:v>
                </c:pt>
                <c:pt idx="61">
                  <c:v>2.4599550000000025E-6</c:v>
                </c:pt>
                <c:pt idx="62">
                  <c:v>2.1160870000000023E-6</c:v>
                </c:pt>
                <c:pt idx="63">
                  <c:v>2.7259530000000059E-6</c:v>
                </c:pt>
                <c:pt idx="64">
                  <c:v>2.9518110000000037E-6</c:v>
                </c:pt>
                <c:pt idx="65">
                  <c:v>3.0477690000000073E-6</c:v>
                </c:pt>
                <c:pt idx="66">
                  <c:v>7.2087350000000136E-6</c:v>
                </c:pt>
                <c:pt idx="67">
                  <c:v>7.2106580000000165E-6</c:v>
                </c:pt>
                <c:pt idx="68">
                  <c:v>7.2239980000000137E-6</c:v>
                </c:pt>
                <c:pt idx="69">
                  <c:v>7.2306070000000185E-6</c:v>
                </c:pt>
                <c:pt idx="70">
                  <c:v>6.2565010000000131E-6</c:v>
                </c:pt>
                <c:pt idx="71">
                  <c:v>6.1103830000000103E-6</c:v>
                </c:pt>
                <c:pt idx="72">
                  <c:v>6.0176080000000127E-6</c:v>
                </c:pt>
                <c:pt idx="73">
                  <c:v>5.9931490000000154E-6</c:v>
                </c:pt>
                <c:pt idx="74">
                  <c:v>7.2138990000000164E-6</c:v>
                </c:pt>
                <c:pt idx="75">
                  <c:v>7.2247780000000107E-6</c:v>
                </c:pt>
                <c:pt idx="76">
                  <c:v>7.3117830000000137E-6</c:v>
                </c:pt>
                <c:pt idx="77">
                  <c:v>7.3129800000000063E-6</c:v>
                </c:pt>
                <c:pt idx="78">
                  <c:v>7.3094360000000135E-6</c:v>
                </c:pt>
                <c:pt idx="79">
                  <c:v>7.320253000000015E-6</c:v>
                </c:pt>
                <c:pt idx="80">
                  <c:v>7.4165670000000169E-6</c:v>
                </c:pt>
                <c:pt idx="81">
                  <c:v>7.4378960000000147E-6</c:v>
                </c:pt>
                <c:pt idx="82">
                  <c:v>7.6516750000000134E-6</c:v>
                </c:pt>
                <c:pt idx="83">
                  <c:v>7.68881700000001E-6</c:v>
                </c:pt>
                <c:pt idx="84">
                  <c:v>7.7257120000000143E-6</c:v>
                </c:pt>
                <c:pt idx="85">
                  <c:v>7.7361650000000185E-6</c:v>
                </c:pt>
                <c:pt idx="86">
                  <c:v>8.2151080000000124E-6</c:v>
                </c:pt>
                <c:pt idx="87">
                  <c:v>8.339843000000024E-6</c:v>
                </c:pt>
                <c:pt idx="88">
                  <c:v>6.3052140000000083E-5</c:v>
                </c:pt>
                <c:pt idx="89">
                  <c:v>1.2665780000000015E-4</c:v>
                </c:pt>
                <c:pt idx="90">
                  <c:v>1.6078250000000016E-4</c:v>
                </c:pt>
                <c:pt idx="91">
                  <c:v>1.9443900000000032E-4</c:v>
                </c:pt>
                <c:pt idx="92">
                  <c:v>2.9428089999999999E-4</c:v>
                </c:pt>
                <c:pt idx="93">
                  <c:v>3.7259380000000065E-4</c:v>
                </c:pt>
                <c:pt idx="94">
                  <c:v>4.3211880000000011E-4</c:v>
                </c:pt>
                <c:pt idx="95">
                  <c:v>4.8061660000000065E-4</c:v>
                </c:pt>
                <c:pt idx="96">
                  <c:v>5.2186610000000107E-4</c:v>
                </c:pt>
                <c:pt idx="97">
                  <c:v>5.5761770000000094E-4</c:v>
                </c:pt>
                <c:pt idx="98">
                  <c:v>5.8910270000000077E-4</c:v>
                </c:pt>
                <c:pt idx="99">
                  <c:v>6.171587000000007E-4</c:v>
                </c:pt>
                <c:pt idx="100">
                  <c:v>6.5416520000000143E-4</c:v>
                </c:pt>
                <c:pt idx="101">
                  <c:v>7.5003820000000112E-4</c:v>
                </c:pt>
                <c:pt idx="102">
                  <c:v>8.2865950000000162E-4</c:v>
                </c:pt>
                <c:pt idx="103">
                  <c:v>8.8554190000000301E-4</c:v>
                </c:pt>
                <c:pt idx="104">
                  <c:v>9.3194240000000236E-4</c:v>
                </c:pt>
                <c:pt idx="105">
                  <c:v>9.7193930000000022E-4</c:v>
                </c:pt>
                <c:pt idx="106">
                  <c:v>1.0067510000000013E-3</c:v>
                </c:pt>
                <c:pt idx="107">
                  <c:v>1.0381040000000013E-3</c:v>
                </c:pt>
                <c:pt idx="108">
                  <c:v>1.0657279999999999E-3</c:v>
                </c:pt>
                <c:pt idx="109">
                  <c:v>1.090621E-3</c:v>
                </c:pt>
                <c:pt idx="110">
                  <c:v>1.1128100000000021E-3</c:v>
                </c:pt>
                <c:pt idx="111">
                  <c:v>1.1330480000000013E-3</c:v>
                </c:pt>
                <c:pt idx="112">
                  <c:v>1.151296E-3</c:v>
                </c:pt>
                <c:pt idx="113">
                  <c:v>1.1675890000000001E-3</c:v>
                </c:pt>
                <c:pt idx="114">
                  <c:v>1.1826290000000001E-3</c:v>
                </c:pt>
                <c:pt idx="115">
                  <c:v>1.1959890000000013E-3</c:v>
                </c:pt>
                <c:pt idx="116">
                  <c:v>1.2083080000000013E-3</c:v>
                </c:pt>
                <c:pt idx="117">
                  <c:v>1.2193339999999999E-3</c:v>
                </c:pt>
                <c:pt idx="118">
                  <c:v>1.229253E-3</c:v>
                </c:pt>
                <c:pt idx="119">
                  <c:v>1.2385570000000023E-3</c:v>
                </c:pt>
                <c:pt idx="120">
                  <c:v>1.2468590000000001E-3</c:v>
                </c:pt>
                <c:pt idx="121">
                  <c:v>1.2545470000000023E-3</c:v>
                </c:pt>
                <c:pt idx="122">
                  <c:v>1.2615289999999999E-3</c:v>
                </c:pt>
                <c:pt idx="123">
                  <c:v>1.267815E-3</c:v>
                </c:pt>
                <c:pt idx="124">
                  <c:v>1.2736370000000013E-3</c:v>
                </c:pt>
                <c:pt idx="125">
                  <c:v>1.2789419999999999E-3</c:v>
                </c:pt>
                <c:pt idx="126">
                  <c:v>1.2839659999999999E-3</c:v>
                </c:pt>
                <c:pt idx="127">
                  <c:v>1.2912770000000013E-3</c:v>
                </c:pt>
                <c:pt idx="128">
                  <c:v>1.2975130000000001E-3</c:v>
                </c:pt>
                <c:pt idx="129">
                  <c:v>1.3031430000000001E-3</c:v>
                </c:pt>
                <c:pt idx="130">
                  <c:v>1.3082000000000013E-3</c:v>
                </c:pt>
                <c:pt idx="131">
                  <c:v>1.3128830000000001E-3</c:v>
                </c:pt>
                <c:pt idx="132">
                  <c:v>1.3170780000000013E-3</c:v>
                </c:pt>
                <c:pt idx="133">
                  <c:v>1.3207360000000001E-3</c:v>
                </c:pt>
                <c:pt idx="134">
                  <c:v>1.3239830000000001E-3</c:v>
                </c:pt>
                <c:pt idx="135">
                  <c:v>1.3269040000000001E-3</c:v>
                </c:pt>
                <c:pt idx="136">
                  <c:v>1.329504E-3</c:v>
                </c:pt>
                <c:pt idx="137">
                  <c:v>1.3318010000000001E-3</c:v>
                </c:pt>
                <c:pt idx="138">
                  <c:v>1.3338470000000013E-3</c:v>
                </c:pt>
                <c:pt idx="139">
                  <c:v>1.3356989999999999E-3</c:v>
                </c:pt>
                <c:pt idx="140">
                  <c:v>1.337298E-3</c:v>
                </c:pt>
                <c:pt idx="141">
                  <c:v>1.3387270000000014E-3</c:v>
                </c:pt>
                <c:pt idx="142">
                  <c:v>1.3400140000000013E-3</c:v>
                </c:pt>
                <c:pt idx="143">
                  <c:v>1.3411460000000001E-3</c:v>
                </c:pt>
                <c:pt idx="144">
                  <c:v>1.3460380000000023E-3</c:v>
                </c:pt>
                <c:pt idx="145">
                  <c:v>1.3525940000000001E-3</c:v>
                </c:pt>
                <c:pt idx="146">
                  <c:v>1.3564710000000012E-3</c:v>
                </c:pt>
                <c:pt idx="147">
                  <c:v>1.3584640000000013E-3</c:v>
                </c:pt>
                <c:pt idx="148">
                  <c:v>1.359498E-3</c:v>
                </c:pt>
                <c:pt idx="149">
                  <c:v>1.3600340000000013E-3</c:v>
                </c:pt>
                <c:pt idx="150">
                  <c:v>1.3603390000000001E-3</c:v>
                </c:pt>
                <c:pt idx="151">
                  <c:v>1.3609820000000023E-3</c:v>
                </c:pt>
                <c:pt idx="152">
                  <c:v>1.3642820000000029E-3</c:v>
                </c:pt>
                <c:pt idx="153">
                  <c:v>1.3680810000000023E-3</c:v>
                </c:pt>
                <c:pt idx="154">
                  <c:v>1.3710220000000013E-3</c:v>
                </c:pt>
                <c:pt idx="155">
                  <c:v>1.3726010000000013E-3</c:v>
                </c:pt>
                <c:pt idx="156">
                  <c:v>1.3744450000000023E-3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sample10!$M$1:$M$160</c:f>
              <c:numCache>
                <c:formatCode>General</c:formatCode>
                <c:ptCount val="160"/>
                <c:pt idx="0">
                  <c:v>5.109</c:v>
                </c:pt>
                <c:pt idx="1">
                  <c:v>5.0990000000000002</c:v>
                </c:pt>
                <c:pt idx="2">
                  <c:v>5.0919999999999996</c:v>
                </c:pt>
                <c:pt idx="3">
                  <c:v>5.0839999999999996</c:v>
                </c:pt>
                <c:pt idx="4">
                  <c:v>5.5229999999999944</c:v>
                </c:pt>
                <c:pt idx="5">
                  <c:v>5.5139999999999985</c:v>
                </c:pt>
                <c:pt idx="6">
                  <c:v>5.5</c:v>
                </c:pt>
                <c:pt idx="7">
                  <c:v>5.8969999999999985</c:v>
                </c:pt>
                <c:pt idx="8">
                  <c:v>5.8789999999999996</c:v>
                </c:pt>
                <c:pt idx="9">
                  <c:v>6.4269999999999996</c:v>
                </c:pt>
                <c:pt idx="10">
                  <c:v>6.3819999999999997</c:v>
                </c:pt>
                <c:pt idx="11">
                  <c:v>6.3479999999999945</c:v>
                </c:pt>
                <c:pt idx="12">
                  <c:v>6.6339999999999995</c:v>
                </c:pt>
                <c:pt idx="13">
                  <c:v>6.5910000000000002</c:v>
                </c:pt>
                <c:pt idx="14">
                  <c:v>6.5519999999999996</c:v>
                </c:pt>
                <c:pt idx="15">
                  <c:v>6.9809999999999999</c:v>
                </c:pt>
                <c:pt idx="16">
                  <c:v>6.9349999999999996</c:v>
                </c:pt>
                <c:pt idx="17">
                  <c:v>7.2549999999999955</c:v>
                </c:pt>
                <c:pt idx="18">
                  <c:v>7.1979999999999951</c:v>
                </c:pt>
                <c:pt idx="19">
                  <c:v>7.6449999999999942</c:v>
                </c:pt>
                <c:pt idx="20">
                  <c:v>7.5939999999999985</c:v>
                </c:pt>
                <c:pt idx="21">
                  <c:v>7.5460000000000003</c:v>
                </c:pt>
                <c:pt idx="22">
                  <c:v>8.4040000000000035</c:v>
                </c:pt>
                <c:pt idx="23">
                  <c:v>8.3320000000000007</c:v>
                </c:pt>
                <c:pt idx="24">
                  <c:v>8.3490000000000002</c:v>
                </c:pt>
                <c:pt idx="25">
                  <c:v>8.3150000000000048</c:v>
                </c:pt>
                <c:pt idx="26">
                  <c:v>8.9910000000000014</c:v>
                </c:pt>
                <c:pt idx="27">
                  <c:v>8.9489999999999998</c:v>
                </c:pt>
                <c:pt idx="28">
                  <c:v>8.8930000000000007</c:v>
                </c:pt>
                <c:pt idx="29">
                  <c:v>9.1449999999999996</c:v>
                </c:pt>
                <c:pt idx="30">
                  <c:v>9.2200000000000006</c:v>
                </c:pt>
                <c:pt idx="31">
                  <c:v>10.373000000000006</c:v>
                </c:pt>
                <c:pt idx="32">
                  <c:v>10.375000000000011</c:v>
                </c:pt>
                <c:pt idx="33">
                  <c:v>10.30500000000001</c:v>
                </c:pt>
                <c:pt idx="34">
                  <c:v>10.51</c:v>
                </c:pt>
                <c:pt idx="35">
                  <c:v>10.503</c:v>
                </c:pt>
                <c:pt idx="36">
                  <c:v>10.821</c:v>
                </c:pt>
                <c:pt idx="37">
                  <c:v>10.837</c:v>
                </c:pt>
                <c:pt idx="38">
                  <c:v>10.827</c:v>
                </c:pt>
                <c:pt idx="39">
                  <c:v>10.808</c:v>
                </c:pt>
                <c:pt idx="40">
                  <c:v>10.784000000000001</c:v>
                </c:pt>
                <c:pt idx="41">
                  <c:v>10.759</c:v>
                </c:pt>
                <c:pt idx="42">
                  <c:v>11.5</c:v>
                </c:pt>
                <c:pt idx="43">
                  <c:v>11.562000000000006</c:v>
                </c:pt>
                <c:pt idx="44">
                  <c:v>11.561</c:v>
                </c:pt>
                <c:pt idx="45">
                  <c:v>11.55500000000001</c:v>
                </c:pt>
                <c:pt idx="46">
                  <c:v>11.542</c:v>
                </c:pt>
                <c:pt idx="47">
                  <c:v>11.526</c:v>
                </c:pt>
                <c:pt idx="48">
                  <c:v>11.51</c:v>
                </c:pt>
                <c:pt idx="49">
                  <c:v>11.958</c:v>
                </c:pt>
                <c:pt idx="50">
                  <c:v>12</c:v>
                </c:pt>
                <c:pt idx="51">
                  <c:v>12.005000000000004</c:v>
                </c:pt>
                <c:pt idx="52">
                  <c:v>12.002000000000002</c:v>
                </c:pt>
                <c:pt idx="53">
                  <c:v>13.039</c:v>
                </c:pt>
                <c:pt idx="54">
                  <c:v>13.24</c:v>
                </c:pt>
                <c:pt idx="55">
                  <c:v>13.318</c:v>
                </c:pt>
                <c:pt idx="56">
                  <c:v>13.36000000000001</c:v>
                </c:pt>
                <c:pt idx="57">
                  <c:v>11.73</c:v>
                </c:pt>
                <c:pt idx="58">
                  <c:v>11.531000000000001</c:v>
                </c:pt>
                <c:pt idx="59">
                  <c:v>10.221</c:v>
                </c:pt>
                <c:pt idx="60">
                  <c:v>10.056000000000004</c:v>
                </c:pt>
                <c:pt idx="61">
                  <c:v>9.9720000000000066</c:v>
                </c:pt>
                <c:pt idx="62">
                  <c:v>9.91</c:v>
                </c:pt>
                <c:pt idx="63">
                  <c:v>9.8610000000000007</c:v>
                </c:pt>
                <c:pt idx="64">
                  <c:v>9.8230000000000004</c:v>
                </c:pt>
                <c:pt idx="65">
                  <c:v>9.7919999999999998</c:v>
                </c:pt>
                <c:pt idx="66">
                  <c:v>9.7670000000000012</c:v>
                </c:pt>
                <c:pt idx="67">
                  <c:v>9.7460000000000004</c:v>
                </c:pt>
                <c:pt idx="68">
                  <c:v>9.7270000000000003</c:v>
                </c:pt>
                <c:pt idx="69">
                  <c:v>9.7119999999999997</c:v>
                </c:pt>
                <c:pt idx="70">
                  <c:v>9.6960000000000015</c:v>
                </c:pt>
                <c:pt idx="71">
                  <c:v>9.0870000000000015</c:v>
                </c:pt>
                <c:pt idx="72">
                  <c:v>9.0540000000000003</c:v>
                </c:pt>
                <c:pt idx="73">
                  <c:v>9.26</c:v>
                </c:pt>
                <c:pt idx="74">
                  <c:v>9.2379999999999995</c:v>
                </c:pt>
                <c:pt idx="75">
                  <c:v>9.1760000000000002</c:v>
                </c:pt>
                <c:pt idx="76">
                  <c:v>9.1740000000000013</c:v>
                </c:pt>
                <c:pt idx="77">
                  <c:v>10.361000000000002</c:v>
                </c:pt>
                <c:pt idx="78">
                  <c:v>10.454000000000002</c:v>
                </c:pt>
                <c:pt idx="79">
                  <c:v>10.48</c:v>
                </c:pt>
                <c:pt idx="80">
                  <c:v>10.489000000000004</c:v>
                </c:pt>
                <c:pt idx="81">
                  <c:v>10.491</c:v>
                </c:pt>
                <c:pt idx="82">
                  <c:v>10.491</c:v>
                </c:pt>
                <c:pt idx="83">
                  <c:v>10.489000000000004</c:v>
                </c:pt>
                <c:pt idx="84">
                  <c:v>10.486000000000002</c:v>
                </c:pt>
                <c:pt idx="85">
                  <c:v>10.479000000000006</c:v>
                </c:pt>
                <c:pt idx="86">
                  <c:v>10.476000000000004</c:v>
                </c:pt>
                <c:pt idx="87">
                  <c:v>10.669</c:v>
                </c:pt>
                <c:pt idx="88">
                  <c:v>10.676</c:v>
                </c:pt>
                <c:pt idx="89">
                  <c:v>10.668000000000001</c:v>
                </c:pt>
                <c:pt idx="90">
                  <c:v>10.66</c:v>
                </c:pt>
                <c:pt idx="91">
                  <c:v>10.653</c:v>
                </c:pt>
                <c:pt idx="92">
                  <c:v>10.648999999999999</c:v>
                </c:pt>
                <c:pt idx="93">
                  <c:v>10.84</c:v>
                </c:pt>
                <c:pt idx="94">
                  <c:v>10.902000000000006</c:v>
                </c:pt>
                <c:pt idx="95">
                  <c:v>10.935</c:v>
                </c:pt>
                <c:pt idx="96">
                  <c:v>10.949</c:v>
                </c:pt>
                <c:pt idx="97">
                  <c:v>12.996</c:v>
                </c:pt>
                <c:pt idx="98">
                  <c:v>13.731</c:v>
                </c:pt>
                <c:pt idx="99">
                  <c:v>13.98500000000001</c:v>
                </c:pt>
                <c:pt idx="100">
                  <c:v>14.141</c:v>
                </c:pt>
                <c:pt idx="101">
                  <c:v>14.253</c:v>
                </c:pt>
                <c:pt idx="102">
                  <c:v>14.331</c:v>
                </c:pt>
                <c:pt idx="103">
                  <c:v>14.398</c:v>
                </c:pt>
                <c:pt idx="104">
                  <c:v>14.457000000000004</c:v>
                </c:pt>
                <c:pt idx="105">
                  <c:v>14.508000000000001</c:v>
                </c:pt>
                <c:pt idx="106">
                  <c:v>14.55200000000001</c:v>
                </c:pt>
                <c:pt idx="107">
                  <c:v>14.592000000000002</c:v>
                </c:pt>
                <c:pt idx="108">
                  <c:v>31.994999999999987</c:v>
                </c:pt>
                <c:pt idx="109">
                  <c:v>41.118000000000002</c:v>
                </c:pt>
                <c:pt idx="110">
                  <c:v>45.896000000000001</c:v>
                </c:pt>
                <c:pt idx="111">
                  <c:v>48.82</c:v>
                </c:pt>
                <c:pt idx="112">
                  <c:v>51.064</c:v>
                </c:pt>
                <c:pt idx="113">
                  <c:v>61.062000000000012</c:v>
                </c:pt>
                <c:pt idx="114">
                  <c:v>69.777000000000001</c:v>
                </c:pt>
                <c:pt idx="115">
                  <c:v>75.384999999999991</c:v>
                </c:pt>
                <c:pt idx="116">
                  <c:v>86.418999999999997</c:v>
                </c:pt>
                <c:pt idx="117">
                  <c:v>97.58</c:v>
                </c:pt>
                <c:pt idx="118">
                  <c:v>109.91000000000008</c:v>
                </c:pt>
                <c:pt idx="119">
                  <c:v>123.74000000000002</c:v>
                </c:pt>
                <c:pt idx="120">
                  <c:v>134.09</c:v>
                </c:pt>
                <c:pt idx="121">
                  <c:v>144.29</c:v>
                </c:pt>
                <c:pt idx="122">
                  <c:v>156.97</c:v>
                </c:pt>
                <c:pt idx="123">
                  <c:v>168.32000000000016</c:v>
                </c:pt>
                <c:pt idx="124">
                  <c:v>178.45000000000007</c:v>
                </c:pt>
                <c:pt idx="125">
                  <c:v>187.70999999999998</c:v>
                </c:pt>
                <c:pt idx="126">
                  <c:v>196.1</c:v>
                </c:pt>
                <c:pt idx="127">
                  <c:v>203.70999999999998</c:v>
                </c:pt>
                <c:pt idx="128">
                  <c:v>210.76999999999998</c:v>
                </c:pt>
                <c:pt idx="129">
                  <c:v>217.17</c:v>
                </c:pt>
                <c:pt idx="130">
                  <c:v>223</c:v>
                </c:pt>
                <c:pt idx="131">
                  <c:v>228.28</c:v>
                </c:pt>
                <c:pt idx="132">
                  <c:v>233.35000000000016</c:v>
                </c:pt>
                <c:pt idx="133">
                  <c:v>238.49</c:v>
                </c:pt>
                <c:pt idx="134">
                  <c:v>243.28</c:v>
                </c:pt>
                <c:pt idx="135">
                  <c:v>247.64</c:v>
                </c:pt>
                <c:pt idx="136">
                  <c:v>251.72</c:v>
                </c:pt>
                <c:pt idx="137">
                  <c:v>255.92000000000004</c:v>
                </c:pt>
                <c:pt idx="138">
                  <c:v>261.02</c:v>
                </c:pt>
                <c:pt idx="139">
                  <c:v>265.35000000000002</c:v>
                </c:pt>
                <c:pt idx="140">
                  <c:v>268.91999999999967</c:v>
                </c:pt>
                <c:pt idx="141">
                  <c:v>272.01</c:v>
                </c:pt>
                <c:pt idx="142">
                  <c:v>274.33</c:v>
                </c:pt>
                <c:pt idx="143">
                  <c:v>276.41000000000003</c:v>
                </c:pt>
                <c:pt idx="144">
                  <c:v>278.27999999999969</c:v>
                </c:pt>
                <c:pt idx="145">
                  <c:v>279.61</c:v>
                </c:pt>
                <c:pt idx="146">
                  <c:v>280.66000000000008</c:v>
                </c:pt>
                <c:pt idx="147">
                  <c:v>283.27999999999969</c:v>
                </c:pt>
                <c:pt idx="148">
                  <c:v>286.56</c:v>
                </c:pt>
                <c:pt idx="149">
                  <c:v>288.52</c:v>
                </c:pt>
                <c:pt idx="150">
                  <c:v>288.94</c:v>
                </c:pt>
                <c:pt idx="151">
                  <c:v>289.20999999999964</c:v>
                </c:pt>
                <c:pt idx="152">
                  <c:v>289.36</c:v>
                </c:pt>
                <c:pt idx="153">
                  <c:v>289.67</c:v>
                </c:pt>
                <c:pt idx="154">
                  <c:v>291.72999999999968</c:v>
                </c:pt>
                <c:pt idx="155">
                  <c:v>293.74</c:v>
                </c:pt>
                <c:pt idx="156">
                  <c:v>295.04000000000002</c:v>
                </c:pt>
                <c:pt idx="157">
                  <c:v>297.35000000000002</c:v>
                </c:pt>
                <c:pt idx="158">
                  <c:v>299.17</c:v>
                </c:pt>
                <c:pt idx="159">
                  <c:v>300.39</c:v>
                </c:pt>
              </c:numCache>
            </c:numRef>
          </c:xVal>
          <c:yVal>
            <c:numRef>
              <c:f>sample10!$N$1:$N$160</c:f>
              <c:numCache>
                <c:formatCode>0.00E+00</c:formatCode>
                <c:ptCount val="160"/>
                <c:pt idx="0">
                  <c:v>1.2617800000000037E-9</c:v>
                </c:pt>
                <c:pt idx="1">
                  <c:v>-5.6479800000000072E-9</c:v>
                </c:pt>
                <c:pt idx="2">
                  <c:v>-1.0454760000000021E-8</c:v>
                </c:pt>
                <c:pt idx="3">
                  <c:v>-9.0127000000000324E-10</c:v>
                </c:pt>
                <c:pt idx="4">
                  <c:v>2.7639000000000103E-9</c:v>
                </c:pt>
                <c:pt idx="5">
                  <c:v>2.7038200000000098E-9</c:v>
                </c:pt>
                <c:pt idx="6">
                  <c:v>1.1356050000000028E-8</c:v>
                </c:pt>
                <c:pt idx="7">
                  <c:v>2.9441600000000094E-9</c:v>
                </c:pt>
                <c:pt idx="8">
                  <c:v>6.3089200000000163E-9</c:v>
                </c:pt>
                <c:pt idx="9">
                  <c:v>1.3879610000000025E-8</c:v>
                </c:pt>
                <c:pt idx="10">
                  <c:v>3.1845000000000107E-9</c:v>
                </c:pt>
                <c:pt idx="11">
                  <c:v>1.2197240000000005E-8</c:v>
                </c:pt>
                <c:pt idx="12">
                  <c:v>4.1469600000000119E-9</c:v>
                </c:pt>
                <c:pt idx="13">
                  <c:v>1.7004020000000051E-8</c:v>
                </c:pt>
                <c:pt idx="14">
                  <c:v>1.2137150000000029E-8</c:v>
                </c:pt>
                <c:pt idx="15">
                  <c:v>1.6342910000000044E-8</c:v>
                </c:pt>
                <c:pt idx="16">
                  <c:v>1.1235880000000032E-8</c:v>
                </c:pt>
                <c:pt idx="17">
                  <c:v>8.2316300000000199E-9</c:v>
                </c:pt>
                <c:pt idx="18">
                  <c:v>9.6732000000000274E-9</c:v>
                </c:pt>
                <c:pt idx="19">
                  <c:v>9.3732450000000324E-9</c:v>
                </c:pt>
                <c:pt idx="20">
                  <c:v>2.3613360000000066E-8</c:v>
                </c:pt>
                <c:pt idx="21">
                  <c:v>1.5441810000000039E-8</c:v>
                </c:pt>
                <c:pt idx="22">
                  <c:v>2.5175570000000075E-8</c:v>
                </c:pt>
                <c:pt idx="23">
                  <c:v>2.1390230000000045E-8</c:v>
                </c:pt>
                <c:pt idx="24">
                  <c:v>3.6471550000000105E-8</c:v>
                </c:pt>
                <c:pt idx="25">
                  <c:v>2.4154120000000031E-8</c:v>
                </c:pt>
                <c:pt idx="26">
                  <c:v>3.5450070000000085E-8</c:v>
                </c:pt>
                <c:pt idx="27">
                  <c:v>2.7338620000000058E-8</c:v>
                </c:pt>
                <c:pt idx="28">
                  <c:v>3.0643310000000117E-8</c:v>
                </c:pt>
                <c:pt idx="29">
                  <c:v>3.7372780000000089E-8</c:v>
                </c:pt>
                <c:pt idx="30">
                  <c:v>1.7304440000000038E-8</c:v>
                </c:pt>
                <c:pt idx="31">
                  <c:v>4.0239410000000053E-6</c:v>
                </c:pt>
                <c:pt idx="32">
                  <c:v>3.9333940000000099E-6</c:v>
                </c:pt>
                <c:pt idx="33">
                  <c:v>3.4492910000000077E-6</c:v>
                </c:pt>
                <c:pt idx="34">
                  <c:v>5.4730120000000138E-6</c:v>
                </c:pt>
                <c:pt idx="35">
                  <c:v>5.4101580000000114E-6</c:v>
                </c:pt>
                <c:pt idx="36">
                  <c:v>7.5813250000000159E-6</c:v>
                </c:pt>
                <c:pt idx="37">
                  <c:v>7.5875140000000074E-6</c:v>
                </c:pt>
                <c:pt idx="38">
                  <c:v>7.5828850000000107E-6</c:v>
                </c:pt>
                <c:pt idx="39">
                  <c:v>7.5871560000000106E-6</c:v>
                </c:pt>
                <c:pt idx="40">
                  <c:v>7.5882340000000137E-6</c:v>
                </c:pt>
                <c:pt idx="41">
                  <c:v>7.5840250000000125E-6</c:v>
                </c:pt>
                <c:pt idx="42">
                  <c:v>7.7107470000000211E-6</c:v>
                </c:pt>
                <c:pt idx="43">
                  <c:v>7.7141150000000023E-6</c:v>
                </c:pt>
                <c:pt idx="44">
                  <c:v>7.718617000000016E-6</c:v>
                </c:pt>
                <c:pt idx="45">
                  <c:v>7.696627000000021E-6</c:v>
                </c:pt>
                <c:pt idx="46">
                  <c:v>7.7239070000000117E-6</c:v>
                </c:pt>
                <c:pt idx="47">
                  <c:v>7.7145320000000098E-6</c:v>
                </c:pt>
                <c:pt idx="48">
                  <c:v>7.7202360000000114E-6</c:v>
                </c:pt>
                <c:pt idx="49">
                  <c:v>7.806879000000021E-6</c:v>
                </c:pt>
                <c:pt idx="50">
                  <c:v>7.8356020000000208E-6</c:v>
                </c:pt>
                <c:pt idx="51">
                  <c:v>7.8241250000000104E-6</c:v>
                </c:pt>
                <c:pt idx="52">
                  <c:v>7.8238900000000126E-6</c:v>
                </c:pt>
                <c:pt idx="53">
                  <c:v>8.0863320000000203E-6</c:v>
                </c:pt>
                <c:pt idx="54">
                  <c:v>8.1337400000000144E-6</c:v>
                </c:pt>
                <c:pt idx="55">
                  <c:v>8.1605390000000263E-6</c:v>
                </c:pt>
                <c:pt idx="56">
                  <c:v>8.1770610000000068E-6</c:v>
                </c:pt>
                <c:pt idx="57">
                  <c:v>7.7622330000000155E-6</c:v>
                </c:pt>
                <c:pt idx="58">
                  <c:v>7.7309900000000156E-6</c:v>
                </c:pt>
                <c:pt idx="59">
                  <c:v>3.4172680000000045E-6</c:v>
                </c:pt>
                <c:pt idx="60">
                  <c:v>1.8798760000000034E-6</c:v>
                </c:pt>
                <c:pt idx="61">
                  <c:v>1.0413300000000013E-6</c:v>
                </c:pt>
                <c:pt idx="62">
                  <c:v>6.573882000000015E-7</c:v>
                </c:pt>
                <c:pt idx="63">
                  <c:v>3.5101580000000057E-7</c:v>
                </c:pt>
                <c:pt idx="64">
                  <c:v>8.9826830000000337E-8</c:v>
                </c:pt>
                <c:pt idx="65">
                  <c:v>8.9526500000000381E-9</c:v>
                </c:pt>
                <c:pt idx="66">
                  <c:v>9.9140050000000284E-9</c:v>
                </c:pt>
                <c:pt idx="67">
                  <c:v>8.2917100000000175E-9</c:v>
                </c:pt>
                <c:pt idx="68">
                  <c:v>6.5492500000000239E-9</c:v>
                </c:pt>
                <c:pt idx="69">
                  <c:v>9.3732400000000325E-9</c:v>
                </c:pt>
                <c:pt idx="70">
                  <c:v>1.3819500000000047E-9</c:v>
                </c:pt>
                <c:pt idx="71">
                  <c:v>2.4634790000000074E-8</c:v>
                </c:pt>
                <c:pt idx="72">
                  <c:v>2.3193390000000053E-8</c:v>
                </c:pt>
                <c:pt idx="73">
                  <c:v>2.2832230000000085E-8</c:v>
                </c:pt>
                <c:pt idx="74">
                  <c:v>2.313268000000003E-8</c:v>
                </c:pt>
                <c:pt idx="75">
                  <c:v>1.3940620000000045E-8</c:v>
                </c:pt>
                <c:pt idx="76">
                  <c:v>1.1235860000000029E-8</c:v>
                </c:pt>
                <c:pt idx="77">
                  <c:v>5.9188980000000124E-6</c:v>
                </c:pt>
                <c:pt idx="78">
                  <c:v>6.4482460000000182E-6</c:v>
                </c:pt>
                <c:pt idx="79">
                  <c:v>6.6734390000000131E-6</c:v>
                </c:pt>
                <c:pt idx="80">
                  <c:v>6.785497000000015E-6</c:v>
                </c:pt>
                <c:pt idx="81">
                  <c:v>6.8527320000000107E-6</c:v>
                </c:pt>
                <c:pt idx="82">
                  <c:v>6.8687200000000107E-6</c:v>
                </c:pt>
                <c:pt idx="83">
                  <c:v>6.891668000000019E-6</c:v>
                </c:pt>
                <c:pt idx="84">
                  <c:v>6.8900460000000128E-6</c:v>
                </c:pt>
                <c:pt idx="85">
                  <c:v>6.8647400000000093E-6</c:v>
                </c:pt>
                <c:pt idx="86">
                  <c:v>6.8587370000000106E-6</c:v>
                </c:pt>
                <c:pt idx="87">
                  <c:v>7.581193000000019E-6</c:v>
                </c:pt>
                <c:pt idx="88">
                  <c:v>7.5890710000000175E-6</c:v>
                </c:pt>
                <c:pt idx="89">
                  <c:v>7.5858800000000127E-6</c:v>
                </c:pt>
                <c:pt idx="90">
                  <c:v>7.5915300000000123E-6</c:v>
                </c:pt>
                <c:pt idx="91">
                  <c:v>7.5790350000000149E-6</c:v>
                </c:pt>
                <c:pt idx="92">
                  <c:v>7.5790950000000183E-6</c:v>
                </c:pt>
                <c:pt idx="93">
                  <c:v>7.6175480000000101E-6</c:v>
                </c:pt>
                <c:pt idx="94">
                  <c:v>7.6228980000000092E-6</c:v>
                </c:pt>
                <c:pt idx="95">
                  <c:v>7.6315520000000138E-6</c:v>
                </c:pt>
                <c:pt idx="96">
                  <c:v>7.6203640000000125E-6</c:v>
                </c:pt>
                <c:pt idx="97">
                  <c:v>8.1173440000000048E-6</c:v>
                </c:pt>
                <c:pt idx="98">
                  <c:v>8.3102710000000048E-6</c:v>
                </c:pt>
                <c:pt idx="99">
                  <c:v>8.3693920000000267E-6</c:v>
                </c:pt>
                <c:pt idx="100">
                  <c:v>8.4321210000000026E-6</c:v>
                </c:pt>
                <c:pt idx="101">
                  <c:v>8.4593990000000267E-6</c:v>
                </c:pt>
                <c:pt idx="102">
                  <c:v>8.4923270000000124E-6</c:v>
                </c:pt>
                <c:pt idx="103">
                  <c:v>8.5162370000000197E-6</c:v>
                </c:pt>
                <c:pt idx="104">
                  <c:v>8.5409280000000014E-6</c:v>
                </c:pt>
                <c:pt idx="105">
                  <c:v>8.5526440000000292E-6</c:v>
                </c:pt>
                <c:pt idx="106">
                  <c:v>8.5687450000000165E-6</c:v>
                </c:pt>
                <c:pt idx="107">
                  <c:v>8.5784290000000204E-6</c:v>
                </c:pt>
                <c:pt idx="108">
                  <c:v>2.6987540000000052E-5</c:v>
                </c:pt>
                <c:pt idx="109">
                  <c:v>5.2565950000000096E-5</c:v>
                </c:pt>
                <c:pt idx="110">
                  <c:v>7.1461149999999996E-5</c:v>
                </c:pt>
                <c:pt idx="111">
                  <c:v>8.4344710000000027E-5</c:v>
                </c:pt>
                <c:pt idx="112">
                  <c:v>9.5167300000000243E-5</c:v>
                </c:pt>
                <c:pt idx="113">
                  <c:v>1.413916E-4</c:v>
                </c:pt>
                <c:pt idx="114">
                  <c:v>1.8609480000000031E-4</c:v>
                </c:pt>
                <c:pt idx="115">
                  <c:v>2.1633480000000032E-4</c:v>
                </c:pt>
                <c:pt idx="116">
                  <c:v>2.7770890000000041E-4</c:v>
                </c:pt>
                <c:pt idx="117">
                  <c:v>3.5235600000000061E-4</c:v>
                </c:pt>
                <c:pt idx="118">
                  <c:v>4.2444070000000023E-4</c:v>
                </c:pt>
                <c:pt idx="119">
                  <c:v>5.1002310000000032E-4</c:v>
                </c:pt>
                <c:pt idx="120">
                  <c:v>5.7964380000000073E-4</c:v>
                </c:pt>
                <c:pt idx="121">
                  <c:v>6.4206730000000115E-4</c:v>
                </c:pt>
                <c:pt idx="122">
                  <c:v>7.1516640000000105E-4</c:v>
                </c:pt>
                <c:pt idx="123">
                  <c:v>7.8311860000000082E-4</c:v>
                </c:pt>
                <c:pt idx="124">
                  <c:v>8.4377780000000004E-4</c:v>
                </c:pt>
                <c:pt idx="125">
                  <c:v>8.9790830000000227E-4</c:v>
                </c:pt>
                <c:pt idx="126">
                  <c:v>9.4646470000000246E-4</c:v>
                </c:pt>
                <c:pt idx="127">
                  <c:v>9.9004180000000167E-4</c:v>
                </c:pt>
                <c:pt idx="128">
                  <c:v>1.0292470000000014E-3</c:v>
                </c:pt>
                <c:pt idx="129">
                  <c:v>1.0644490000000001E-3</c:v>
                </c:pt>
                <c:pt idx="130">
                  <c:v>1.0961350000000013E-3</c:v>
                </c:pt>
                <c:pt idx="131">
                  <c:v>1.1247280000000013E-3</c:v>
                </c:pt>
                <c:pt idx="132">
                  <c:v>1.1508730000000013E-3</c:v>
                </c:pt>
                <c:pt idx="133">
                  <c:v>1.1776919999999999E-3</c:v>
                </c:pt>
                <c:pt idx="134">
                  <c:v>1.2031430000000001E-3</c:v>
                </c:pt>
                <c:pt idx="135">
                  <c:v>1.2261500000000016E-3</c:v>
                </c:pt>
                <c:pt idx="136">
                  <c:v>1.2471820000000021E-3</c:v>
                </c:pt>
                <c:pt idx="137">
                  <c:v>1.2691710000000001E-3</c:v>
                </c:pt>
                <c:pt idx="138">
                  <c:v>1.2949070000000018E-3</c:v>
                </c:pt>
                <c:pt idx="139">
                  <c:v>1.317365E-3</c:v>
                </c:pt>
                <c:pt idx="140">
                  <c:v>1.335908E-3</c:v>
                </c:pt>
                <c:pt idx="141">
                  <c:v>1.3512480000000013E-3</c:v>
                </c:pt>
                <c:pt idx="142">
                  <c:v>1.3638890000000001E-3</c:v>
                </c:pt>
                <c:pt idx="143">
                  <c:v>1.3740930000000014E-3</c:v>
                </c:pt>
                <c:pt idx="144">
                  <c:v>1.3807960000000001E-3</c:v>
                </c:pt>
                <c:pt idx="145">
                  <c:v>1.3865670000000026E-3</c:v>
                </c:pt>
                <c:pt idx="146">
                  <c:v>1.3913580000000018E-3</c:v>
                </c:pt>
                <c:pt idx="147">
                  <c:v>1.3988750000000023E-3</c:v>
                </c:pt>
                <c:pt idx="148">
                  <c:v>1.4105400000000001E-3</c:v>
                </c:pt>
                <c:pt idx="149">
                  <c:v>1.420504E-3</c:v>
                </c:pt>
                <c:pt idx="150">
                  <c:v>1.4270160000000001E-3</c:v>
                </c:pt>
                <c:pt idx="151">
                  <c:v>1.43137E-3</c:v>
                </c:pt>
                <c:pt idx="152">
                  <c:v>1.4344840000000013E-3</c:v>
                </c:pt>
                <c:pt idx="153">
                  <c:v>1.4367880000000013E-3</c:v>
                </c:pt>
                <c:pt idx="154">
                  <c:v>1.442764E-3</c:v>
                </c:pt>
                <c:pt idx="155">
                  <c:v>1.4502140000000013E-3</c:v>
                </c:pt>
                <c:pt idx="156">
                  <c:v>1.4565150000000013E-3</c:v>
                </c:pt>
                <c:pt idx="157">
                  <c:v>1.4653229999999999E-3</c:v>
                </c:pt>
                <c:pt idx="158">
                  <c:v>1.4737489999999999E-3</c:v>
                </c:pt>
                <c:pt idx="159">
                  <c:v>1.4805280000000001E-3</c:v>
                </c:pt>
              </c:numCache>
            </c:numRef>
          </c:yVal>
        </c:ser>
        <c:axId val="47950080"/>
        <c:axId val="50141824"/>
      </c:scatterChart>
      <c:valAx>
        <c:axId val="47950080"/>
        <c:scaling>
          <c:orientation val="minMax"/>
          <c:max val="300"/>
          <c:min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temperature, K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500" b="0"/>
            </a:pPr>
            <a:endParaRPr lang="en-US"/>
          </a:p>
        </c:txPr>
        <c:crossAx val="50141824"/>
        <c:crosses val="autoZero"/>
        <c:crossBetween val="midCat"/>
      </c:valAx>
      <c:valAx>
        <c:axId val="50141824"/>
        <c:scaling>
          <c:orientation val="minMax"/>
          <c:min val="2.0000000000000036E-4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800" dirty="0"/>
                  <a:t>ρ, </a:t>
                </a:r>
                <a:r>
                  <a:rPr lang="el-GR" sz="1800" dirty="0"/>
                  <a:t>Ω</a:t>
                </a:r>
                <a:r>
                  <a:rPr lang="en-US" sz="1800" dirty="0">
                    <a:latin typeface="Calibri"/>
                    <a:cs typeface="Calibri"/>
                  </a:rPr>
                  <a:t>∙</a:t>
                </a:r>
                <a:r>
                  <a:rPr lang="en-US" sz="1800" dirty="0"/>
                  <a:t>cm</a:t>
                </a:r>
              </a:p>
            </c:rich>
          </c:tx>
          <c:layout>
            <c:manualLayout>
              <c:xMode val="edge"/>
              <c:yMode val="edge"/>
              <c:x val="0.20277777777777778"/>
              <c:y val="1.7687007874015746E-2"/>
            </c:manualLayout>
          </c:layout>
        </c:title>
        <c:numFmt formatCode="0.00E+00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47950080"/>
        <c:crosses val="autoZero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891294838145108E-2"/>
          <c:y val="2.8252405949256338E-2"/>
          <c:w val="0.86846937882764585"/>
          <c:h val="0.7993604215288046"/>
        </c:manualLayout>
      </c:layout>
      <c:scatterChart>
        <c:scatterStyle val="lineMarker"/>
        <c:ser>
          <c:idx val="0"/>
          <c:order val="0"/>
          <c:tx>
            <c:strRef>
              <c:f>Sheet1!$I$24</c:f>
              <c:strCache>
                <c:ptCount val="1"/>
                <c:pt idx="0">
                  <c:v>fitting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Sheet1!$H$25:$H$34</c:f>
              <c:numCache>
                <c:formatCode>General</c:formatCode>
                <c:ptCount val="10"/>
                <c:pt idx="0">
                  <c:v>185.95000000000007</c:v>
                </c:pt>
                <c:pt idx="1">
                  <c:v>196.20999999999998</c:v>
                </c:pt>
                <c:pt idx="2">
                  <c:v>204.97</c:v>
                </c:pt>
                <c:pt idx="3">
                  <c:v>212.72</c:v>
                </c:pt>
                <c:pt idx="4">
                  <c:v>219.57</c:v>
                </c:pt>
                <c:pt idx="5">
                  <c:v>225.69</c:v>
                </c:pt>
                <c:pt idx="6">
                  <c:v>231.33</c:v>
                </c:pt>
                <c:pt idx="7">
                  <c:v>236.26</c:v>
                </c:pt>
                <c:pt idx="8">
                  <c:v>240.79</c:v>
                </c:pt>
                <c:pt idx="9">
                  <c:v>244.75</c:v>
                </c:pt>
              </c:numCache>
            </c:numRef>
          </c:xVal>
          <c:yVal>
            <c:numRef>
              <c:f>Sheet1!$I$25:$I$34</c:f>
              <c:numCache>
                <c:formatCode>General</c:formatCode>
                <c:ptCount val="10"/>
                <c:pt idx="0">
                  <c:v>0.26590000000000008</c:v>
                </c:pt>
                <c:pt idx="1">
                  <c:v>0.31130000000000047</c:v>
                </c:pt>
                <c:pt idx="2">
                  <c:v>0.35610000000000008</c:v>
                </c:pt>
                <c:pt idx="3">
                  <c:v>0.40110000000000001</c:v>
                </c:pt>
                <c:pt idx="4">
                  <c:v>0.4456</c:v>
                </c:pt>
                <c:pt idx="5">
                  <c:v>0.48950000000000032</c:v>
                </c:pt>
                <c:pt idx="6">
                  <c:v>0.53369999999999995</c:v>
                </c:pt>
                <c:pt idx="7">
                  <c:v>0.57570000000000066</c:v>
                </c:pt>
                <c:pt idx="8">
                  <c:v>0.61720000000000064</c:v>
                </c:pt>
                <c:pt idx="9">
                  <c:v>0.65580000000000094</c:v>
                </c:pt>
              </c:numCache>
            </c:numRef>
          </c:yVal>
        </c:ser>
        <c:ser>
          <c:idx val="1"/>
          <c:order val="1"/>
          <c:tx>
            <c:strRef>
              <c:f>Sheet1!$J$24</c:f>
              <c:strCache>
                <c:ptCount val="1"/>
                <c:pt idx="0">
                  <c:v>experim</c:v>
                </c:pt>
              </c:strCache>
            </c:strRef>
          </c:tx>
          <c:marker>
            <c:symbol val="circle"/>
            <c:size val="7"/>
          </c:marker>
          <c:xVal>
            <c:numRef>
              <c:f>Sheet1!$H$25:$H$34</c:f>
              <c:numCache>
                <c:formatCode>General</c:formatCode>
                <c:ptCount val="10"/>
                <c:pt idx="0">
                  <c:v>185.95000000000007</c:v>
                </c:pt>
                <c:pt idx="1">
                  <c:v>196.20999999999998</c:v>
                </c:pt>
                <c:pt idx="2">
                  <c:v>204.97</c:v>
                </c:pt>
                <c:pt idx="3">
                  <c:v>212.72</c:v>
                </c:pt>
                <c:pt idx="4">
                  <c:v>219.57</c:v>
                </c:pt>
                <c:pt idx="5">
                  <c:v>225.69</c:v>
                </c:pt>
                <c:pt idx="6">
                  <c:v>231.33</c:v>
                </c:pt>
                <c:pt idx="7">
                  <c:v>236.26</c:v>
                </c:pt>
                <c:pt idx="8">
                  <c:v>240.79</c:v>
                </c:pt>
                <c:pt idx="9">
                  <c:v>244.75</c:v>
                </c:pt>
              </c:numCache>
            </c:numRef>
          </c:xVal>
          <c:yVal>
            <c:numRef>
              <c:f>Sheet1!$J$25:$J$34</c:f>
              <c:numCache>
                <c:formatCode>General</c:formatCode>
                <c:ptCount val="10"/>
                <c:pt idx="0">
                  <c:v>0.28290000000000032</c:v>
                </c:pt>
                <c:pt idx="1">
                  <c:v>0.30710000000000032</c:v>
                </c:pt>
                <c:pt idx="2">
                  <c:v>0.35440000000000038</c:v>
                </c:pt>
                <c:pt idx="3">
                  <c:v>0.40240000000000031</c:v>
                </c:pt>
                <c:pt idx="4">
                  <c:v>0.41740000000000038</c:v>
                </c:pt>
                <c:pt idx="5">
                  <c:v>0.47030000000000033</c:v>
                </c:pt>
                <c:pt idx="6">
                  <c:v>0.49910000000000032</c:v>
                </c:pt>
                <c:pt idx="7">
                  <c:v>0.5887</c:v>
                </c:pt>
                <c:pt idx="8">
                  <c:v>0.65480000000000094</c:v>
                </c:pt>
                <c:pt idx="9">
                  <c:v>0.68559999999999999</c:v>
                </c:pt>
              </c:numCache>
            </c:numRef>
          </c:yVal>
        </c:ser>
        <c:axId val="50016256"/>
        <c:axId val="50018176"/>
      </c:scatterChart>
      <c:valAx>
        <c:axId val="50016256"/>
        <c:scaling>
          <c:orientation val="minMax"/>
          <c:min val="1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temperature, K</a:t>
                </a:r>
              </a:p>
            </c:rich>
          </c:tx>
          <c:layout>
            <c:manualLayout>
              <c:xMode val="edge"/>
              <c:yMode val="edge"/>
              <c:x val="0.28104290403251031"/>
              <c:y val="0.6470934254248309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50018176"/>
        <c:crosses val="autoZero"/>
        <c:crossBetween val="midCat"/>
      </c:valAx>
      <c:valAx>
        <c:axId val="500181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1800" dirty="0" smtClean="0"/>
                  <a:t>Δ</a:t>
                </a:r>
                <a:r>
                  <a:rPr lang="en-US" sz="2000" b="1" i="0" u="none" strike="noStrike" baseline="0" dirty="0" smtClean="0">
                    <a:effectLst/>
                  </a:rPr>
                  <a:t>ρ</a:t>
                </a:r>
                <a:r>
                  <a:rPr lang="en-US" sz="1800" dirty="0" smtClean="0"/>
                  <a:t>, </a:t>
                </a:r>
              </a:p>
              <a:p>
                <a:pPr>
                  <a:defRPr/>
                </a:pPr>
                <a:r>
                  <a:rPr lang="en-US" sz="1800" dirty="0" err="1" smtClean="0"/>
                  <a:t>arb.un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3822399857098217"/>
              <c:y val="0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50016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0811721296833834"/>
          <c:y val="0.49508738263247976"/>
          <c:w val="0.47714157325950113"/>
          <c:h val="0.1674343832021000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72462817147866"/>
          <c:y val="5.1400554097404488E-2"/>
          <c:w val="0.67695558562992164"/>
          <c:h val="0.71437374188175784"/>
        </c:manualLayout>
      </c:layout>
      <c:scatterChart>
        <c:scatterStyle val="lineMarker"/>
        <c:ser>
          <c:idx val="0"/>
          <c:order val="0"/>
          <c:tx>
            <c:v>EP 11K</c:v>
          </c:tx>
          <c:marker>
            <c:symbol val="circle"/>
            <c:size val="5"/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hyd'!$B$5:$F$5</c:f>
              <c:numCache>
                <c:formatCode>General</c:formatCode>
                <c:ptCount val="5"/>
                <c:pt idx="0">
                  <c:v>1.8850000000000016E-2</c:v>
                </c:pt>
                <c:pt idx="1">
                  <c:v>2.3250000000000003E-2</c:v>
                </c:pt>
                <c:pt idx="2">
                  <c:v>2.7800000000000016E-2</c:v>
                </c:pt>
                <c:pt idx="3">
                  <c:v>3.0750000000000006E-2</c:v>
                </c:pt>
                <c:pt idx="4">
                  <c:v>3.8100000000000002E-2</c:v>
                </c:pt>
              </c:numCache>
            </c:numRef>
          </c:yVal>
        </c:ser>
        <c:ser>
          <c:idx val="1"/>
          <c:order val="1"/>
          <c:tx>
            <c:v>800C/2h 11K</c:v>
          </c:tx>
          <c:spPr>
            <a:effectLst/>
          </c:spPr>
          <c:marker>
            <c:symbol val="circle"/>
            <c:size val="5"/>
            <c:spPr>
              <a:effectLst/>
            </c:spPr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hyd'!$B$11:$F$11</c:f>
              <c:numCache>
                <c:formatCode>General</c:formatCode>
                <c:ptCount val="5"/>
                <c:pt idx="0">
                  <c:v>2.0600000000000011E-2</c:v>
                </c:pt>
                <c:pt idx="1">
                  <c:v>2.3349999999999999E-2</c:v>
                </c:pt>
                <c:pt idx="2">
                  <c:v>2.4400000000000002E-2</c:v>
                </c:pt>
                <c:pt idx="3">
                  <c:v>2.5050000000000006E-2</c:v>
                </c:pt>
                <c:pt idx="4">
                  <c:v>2.8500000000000001E-2</c:v>
                </c:pt>
              </c:numCache>
            </c:numRef>
          </c:yVal>
        </c:ser>
        <c:ser>
          <c:idx val="2"/>
          <c:order val="2"/>
          <c:tx>
            <c:v>800C/2h (2nd) 11K</c:v>
          </c:tx>
          <c:marker>
            <c:symbol val="circle"/>
            <c:size val="5"/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hyd'!$B$12:$F$12</c:f>
              <c:numCache>
                <c:formatCode>General</c:formatCode>
                <c:ptCount val="5"/>
                <c:pt idx="0">
                  <c:v>2.2650000000000017E-2</c:v>
                </c:pt>
                <c:pt idx="1">
                  <c:v>2.6050000000000011E-2</c:v>
                </c:pt>
                <c:pt idx="2">
                  <c:v>2.665000000000001E-2</c:v>
                </c:pt>
                <c:pt idx="3">
                  <c:v>2.7900000000000012E-2</c:v>
                </c:pt>
                <c:pt idx="4">
                  <c:v>3.1600000000000031E-2</c:v>
                </c:pt>
              </c:numCache>
            </c:numRef>
          </c:yVal>
        </c:ser>
        <c:axId val="74540928"/>
        <c:axId val="92307456"/>
      </c:scatterChart>
      <c:valAx>
        <c:axId val="74540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Strain, %</a:t>
                </a:r>
              </a:p>
            </c:rich>
          </c:tx>
          <c:layout>
            <c:manualLayout>
              <c:xMode val="edge"/>
              <c:yMode val="edge"/>
              <c:x val="0.34673097034254685"/>
              <c:y val="0.8835213751784762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 b="0"/>
            </a:pPr>
            <a:endParaRPr lang="en-US"/>
          </a:p>
        </c:txPr>
        <c:crossAx val="92307456"/>
        <c:crosses val="autoZero"/>
        <c:crossBetween val="midCat"/>
        <c:majorUnit val="10"/>
      </c:valAx>
      <c:valAx>
        <c:axId val="92307456"/>
        <c:scaling>
          <c:orientation val="minMax"/>
          <c:max val="4.0000000000000022E-2"/>
          <c:min val="1.500000000000001E-2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2000" b="1" i="0" baseline="0" dirty="0" smtClean="0">
                    <a:effectLst/>
                  </a:rPr>
                  <a:t>ρ</a:t>
                </a:r>
                <a:r>
                  <a:rPr lang="en-US" sz="2000" b="1" i="0" baseline="0" dirty="0" smtClean="0">
                    <a:effectLst/>
                  </a:rPr>
                  <a:t>, </a:t>
                </a:r>
                <a:r>
                  <a:rPr lang="el-GR" sz="2000" b="1" i="0" baseline="0" dirty="0" smtClean="0">
                    <a:effectLst/>
                  </a:rPr>
                  <a:t>μΩ</a:t>
                </a:r>
                <a:r>
                  <a:rPr lang="en-US" sz="2000" b="1" i="0" baseline="0" dirty="0" smtClean="0">
                    <a:effectLst/>
                    <a:latin typeface="Calibri"/>
                  </a:rPr>
                  <a:t>∙</a:t>
                </a:r>
                <a:r>
                  <a:rPr lang="en-US" sz="2000" b="1" i="0" baseline="0" dirty="0" smtClean="0">
                    <a:effectLst/>
                  </a:rPr>
                  <a:t>cm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2777777777777777"/>
              <c:y val="2.5481189851268601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 b="0"/>
            </a:pPr>
            <a:endParaRPr lang="en-US"/>
          </a:p>
        </c:txPr>
        <c:crossAx val="74540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897995657302899"/>
          <c:y val="0.53117114031143964"/>
          <c:w val="0.3693296919751955"/>
          <c:h val="0.23793307086614193"/>
        </c:manualLayout>
      </c:layout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72462817147866"/>
          <c:y val="5.1400554097404488E-2"/>
          <c:w val="0.57278893263342168"/>
          <c:h val="0.659571540043981"/>
        </c:manualLayout>
      </c:layout>
      <c:scatterChart>
        <c:scatterStyle val="lineMarker"/>
        <c:ser>
          <c:idx val="1"/>
          <c:order val="0"/>
          <c:tx>
            <c:v>stress removal by 800C 11K</c:v>
          </c:tx>
          <c:spPr>
            <a:effectLst/>
          </c:spPr>
          <c:marker>
            <c:symbol val="circle"/>
            <c:size val="5"/>
            <c:spPr>
              <a:effectLst/>
            </c:spPr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hyd'!$B$19:$F$19</c:f>
              <c:numCache>
                <c:formatCode>General</c:formatCode>
                <c:ptCount val="5"/>
                <c:pt idx="0">
                  <c:v>2.0000000000000082E-17</c:v>
                </c:pt>
                <c:pt idx="1">
                  <c:v>2.6000000000000077E-3</c:v>
                </c:pt>
                <c:pt idx="2">
                  <c:v>5.6499999999999988E-3</c:v>
                </c:pt>
                <c:pt idx="3">
                  <c:v>8.0000000000010028E-3</c:v>
                </c:pt>
                <c:pt idx="4">
                  <c:v>1.2700000000000003E-2</c:v>
                </c:pt>
              </c:numCache>
            </c:numRef>
          </c:yVal>
        </c:ser>
        <c:ser>
          <c:idx val="2"/>
          <c:order val="1"/>
          <c:tx>
            <c:v>stress creation by elongation 11K</c:v>
          </c:tx>
          <c:marker>
            <c:symbol val="circle"/>
            <c:size val="5"/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hyd'!$B$20:$F$20</c:f>
              <c:numCache>
                <c:formatCode>General</c:formatCode>
                <c:ptCount val="5"/>
                <c:pt idx="0">
                  <c:v>0</c:v>
                </c:pt>
                <c:pt idx="1">
                  <c:v>3.3E-3</c:v>
                </c:pt>
                <c:pt idx="2">
                  <c:v>8.1000000000000048E-3</c:v>
                </c:pt>
                <c:pt idx="3">
                  <c:v>1.0500000000000011E-2</c:v>
                </c:pt>
                <c:pt idx="4">
                  <c:v>1.8549999999999997E-2</c:v>
                </c:pt>
              </c:numCache>
            </c:numRef>
          </c:yVal>
        </c:ser>
        <c:axId val="100790272"/>
        <c:axId val="100792576"/>
      </c:scatterChart>
      <c:valAx>
        <c:axId val="100790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Strain, %</a:t>
                </a:r>
              </a:p>
            </c:rich>
          </c:tx>
          <c:layout>
            <c:manualLayout>
              <c:xMode val="edge"/>
              <c:yMode val="edge"/>
              <c:x val="0.34920231846019223"/>
              <c:y val="0.9069907407407404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0792576"/>
        <c:crosses val="autoZero"/>
        <c:crossBetween val="midCat"/>
        <c:majorUnit val="10"/>
      </c:valAx>
      <c:valAx>
        <c:axId val="1007925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2000" b="1" i="0" baseline="0" dirty="0" smtClean="0">
                    <a:effectLst/>
                    <a:latin typeface="Calibri"/>
                  </a:rPr>
                  <a:t>ρ</a:t>
                </a:r>
                <a:r>
                  <a:rPr lang="en-US" sz="2000" b="1" i="0" baseline="0" dirty="0" smtClean="0">
                    <a:effectLst/>
                  </a:rPr>
                  <a:t>, </a:t>
                </a:r>
                <a:r>
                  <a:rPr lang="en-US" sz="2000" b="1" i="0" baseline="0" dirty="0" err="1" smtClean="0">
                    <a:effectLst/>
                  </a:rPr>
                  <a:t>a.u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6481098081689613"/>
              <c:y val="2.5480598708945167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0790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502613984295261"/>
          <c:y val="0.37901007306519119"/>
          <c:w val="0.40497386015704734"/>
          <c:h val="0.32306101774573132"/>
        </c:manualLayout>
      </c:layout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72462817147866"/>
          <c:y val="5.1400554097404488E-2"/>
          <c:w val="0.57278893263342168"/>
          <c:h val="0.6985291123389894"/>
        </c:manualLayout>
      </c:layout>
      <c:scatterChart>
        <c:scatterStyle val="lineMarker"/>
        <c:ser>
          <c:idx val="0"/>
          <c:order val="0"/>
          <c:tx>
            <c:v>EP 293K</c:v>
          </c:tx>
          <c:marker>
            <c:symbol val="circle"/>
            <c:size val="5"/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hyd'!$B$9:$F$9</c:f>
              <c:numCache>
                <c:formatCode>General</c:formatCode>
                <c:ptCount val="5"/>
                <c:pt idx="0">
                  <c:v>5.3500000000000023E-3</c:v>
                </c:pt>
                <c:pt idx="1">
                  <c:v>5.8500000000000036E-3</c:v>
                </c:pt>
                <c:pt idx="2">
                  <c:v>6.1500000000000001E-3</c:v>
                </c:pt>
                <c:pt idx="3">
                  <c:v>6.3500000000000023E-3</c:v>
                </c:pt>
                <c:pt idx="4">
                  <c:v>7.2500000000000038E-3</c:v>
                </c:pt>
              </c:numCache>
            </c:numRef>
          </c:yVal>
        </c:ser>
        <c:ser>
          <c:idx val="1"/>
          <c:order val="1"/>
          <c:tx>
            <c:v>800C/2h 293K</c:v>
          </c:tx>
          <c:spPr>
            <a:effectLst/>
          </c:spPr>
          <c:marker>
            <c:symbol val="circle"/>
            <c:size val="5"/>
            <c:spPr>
              <a:effectLst/>
            </c:spPr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hyd'!$B$14:$F$14</c:f>
              <c:numCache>
                <c:formatCode>General</c:formatCode>
                <c:ptCount val="5"/>
                <c:pt idx="0">
                  <c:v>5.3500000000000023E-3</c:v>
                </c:pt>
                <c:pt idx="1">
                  <c:v>5.8000000000000013E-3</c:v>
                </c:pt>
                <c:pt idx="2">
                  <c:v>6.2000000000000041E-3</c:v>
                </c:pt>
                <c:pt idx="3">
                  <c:v>6.3500000000000023E-3</c:v>
                </c:pt>
                <c:pt idx="4">
                  <c:v>7.2500000000000038E-3</c:v>
                </c:pt>
              </c:numCache>
            </c:numRef>
          </c:yVal>
        </c:ser>
        <c:ser>
          <c:idx val="2"/>
          <c:order val="2"/>
          <c:tx>
            <c:v>800C/2h (2nd) 293K</c:v>
          </c:tx>
          <c:marker>
            <c:symbol val="circle"/>
            <c:size val="5"/>
          </c:marker>
          <c:xVal>
            <c:numRef>
              <c:f>'paper_no hyd'!$B$2:$F$2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27</c:v>
                </c:pt>
                <c:pt idx="3">
                  <c:v>35</c:v>
                </c:pt>
                <c:pt idx="4">
                  <c:v>56</c:v>
                </c:pt>
              </c:numCache>
            </c:numRef>
          </c:xVal>
          <c:yVal>
            <c:numRef>
              <c:f>'paper_no hyd'!$B$15:$F$15</c:f>
              <c:numCache>
                <c:formatCode>General</c:formatCode>
                <c:ptCount val="5"/>
                <c:pt idx="0">
                  <c:v>5.4000000000000038E-3</c:v>
                </c:pt>
                <c:pt idx="1">
                  <c:v>5.8000000000000013E-3</c:v>
                </c:pt>
                <c:pt idx="2">
                  <c:v>6.2000000000000041E-3</c:v>
                </c:pt>
                <c:pt idx="3">
                  <c:v>6.3500000000000023E-3</c:v>
                </c:pt>
                <c:pt idx="4">
                  <c:v>7.2500000000000038E-3</c:v>
                </c:pt>
              </c:numCache>
            </c:numRef>
          </c:yVal>
        </c:ser>
        <c:axId val="103823232"/>
        <c:axId val="103845888"/>
      </c:scatterChart>
      <c:valAx>
        <c:axId val="103823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Strain, %</a:t>
                </a:r>
              </a:p>
            </c:rich>
          </c:tx>
          <c:layout>
            <c:manualLayout>
              <c:xMode val="edge"/>
              <c:yMode val="edge"/>
              <c:x val="0.34920231846019223"/>
              <c:y val="0.9069907407407404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3845888"/>
        <c:crosses val="autoZero"/>
        <c:crossBetween val="midCat"/>
        <c:majorUnit val="10"/>
      </c:valAx>
      <c:valAx>
        <c:axId val="103845888"/>
        <c:scaling>
          <c:orientation val="minMax"/>
          <c:max val="7.7000000000000072E-3"/>
          <c:min val="5.3000000000000044E-3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2000" b="1" i="0" baseline="0" dirty="0" smtClean="0">
                    <a:effectLst/>
                  </a:rPr>
                  <a:t>ρ</a:t>
                </a:r>
                <a:r>
                  <a:rPr lang="en-US" sz="2000" b="1" i="0" baseline="0" dirty="0" smtClean="0">
                    <a:effectLst/>
                  </a:rPr>
                  <a:t>, </a:t>
                </a:r>
                <a:r>
                  <a:rPr lang="en-US" sz="2000" b="1" i="0" baseline="0" dirty="0">
                    <a:effectLst/>
                  </a:rPr>
                  <a:t>m</a:t>
                </a:r>
                <a:r>
                  <a:rPr lang="el-GR" sz="2000" b="1" i="0" baseline="0" dirty="0" smtClean="0">
                    <a:effectLst/>
                  </a:rPr>
                  <a:t>Ω</a:t>
                </a:r>
                <a:r>
                  <a:rPr lang="en-US" sz="2000" b="1" i="0" baseline="0" dirty="0" smtClean="0">
                    <a:effectLst/>
                    <a:latin typeface="Calibri"/>
                  </a:rPr>
                  <a:t>∙</a:t>
                </a:r>
                <a:r>
                  <a:rPr lang="en-US" sz="2000" b="1" i="0" baseline="0" dirty="0" smtClean="0">
                    <a:effectLst/>
                  </a:rPr>
                  <a:t>cm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6944444444444445"/>
              <c:y val="2.579318620851138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3823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513888888888891"/>
          <c:y val="0.31137202709755135"/>
          <c:w val="0.32763888888888887"/>
          <c:h val="0.45474828091922637"/>
        </c:manualLayout>
      </c:layout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3334C-8C39-4FD1-8529-F867E351A19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0E736DB-CA64-49E7-BEE9-DC01D7D6C26D}">
      <dgm:prSet phldrT="[Text]"/>
      <dgm:spPr/>
      <dgm:t>
        <a:bodyPr/>
        <a:lstStyle/>
        <a:p>
          <a:r>
            <a:rPr lang="en-US" dirty="0" smtClean="0"/>
            <a:t>150um EP</a:t>
          </a:r>
          <a:endParaRPr lang="en-US" dirty="0"/>
        </a:p>
      </dgm:t>
    </dgm:pt>
    <dgm:pt modelId="{652F9D39-2937-4D93-8FF0-929E0CC90D9A}" type="parTrans" cxnId="{14E77C96-91AE-44DD-91B3-BAF64B29FBFB}">
      <dgm:prSet/>
      <dgm:spPr/>
      <dgm:t>
        <a:bodyPr/>
        <a:lstStyle/>
        <a:p>
          <a:endParaRPr lang="en-US"/>
        </a:p>
      </dgm:t>
    </dgm:pt>
    <dgm:pt modelId="{D8CD28C5-C1E3-473A-AD2A-EEC3CD6A559C}" type="sibTrans" cxnId="{14E77C96-91AE-44DD-91B3-BAF64B29FBFB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1E93F657-DAE5-4B2C-A98A-B772BF2891B7}">
      <dgm:prSet phldrT="[Text]"/>
      <dgm:spPr/>
      <dgm:t>
        <a:bodyPr/>
        <a:lstStyle/>
        <a:p>
          <a:r>
            <a:rPr lang="en-US" dirty="0" smtClean="0"/>
            <a:t>High temperature bake</a:t>
          </a:r>
          <a:endParaRPr lang="en-US" dirty="0"/>
        </a:p>
      </dgm:t>
    </dgm:pt>
    <dgm:pt modelId="{D716523C-6782-41F5-8263-590AFC93B026}" type="parTrans" cxnId="{B3219410-C354-47F2-AD1C-8FEA3217BECD}">
      <dgm:prSet/>
      <dgm:spPr/>
      <dgm:t>
        <a:bodyPr/>
        <a:lstStyle/>
        <a:p>
          <a:endParaRPr lang="en-US"/>
        </a:p>
      </dgm:t>
    </dgm:pt>
    <dgm:pt modelId="{480ACEA0-7188-4424-AD42-37E0E892A878}" type="sibTrans" cxnId="{B3219410-C354-47F2-AD1C-8FEA3217BECD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BBC26DA-50E4-4135-9244-724C920C759C}">
      <dgm:prSet phldrT="[Text]"/>
      <dgm:spPr/>
      <dgm:t>
        <a:bodyPr/>
        <a:lstStyle/>
        <a:p>
          <a:r>
            <a:rPr lang="en-US" dirty="0" smtClean="0"/>
            <a:t>20um EP</a:t>
          </a:r>
          <a:endParaRPr lang="en-US" dirty="0"/>
        </a:p>
      </dgm:t>
    </dgm:pt>
    <dgm:pt modelId="{F689CDA6-5CE7-45F3-BD2F-7069D3271AAD}" type="parTrans" cxnId="{C66CE00D-8B55-4C8D-A90E-4B7EAF11273A}">
      <dgm:prSet/>
      <dgm:spPr/>
      <dgm:t>
        <a:bodyPr/>
        <a:lstStyle/>
        <a:p>
          <a:endParaRPr lang="en-US"/>
        </a:p>
      </dgm:t>
    </dgm:pt>
    <dgm:pt modelId="{06DA1F27-D5E0-4B28-ADE2-F578486966E7}" type="sibTrans" cxnId="{C66CE00D-8B55-4C8D-A90E-4B7EAF11273A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7A0BB4BE-75DC-4181-A623-440EA6B6A57D}">
      <dgm:prSet phldrT="[Text]"/>
      <dgm:spPr/>
      <dgm:t>
        <a:bodyPr/>
        <a:lstStyle/>
        <a:p>
          <a:r>
            <a:rPr lang="en-US" dirty="0" smtClean="0"/>
            <a:t>High Pressure Rinse + Alcohol rinse</a:t>
          </a:r>
          <a:endParaRPr lang="en-US" dirty="0"/>
        </a:p>
      </dgm:t>
    </dgm:pt>
    <dgm:pt modelId="{879F8D78-8428-44E1-9467-AA82CABEA51A}" type="parTrans" cxnId="{E2A9D06B-0B9F-43AE-A367-828272937117}">
      <dgm:prSet/>
      <dgm:spPr/>
      <dgm:t>
        <a:bodyPr/>
        <a:lstStyle/>
        <a:p>
          <a:endParaRPr lang="en-US"/>
        </a:p>
      </dgm:t>
    </dgm:pt>
    <dgm:pt modelId="{96405C00-B08A-436F-8A07-D2317182015C}" type="sibTrans" cxnId="{E2A9D06B-0B9F-43AE-A367-828272937117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B734BF5F-FC5A-4CD4-957F-89FB875E39B3}">
      <dgm:prSet phldrT="[Text]"/>
      <dgm:spPr/>
      <dgm:t>
        <a:bodyPr/>
        <a:lstStyle/>
        <a:p>
          <a:r>
            <a:rPr lang="en-US" dirty="0" smtClean="0"/>
            <a:t>(Low Temperature Bake)</a:t>
          </a:r>
          <a:endParaRPr lang="en-US" dirty="0"/>
        </a:p>
      </dgm:t>
    </dgm:pt>
    <dgm:pt modelId="{32C929E9-14BE-4572-AFAE-2492695C3F67}" type="parTrans" cxnId="{176547A8-88FA-4437-98ED-192F680E43D5}">
      <dgm:prSet/>
      <dgm:spPr/>
      <dgm:t>
        <a:bodyPr/>
        <a:lstStyle/>
        <a:p>
          <a:endParaRPr lang="en-US"/>
        </a:p>
      </dgm:t>
    </dgm:pt>
    <dgm:pt modelId="{9D944C5C-8255-473E-949D-E4D5AC5F0BCD}" type="sibTrans" cxnId="{176547A8-88FA-4437-98ED-192F680E43D5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6375C42B-9416-41C1-B4C8-99800DB8BCB9}">
      <dgm:prSet phldrT="[Text]"/>
      <dgm:spPr/>
      <dgm:t>
        <a:bodyPr/>
        <a:lstStyle/>
        <a:p>
          <a:r>
            <a:rPr lang="en-US" dirty="0" smtClean="0"/>
            <a:t>Water rinse</a:t>
          </a:r>
          <a:endParaRPr lang="en-US" dirty="0"/>
        </a:p>
      </dgm:t>
    </dgm:pt>
    <dgm:pt modelId="{826C7456-1830-4F27-9838-F6FCA1644B75}" type="parTrans" cxnId="{43266492-EF9D-4FAE-B1AF-F85BFEB4B80B}">
      <dgm:prSet/>
      <dgm:spPr/>
      <dgm:t>
        <a:bodyPr/>
        <a:lstStyle/>
        <a:p>
          <a:endParaRPr lang="en-US"/>
        </a:p>
      </dgm:t>
    </dgm:pt>
    <dgm:pt modelId="{61FFE8A4-472E-4969-98C3-E1B962F0EFFC}" type="sibTrans" cxnId="{43266492-EF9D-4FAE-B1AF-F85BFEB4B80B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5C085B65-BD3F-443B-ADEA-7AA73EB4F573}">
      <dgm:prSet phldrT="[Text]"/>
      <dgm:spPr/>
      <dgm:t>
        <a:bodyPr/>
        <a:lstStyle/>
        <a:p>
          <a:r>
            <a:rPr lang="en-US" dirty="0" smtClean="0"/>
            <a:t>Half cells formation/ welding</a:t>
          </a:r>
          <a:endParaRPr lang="en-US" dirty="0"/>
        </a:p>
      </dgm:t>
    </dgm:pt>
    <dgm:pt modelId="{5F444FF4-A874-44EC-8E18-4E0F4D91C824}" type="parTrans" cxnId="{2F68434C-7637-4C0B-A663-BCDBDE54018B}">
      <dgm:prSet/>
      <dgm:spPr/>
      <dgm:t>
        <a:bodyPr/>
        <a:lstStyle/>
        <a:p>
          <a:endParaRPr lang="en-US"/>
        </a:p>
      </dgm:t>
    </dgm:pt>
    <dgm:pt modelId="{7FB0E341-9AB0-4934-9C61-53F3B79950EF}" type="sibTrans" cxnId="{2F68434C-7637-4C0B-A663-BCDBDE54018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2109DDF-08F0-4531-BF18-88B52721FF85}" type="pres">
      <dgm:prSet presAssocID="{30F3334C-8C39-4FD1-8529-F867E351A190}" presName="linearFlow" presStyleCnt="0">
        <dgm:presLayoutVars>
          <dgm:resizeHandles val="exact"/>
        </dgm:presLayoutVars>
      </dgm:prSet>
      <dgm:spPr/>
    </dgm:pt>
    <dgm:pt modelId="{1EC61ECB-9575-42D9-B958-5F2AB296A8AF}" type="pres">
      <dgm:prSet presAssocID="{5C085B65-BD3F-443B-ADEA-7AA73EB4F5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9FF77-7597-4223-8C38-64CE5CACFCFA}" type="pres">
      <dgm:prSet presAssocID="{7FB0E341-9AB0-4934-9C61-53F3B79950E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5299338-8EF9-48BD-AE1D-9800277A6CBC}" type="pres">
      <dgm:prSet presAssocID="{7FB0E341-9AB0-4934-9C61-53F3B79950E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E65CA61-A685-4CAC-AED8-03C0A12DB476}" type="pres">
      <dgm:prSet presAssocID="{C0E736DB-CA64-49E7-BEE9-DC01D7D6C2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52AE-9AEC-4031-B707-44AB97A712B1}" type="pres">
      <dgm:prSet presAssocID="{D8CD28C5-C1E3-473A-AD2A-EEC3CD6A559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3568FC0-5008-4986-9A9C-6261263D04C1}" type="pres">
      <dgm:prSet presAssocID="{D8CD28C5-C1E3-473A-AD2A-EEC3CD6A559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85C9F87-4BBF-40D0-AB08-762232C15169}" type="pres">
      <dgm:prSet presAssocID="{6375C42B-9416-41C1-B4C8-99800DB8BC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DF014-0C7B-4908-8BAD-2B34C21B409A}" type="pres">
      <dgm:prSet presAssocID="{61FFE8A4-472E-4969-98C3-E1B962F0EFF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33D78FA-783E-42D4-B6B2-E3A0B8949FFB}" type="pres">
      <dgm:prSet presAssocID="{61FFE8A4-472E-4969-98C3-E1B962F0EFF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0F7276A-02B6-4753-94E2-94F78AE2804C}" type="pres">
      <dgm:prSet presAssocID="{1E93F657-DAE5-4B2C-A98A-B772BF2891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0F77-AD00-47A9-9C34-F7A93A4B4F42}" type="pres">
      <dgm:prSet presAssocID="{480ACEA0-7188-4424-AD42-37E0E892A87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72F56F9-9EF0-4E82-8259-77A8252BF01E}" type="pres">
      <dgm:prSet presAssocID="{480ACEA0-7188-4424-AD42-37E0E892A87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EE4E1B1-3951-455A-9162-96225886FBDA}" type="pres">
      <dgm:prSet presAssocID="{1BBC26DA-50E4-4135-9244-724C920C759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46365-7234-48AD-8729-AFE5882EC7AE}" type="pres">
      <dgm:prSet presAssocID="{06DA1F27-D5E0-4B28-ADE2-F578486966E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F24D521-64A7-4FC4-B5DB-0664B1EEFC1F}" type="pres">
      <dgm:prSet presAssocID="{06DA1F27-D5E0-4B28-ADE2-F578486966E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82F174D-86CD-480E-9D93-A90BC8D5EEA0}" type="pres">
      <dgm:prSet presAssocID="{7A0BB4BE-75DC-4181-A623-440EA6B6A57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36F4F-99ED-4589-9C8B-FB15D8136FAA}" type="pres">
      <dgm:prSet presAssocID="{96405C00-B08A-436F-8A07-D2317182015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072DEE0-EF4B-4378-882D-566E1A5092CA}" type="pres">
      <dgm:prSet presAssocID="{96405C00-B08A-436F-8A07-D2317182015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7B175BE-4343-422E-8BFD-955482D4BCC4}" type="pres">
      <dgm:prSet presAssocID="{B734BF5F-FC5A-4CD4-957F-89FB875E39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35A89-8D70-4BC2-BCC0-A681554398F4}" type="presOf" srcId="{96405C00-B08A-436F-8A07-D2317182015C}" destId="{50736F4F-99ED-4589-9C8B-FB15D8136FAA}" srcOrd="0" destOrd="0" presId="urn:microsoft.com/office/officeart/2005/8/layout/process2"/>
    <dgm:cxn modelId="{E2A9D06B-0B9F-43AE-A367-828272937117}" srcId="{30F3334C-8C39-4FD1-8529-F867E351A190}" destId="{7A0BB4BE-75DC-4181-A623-440EA6B6A57D}" srcOrd="5" destOrd="0" parTransId="{879F8D78-8428-44E1-9467-AA82CABEA51A}" sibTransId="{96405C00-B08A-436F-8A07-D2317182015C}"/>
    <dgm:cxn modelId="{CBEAC1E4-DAC5-43F0-9D23-6F13738725DB}" type="presOf" srcId="{C0E736DB-CA64-49E7-BEE9-DC01D7D6C26D}" destId="{2E65CA61-A685-4CAC-AED8-03C0A12DB476}" srcOrd="0" destOrd="0" presId="urn:microsoft.com/office/officeart/2005/8/layout/process2"/>
    <dgm:cxn modelId="{1B4B75ED-F8E9-416E-83FF-B6A364825EDA}" type="presOf" srcId="{7FB0E341-9AB0-4934-9C61-53F3B79950EF}" destId="{B909FF77-7597-4223-8C38-64CE5CACFCFA}" srcOrd="0" destOrd="0" presId="urn:microsoft.com/office/officeart/2005/8/layout/process2"/>
    <dgm:cxn modelId="{4C1B170F-DFA0-420A-9204-DB836D35690E}" type="presOf" srcId="{D8CD28C5-C1E3-473A-AD2A-EEC3CD6A559C}" destId="{F3568FC0-5008-4986-9A9C-6261263D04C1}" srcOrd="1" destOrd="0" presId="urn:microsoft.com/office/officeart/2005/8/layout/process2"/>
    <dgm:cxn modelId="{CD1E3637-FAB0-4393-B2EC-B8F8C890321A}" type="presOf" srcId="{7FB0E341-9AB0-4934-9C61-53F3B79950EF}" destId="{05299338-8EF9-48BD-AE1D-9800277A6CBC}" srcOrd="1" destOrd="0" presId="urn:microsoft.com/office/officeart/2005/8/layout/process2"/>
    <dgm:cxn modelId="{176547A8-88FA-4437-98ED-192F680E43D5}" srcId="{30F3334C-8C39-4FD1-8529-F867E351A190}" destId="{B734BF5F-FC5A-4CD4-957F-89FB875E39B3}" srcOrd="6" destOrd="0" parTransId="{32C929E9-14BE-4572-AFAE-2492695C3F67}" sibTransId="{9D944C5C-8255-473E-949D-E4D5AC5F0BCD}"/>
    <dgm:cxn modelId="{F4687C91-1AA7-41FB-8F3F-44007BBF6DBD}" type="presOf" srcId="{5C085B65-BD3F-443B-ADEA-7AA73EB4F573}" destId="{1EC61ECB-9575-42D9-B958-5F2AB296A8AF}" srcOrd="0" destOrd="0" presId="urn:microsoft.com/office/officeart/2005/8/layout/process2"/>
    <dgm:cxn modelId="{A64DAE6E-26BB-462B-925C-4A7198D57CE1}" type="presOf" srcId="{61FFE8A4-472E-4969-98C3-E1B962F0EFFC}" destId="{982DF014-0C7B-4908-8BAD-2B34C21B409A}" srcOrd="0" destOrd="0" presId="urn:microsoft.com/office/officeart/2005/8/layout/process2"/>
    <dgm:cxn modelId="{B3219410-C354-47F2-AD1C-8FEA3217BECD}" srcId="{30F3334C-8C39-4FD1-8529-F867E351A190}" destId="{1E93F657-DAE5-4B2C-A98A-B772BF2891B7}" srcOrd="3" destOrd="0" parTransId="{D716523C-6782-41F5-8263-590AFC93B026}" sibTransId="{480ACEA0-7188-4424-AD42-37E0E892A878}"/>
    <dgm:cxn modelId="{9572E0F8-8056-4949-8A2C-7AF4911A3A30}" type="presOf" srcId="{1BBC26DA-50E4-4135-9244-724C920C759C}" destId="{DEE4E1B1-3951-455A-9162-96225886FBDA}" srcOrd="0" destOrd="0" presId="urn:microsoft.com/office/officeart/2005/8/layout/process2"/>
    <dgm:cxn modelId="{EC4DFC02-FC2F-4C44-9338-75E9FCA6D708}" type="presOf" srcId="{61FFE8A4-472E-4969-98C3-E1B962F0EFFC}" destId="{633D78FA-783E-42D4-B6B2-E3A0B8949FFB}" srcOrd="1" destOrd="0" presId="urn:microsoft.com/office/officeart/2005/8/layout/process2"/>
    <dgm:cxn modelId="{14E77C96-91AE-44DD-91B3-BAF64B29FBFB}" srcId="{30F3334C-8C39-4FD1-8529-F867E351A190}" destId="{C0E736DB-CA64-49E7-BEE9-DC01D7D6C26D}" srcOrd="1" destOrd="0" parTransId="{652F9D39-2937-4D93-8FF0-929E0CC90D9A}" sibTransId="{D8CD28C5-C1E3-473A-AD2A-EEC3CD6A559C}"/>
    <dgm:cxn modelId="{409C7C37-985B-4E9B-8E70-B2C431CAF4F7}" type="presOf" srcId="{480ACEA0-7188-4424-AD42-37E0E892A878}" destId="{77D20F77-AD00-47A9-9C34-F7A93A4B4F42}" srcOrd="0" destOrd="0" presId="urn:microsoft.com/office/officeart/2005/8/layout/process2"/>
    <dgm:cxn modelId="{90277A17-5442-4B1B-80CC-A41C30284EB5}" type="presOf" srcId="{D8CD28C5-C1E3-473A-AD2A-EEC3CD6A559C}" destId="{3F1452AE-9AEC-4031-B707-44AB97A712B1}" srcOrd="0" destOrd="0" presId="urn:microsoft.com/office/officeart/2005/8/layout/process2"/>
    <dgm:cxn modelId="{0FB322D4-B65E-47E0-AD95-E26AFF0714A0}" type="presOf" srcId="{1E93F657-DAE5-4B2C-A98A-B772BF2891B7}" destId="{60F7276A-02B6-4753-94E2-94F78AE2804C}" srcOrd="0" destOrd="0" presId="urn:microsoft.com/office/officeart/2005/8/layout/process2"/>
    <dgm:cxn modelId="{9FC1D738-71D4-4ADF-8DB9-F67E7FCF112F}" type="presOf" srcId="{30F3334C-8C39-4FD1-8529-F867E351A190}" destId="{12109DDF-08F0-4531-BF18-88B52721FF85}" srcOrd="0" destOrd="0" presId="urn:microsoft.com/office/officeart/2005/8/layout/process2"/>
    <dgm:cxn modelId="{80118F76-A98F-4414-A99B-CEA2B5D3CB6E}" type="presOf" srcId="{B734BF5F-FC5A-4CD4-957F-89FB875E39B3}" destId="{77B175BE-4343-422E-8BFD-955482D4BCC4}" srcOrd="0" destOrd="0" presId="urn:microsoft.com/office/officeart/2005/8/layout/process2"/>
    <dgm:cxn modelId="{5D8ED13C-3B26-4C68-8E82-14C2440ACAF9}" type="presOf" srcId="{06DA1F27-D5E0-4B28-ADE2-F578486966E7}" destId="{6F24D521-64A7-4FC4-B5DB-0664B1EEFC1F}" srcOrd="1" destOrd="0" presId="urn:microsoft.com/office/officeart/2005/8/layout/process2"/>
    <dgm:cxn modelId="{43266492-EF9D-4FAE-B1AF-F85BFEB4B80B}" srcId="{30F3334C-8C39-4FD1-8529-F867E351A190}" destId="{6375C42B-9416-41C1-B4C8-99800DB8BCB9}" srcOrd="2" destOrd="0" parTransId="{826C7456-1830-4F27-9838-F6FCA1644B75}" sibTransId="{61FFE8A4-472E-4969-98C3-E1B962F0EFFC}"/>
    <dgm:cxn modelId="{282E53EF-78AC-432E-8066-E43DFE02E161}" type="presOf" srcId="{480ACEA0-7188-4424-AD42-37E0E892A878}" destId="{472F56F9-9EF0-4E82-8259-77A8252BF01E}" srcOrd="1" destOrd="0" presId="urn:microsoft.com/office/officeart/2005/8/layout/process2"/>
    <dgm:cxn modelId="{D85A2F21-B74B-46E8-85C8-CEF0FAA42B8B}" type="presOf" srcId="{7A0BB4BE-75DC-4181-A623-440EA6B6A57D}" destId="{482F174D-86CD-480E-9D93-A90BC8D5EEA0}" srcOrd="0" destOrd="0" presId="urn:microsoft.com/office/officeart/2005/8/layout/process2"/>
    <dgm:cxn modelId="{C66CE00D-8B55-4C8D-A90E-4B7EAF11273A}" srcId="{30F3334C-8C39-4FD1-8529-F867E351A190}" destId="{1BBC26DA-50E4-4135-9244-724C920C759C}" srcOrd="4" destOrd="0" parTransId="{F689CDA6-5CE7-45F3-BD2F-7069D3271AAD}" sibTransId="{06DA1F27-D5E0-4B28-ADE2-F578486966E7}"/>
    <dgm:cxn modelId="{25041ED3-24F4-49DB-A362-F9D9FB475A21}" type="presOf" srcId="{6375C42B-9416-41C1-B4C8-99800DB8BCB9}" destId="{385C9F87-4BBF-40D0-AB08-762232C15169}" srcOrd="0" destOrd="0" presId="urn:microsoft.com/office/officeart/2005/8/layout/process2"/>
    <dgm:cxn modelId="{ACC32214-D92A-4618-B78D-4E6FCFDEC111}" type="presOf" srcId="{06DA1F27-D5E0-4B28-ADE2-F578486966E7}" destId="{95046365-7234-48AD-8729-AFE5882EC7AE}" srcOrd="0" destOrd="0" presId="urn:microsoft.com/office/officeart/2005/8/layout/process2"/>
    <dgm:cxn modelId="{09170787-1EA8-4039-8911-FCE94A23A436}" type="presOf" srcId="{96405C00-B08A-436F-8A07-D2317182015C}" destId="{4072DEE0-EF4B-4378-882D-566E1A5092CA}" srcOrd="1" destOrd="0" presId="urn:microsoft.com/office/officeart/2005/8/layout/process2"/>
    <dgm:cxn modelId="{2F68434C-7637-4C0B-A663-BCDBDE54018B}" srcId="{30F3334C-8C39-4FD1-8529-F867E351A190}" destId="{5C085B65-BD3F-443B-ADEA-7AA73EB4F573}" srcOrd="0" destOrd="0" parTransId="{5F444FF4-A874-44EC-8E18-4E0F4D91C824}" sibTransId="{7FB0E341-9AB0-4934-9C61-53F3B79950EF}"/>
    <dgm:cxn modelId="{DAF99A74-8C74-407D-83B2-2E5F4D665DFC}" type="presParOf" srcId="{12109DDF-08F0-4531-BF18-88B52721FF85}" destId="{1EC61ECB-9575-42D9-B958-5F2AB296A8AF}" srcOrd="0" destOrd="0" presId="urn:microsoft.com/office/officeart/2005/8/layout/process2"/>
    <dgm:cxn modelId="{F9BDBB46-0986-46F6-9C4C-0CC2AABA9874}" type="presParOf" srcId="{12109DDF-08F0-4531-BF18-88B52721FF85}" destId="{B909FF77-7597-4223-8C38-64CE5CACFCFA}" srcOrd="1" destOrd="0" presId="urn:microsoft.com/office/officeart/2005/8/layout/process2"/>
    <dgm:cxn modelId="{D74D96FA-C2B9-4457-923E-C53A707DD5CA}" type="presParOf" srcId="{B909FF77-7597-4223-8C38-64CE5CACFCFA}" destId="{05299338-8EF9-48BD-AE1D-9800277A6CBC}" srcOrd="0" destOrd="0" presId="urn:microsoft.com/office/officeart/2005/8/layout/process2"/>
    <dgm:cxn modelId="{7456BF91-A943-4BAE-924A-6DF4923DEFE0}" type="presParOf" srcId="{12109DDF-08F0-4531-BF18-88B52721FF85}" destId="{2E65CA61-A685-4CAC-AED8-03C0A12DB476}" srcOrd="2" destOrd="0" presId="urn:microsoft.com/office/officeart/2005/8/layout/process2"/>
    <dgm:cxn modelId="{D1D8EE52-592E-401F-B639-57DC09236793}" type="presParOf" srcId="{12109DDF-08F0-4531-BF18-88B52721FF85}" destId="{3F1452AE-9AEC-4031-B707-44AB97A712B1}" srcOrd="3" destOrd="0" presId="urn:microsoft.com/office/officeart/2005/8/layout/process2"/>
    <dgm:cxn modelId="{7600EEF3-2F17-4976-AFDB-C9A506C219BA}" type="presParOf" srcId="{3F1452AE-9AEC-4031-B707-44AB97A712B1}" destId="{F3568FC0-5008-4986-9A9C-6261263D04C1}" srcOrd="0" destOrd="0" presId="urn:microsoft.com/office/officeart/2005/8/layout/process2"/>
    <dgm:cxn modelId="{C77345BA-F2E3-4B80-8DEA-9EBFDB3C064E}" type="presParOf" srcId="{12109DDF-08F0-4531-BF18-88B52721FF85}" destId="{385C9F87-4BBF-40D0-AB08-762232C15169}" srcOrd="4" destOrd="0" presId="urn:microsoft.com/office/officeart/2005/8/layout/process2"/>
    <dgm:cxn modelId="{45CE9F65-37FF-4683-8AC3-69E5A9154CB9}" type="presParOf" srcId="{12109DDF-08F0-4531-BF18-88B52721FF85}" destId="{982DF014-0C7B-4908-8BAD-2B34C21B409A}" srcOrd="5" destOrd="0" presId="urn:microsoft.com/office/officeart/2005/8/layout/process2"/>
    <dgm:cxn modelId="{8D5974F6-E4F6-43B0-899F-4B7BAC0EC7ED}" type="presParOf" srcId="{982DF014-0C7B-4908-8BAD-2B34C21B409A}" destId="{633D78FA-783E-42D4-B6B2-E3A0B8949FFB}" srcOrd="0" destOrd="0" presId="urn:microsoft.com/office/officeart/2005/8/layout/process2"/>
    <dgm:cxn modelId="{7634A15D-33C4-4220-BA3B-997B4E6A2AAB}" type="presParOf" srcId="{12109DDF-08F0-4531-BF18-88B52721FF85}" destId="{60F7276A-02B6-4753-94E2-94F78AE2804C}" srcOrd="6" destOrd="0" presId="urn:microsoft.com/office/officeart/2005/8/layout/process2"/>
    <dgm:cxn modelId="{B0DA02E4-96BD-4049-BF86-5CEE3A2C5E36}" type="presParOf" srcId="{12109DDF-08F0-4531-BF18-88B52721FF85}" destId="{77D20F77-AD00-47A9-9C34-F7A93A4B4F42}" srcOrd="7" destOrd="0" presId="urn:microsoft.com/office/officeart/2005/8/layout/process2"/>
    <dgm:cxn modelId="{057C888E-DC14-4BAE-861B-0CAB41804E83}" type="presParOf" srcId="{77D20F77-AD00-47A9-9C34-F7A93A4B4F42}" destId="{472F56F9-9EF0-4E82-8259-77A8252BF01E}" srcOrd="0" destOrd="0" presId="urn:microsoft.com/office/officeart/2005/8/layout/process2"/>
    <dgm:cxn modelId="{70930F6D-FCAF-4139-BEE8-5E21AC93C0D5}" type="presParOf" srcId="{12109DDF-08F0-4531-BF18-88B52721FF85}" destId="{DEE4E1B1-3951-455A-9162-96225886FBDA}" srcOrd="8" destOrd="0" presId="urn:microsoft.com/office/officeart/2005/8/layout/process2"/>
    <dgm:cxn modelId="{DB8EF9C3-DD90-4808-9275-5873A612B9C0}" type="presParOf" srcId="{12109DDF-08F0-4531-BF18-88B52721FF85}" destId="{95046365-7234-48AD-8729-AFE5882EC7AE}" srcOrd="9" destOrd="0" presId="urn:microsoft.com/office/officeart/2005/8/layout/process2"/>
    <dgm:cxn modelId="{F8AF7407-BAE4-4313-8D2F-E057E6B27425}" type="presParOf" srcId="{95046365-7234-48AD-8729-AFE5882EC7AE}" destId="{6F24D521-64A7-4FC4-B5DB-0664B1EEFC1F}" srcOrd="0" destOrd="0" presId="urn:microsoft.com/office/officeart/2005/8/layout/process2"/>
    <dgm:cxn modelId="{6E8FE191-F73C-4EE1-AA93-17D56CD1CDF1}" type="presParOf" srcId="{12109DDF-08F0-4531-BF18-88B52721FF85}" destId="{482F174D-86CD-480E-9D93-A90BC8D5EEA0}" srcOrd="10" destOrd="0" presId="urn:microsoft.com/office/officeart/2005/8/layout/process2"/>
    <dgm:cxn modelId="{F4998AF3-3F65-493A-AC27-C061F2C739AE}" type="presParOf" srcId="{12109DDF-08F0-4531-BF18-88B52721FF85}" destId="{50736F4F-99ED-4589-9C8B-FB15D8136FAA}" srcOrd="11" destOrd="0" presId="urn:microsoft.com/office/officeart/2005/8/layout/process2"/>
    <dgm:cxn modelId="{5062D4E8-47E7-4791-8529-4261F867B04C}" type="presParOf" srcId="{50736F4F-99ED-4589-9C8B-FB15D8136FAA}" destId="{4072DEE0-EF4B-4378-882D-566E1A5092CA}" srcOrd="0" destOrd="0" presId="urn:microsoft.com/office/officeart/2005/8/layout/process2"/>
    <dgm:cxn modelId="{BCC1918D-88D0-42C8-8F22-76D1B550C1F4}" type="presParOf" srcId="{12109DDF-08F0-4531-BF18-88B52721FF85}" destId="{77B175BE-4343-422E-8BFD-955482D4BCC4}" srcOrd="1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0.21239</cdr:x>
      <cdr:y>0.36738</cdr:y>
    </cdr:from>
    <cdr:to>
      <cdr:x>0.29075</cdr:x>
      <cdr:y>0.52911</cdr:y>
    </cdr:to>
    <cdr:sp macro="" textlink="">
      <cdr:nvSpPr>
        <cdr:cNvPr id="5" name="Up Arrow 4"/>
        <cdr:cNvSpPr/>
      </cdr:nvSpPr>
      <cdr:spPr>
        <a:xfrm xmlns:a="http://schemas.openxmlformats.org/drawingml/2006/main" rot="1785649">
          <a:off x="1246156" y="1221644"/>
          <a:ext cx="459770" cy="53780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0.69153</cdr:x>
      <cdr:y>0.53275</cdr:y>
    </cdr:from>
    <cdr:to>
      <cdr:x>0.7699</cdr:x>
      <cdr:y>0.67097</cdr:y>
    </cdr:to>
    <cdr:sp macro="" textlink="">
      <cdr:nvSpPr>
        <cdr:cNvPr id="6" name="Up Arrow 5"/>
        <cdr:cNvSpPr/>
      </cdr:nvSpPr>
      <cdr:spPr>
        <a:xfrm xmlns:a="http://schemas.openxmlformats.org/drawingml/2006/main" rot="2620947">
          <a:off x="4057478" y="1771574"/>
          <a:ext cx="459828" cy="459626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0.24675</cdr:x>
      <cdr:y>0.48122</cdr:y>
    </cdr:from>
    <cdr:to>
      <cdr:x>0.3729</cdr:x>
      <cdr:y>0.58185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7800" y="1600200"/>
          <a:ext cx="740173" cy="334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800</a:t>
          </a:r>
          <a:r>
            <a:rPr lang="en-US" sz="1800" b="1" baseline="30000" dirty="0" smtClean="0">
              <a:solidFill>
                <a:srgbClr val="0070C0"/>
              </a:solidFill>
            </a:rPr>
            <a:t>0</a:t>
          </a:r>
          <a:r>
            <a:rPr lang="en-US" sz="1800" b="1" dirty="0" smtClean="0">
              <a:solidFill>
                <a:srgbClr val="0070C0"/>
              </a:solidFill>
            </a:rPr>
            <a:t>C</a:t>
          </a:r>
          <a:endParaRPr lang="en-US" sz="1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0.70265</cdr:x>
      <cdr:y>0.66454</cdr:y>
    </cdr:from>
    <cdr:to>
      <cdr:x>0.8288</cdr:x>
      <cdr:y>0.76516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122754" y="2209800"/>
          <a:ext cx="740173" cy="33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120</a:t>
          </a:r>
          <a:r>
            <a:rPr lang="en-US" sz="1800" b="1" baseline="30000" dirty="0" smtClean="0">
              <a:solidFill>
                <a:srgbClr val="0070C0"/>
              </a:solidFill>
            </a:rPr>
            <a:t>0</a:t>
          </a:r>
          <a:r>
            <a:rPr lang="en-US" sz="1800" b="1" dirty="0" smtClean="0">
              <a:solidFill>
                <a:srgbClr val="0070C0"/>
              </a:solidFill>
            </a:rPr>
            <a:t>C</a:t>
          </a:r>
          <a:endParaRPr lang="en-US" sz="1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0.27831</cdr:x>
      <cdr:y>0.68745</cdr:y>
    </cdr:from>
    <cdr:to>
      <cdr:x>0.40446</cdr:x>
      <cdr:y>0.78808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32938" y="2286000"/>
          <a:ext cx="740172" cy="334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0070C0"/>
              </a:solidFill>
            </a:rPr>
            <a:t>b</a:t>
          </a:r>
          <a:r>
            <a:rPr lang="en-US" sz="1800" b="1" dirty="0" smtClean="0">
              <a:solidFill>
                <a:srgbClr val="0070C0"/>
              </a:solidFill>
            </a:rPr>
            <a:t>ulk EP(BCP)</a:t>
          </a:r>
          <a:endParaRPr lang="en-US" sz="1800" b="1" dirty="0">
            <a:solidFill>
              <a:srgbClr val="0070C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31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8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58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26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29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97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657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9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1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9D61-5EAD-458B-AE68-A2381FDEB536}" type="datetimeFigureOut">
              <a:rPr lang="en-US" smtClean="0"/>
              <a:pPr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463A-F00B-47BA-B69A-943F551E3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7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33" y="1447800"/>
            <a:ext cx="8766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Using resistivity measurements to track uptake of hydrogen as a function of material working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6019800"/>
            <a:ext cx="89154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6316161"/>
            <a:ext cx="58513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dirty="0" smtClean="0"/>
              <a:t>7</a:t>
            </a:r>
            <a:r>
              <a:rPr lang="en-US" sz="2500" b="1" i="1" baseline="30000" dirty="0" smtClean="0"/>
              <a:t>th</a:t>
            </a:r>
            <a:r>
              <a:rPr lang="en-US" sz="2500" b="1" i="1" dirty="0" smtClean="0"/>
              <a:t> SRF Materials Workshop </a:t>
            </a:r>
            <a:r>
              <a:rPr lang="en-US" sz="2500" b="1" i="1" smtClean="0"/>
              <a:t>-  July 16, 2012</a:t>
            </a:r>
            <a:endParaRPr lang="en-US" sz="25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856032" y="4028391"/>
            <a:ext cx="54319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Alexander </a:t>
            </a:r>
            <a:r>
              <a:rPr lang="en-US" sz="2400" b="1" dirty="0" err="1" smtClean="0">
                <a:solidFill>
                  <a:srgbClr val="0070C0"/>
                </a:solidFill>
              </a:rPr>
              <a:t>Dzyuba</a:t>
            </a:r>
            <a:r>
              <a:rPr lang="en-US" sz="2400" b="1" dirty="0" smtClean="0">
                <a:solidFill>
                  <a:srgbClr val="0070C0"/>
                </a:solidFill>
              </a:rPr>
              <a:t> and Lance Cooley</a:t>
            </a:r>
          </a:p>
          <a:p>
            <a:pPr algn="ctr"/>
            <a:endParaRPr lang="en-US" sz="2400" b="1" baseline="30000" dirty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Fermi National Accelerator Laboratory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(Superconducting Materials Department)</a:t>
            </a:r>
            <a:endParaRPr lang="en-US" sz="2400" b="1" dirty="0" smtClean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54" y="0"/>
            <a:ext cx="1752600" cy="82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3942647" cy="60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251" y="519669"/>
            <a:ext cx="313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Superconducting Materials Department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414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wner\Desktop\IMG_2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5643602" cy="37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553983053"/>
              </p:ext>
            </p:extLst>
          </p:nvPr>
        </p:nvGraphicFramePr>
        <p:xfrm>
          <a:off x="152400" y="914400"/>
          <a:ext cx="1676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90" y="271790"/>
            <a:ext cx="415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Baseline cavity processing:</a:t>
            </a:r>
            <a:endParaRPr lang="en-US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28900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2552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Motivation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134" y="914400"/>
            <a:ext cx="4876800" cy="2794731"/>
            <a:chOff x="63134" y="914400"/>
            <a:chExt cx="4876800" cy="2794731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074583322"/>
                </p:ext>
              </p:extLst>
            </p:nvPr>
          </p:nvGraphicFramePr>
          <p:xfrm>
            <a:off x="63134" y="914400"/>
            <a:ext cx="4876800" cy="2794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828800" y="1376037"/>
              <a:ext cx="2435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How this works??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52400" y="3810000"/>
            <a:ext cx="8692718" cy="1785104"/>
            <a:chOff x="152400" y="4415135"/>
            <a:chExt cx="8692718" cy="1785104"/>
          </a:xfrm>
        </p:grpSpPr>
        <p:sp>
          <p:nvSpPr>
            <p:cNvPr id="5" name="Rectangle 4"/>
            <p:cNvSpPr/>
            <p:nvPr/>
          </p:nvSpPr>
          <p:spPr>
            <a:xfrm>
              <a:off x="152400" y="4876800"/>
              <a:ext cx="869271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>
                <a:buFontTx/>
                <a:buChar char="-"/>
              </a:pPr>
              <a:r>
                <a:rPr lang="en-US" sz="2000" b="1" dirty="0" smtClean="0">
                  <a:solidFill>
                    <a:srgbClr val="0070C0"/>
                  </a:solidFill>
                </a:rPr>
                <a:t>Hydrogen is loaded by EP, BCP and CMP</a:t>
              </a:r>
            </a:p>
            <a:p>
              <a:pPr marL="342900" lvl="1" indent="-342900">
                <a:buFontTx/>
                <a:buChar char="-"/>
              </a:pPr>
              <a:r>
                <a:rPr lang="en-US" sz="2000" b="1" dirty="0" smtClean="0">
                  <a:solidFill>
                    <a:srgbClr val="0070C0"/>
                  </a:solidFill>
                </a:rPr>
                <a:t>Niobium hydrides </a:t>
              </a:r>
              <a:r>
                <a:rPr lang="en-US" sz="2000" b="1" dirty="0">
                  <a:solidFill>
                    <a:srgbClr val="0070C0"/>
                  </a:solidFill>
                </a:rPr>
                <a:t>could be formed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during </a:t>
              </a:r>
              <a:r>
                <a:rPr lang="en-US" sz="2000" b="1" dirty="0">
                  <a:solidFill>
                    <a:srgbClr val="0070C0"/>
                  </a:solidFill>
                </a:rPr>
                <a:t>cooling down to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2K</a:t>
              </a:r>
            </a:p>
            <a:p>
              <a:pPr marL="342900" lvl="1" indent="-342900">
                <a:buFontTx/>
                <a:buChar char="-"/>
              </a:pPr>
              <a:r>
                <a:rPr lang="en-US" sz="2000" b="1" dirty="0" smtClean="0">
                  <a:solidFill>
                    <a:srgbClr val="0070C0"/>
                  </a:solidFill>
                </a:rPr>
                <a:t>Hydrides are normal conducting inclusions –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lossy</a:t>
              </a:r>
              <a:endParaRPr lang="en-US" sz="2000" b="1" dirty="0" smtClean="0">
                <a:solidFill>
                  <a:srgbClr val="0070C0"/>
                </a:solidFill>
              </a:endParaRPr>
            </a:p>
            <a:p>
              <a:pPr marL="342900" lvl="1" indent="-342900">
                <a:buFontTx/>
                <a:buChar char="-"/>
              </a:pPr>
              <a:r>
                <a:rPr lang="en-US" sz="2000" b="1" dirty="0" smtClean="0">
                  <a:solidFill>
                    <a:srgbClr val="0070C0"/>
                  </a:solidFill>
                </a:rPr>
                <a:t>Hydrides plastically deform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Nb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lattice – premature flux penetration?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399" y="4415135"/>
              <a:ext cx="3936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H uptake could kill the cavity:</a:t>
              </a:r>
              <a:endParaRPr lang="en-US" sz="2400" b="1" u="sng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5754135"/>
            <a:ext cx="7061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000" b="1" dirty="0" smtClean="0">
                <a:solidFill>
                  <a:srgbClr val="C00000"/>
                </a:solidFill>
              </a:rPr>
              <a:t>How much H do we load? 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2)  Does the cold-work enhance an uptake?</a:t>
            </a:r>
            <a:endParaRPr lang="en-US" sz="3000" b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86314" y="1071547"/>
            <a:ext cx="4500594" cy="2156552"/>
            <a:chOff x="4786314" y="1071547"/>
            <a:chExt cx="4500594" cy="2156552"/>
          </a:xfrm>
        </p:grpSpPr>
        <p:grpSp>
          <p:nvGrpSpPr>
            <p:cNvPr id="6" name="Group 3"/>
            <p:cNvGrpSpPr/>
            <p:nvPr/>
          </p:nvGrpSpPr>
          <p:grpSpPr>
            <a:xfrm>
              <a:off x="4792389" y="1071547"/>
              <a:ext cx="3341037" cy="1023286"/>
              <a:chOff x="4666753" y="1380411"/>
              <a:chExt cx="3341037" cy="7415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66753" y="1752599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71802" y="1380411"/>
                <a:ext cx="24359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How this works??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857816" y="1643050"/>
              <a:ext cx="4429092" cy="158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Variation within first 100 nm of </a:t>
              </a:r>
              <a:r>
                <a:rPr lang="en-US" b="1" dirty="0" smtClean="0"/>
                <a:t>:</a:t>
              </a:r>
            </a:p>
            <a:p>
              <a:r>
                <a:rPr lang="en-US" sz="2400" b="1" dirty="0" smtClean="0">
                  <a:solidFill>
                    <a:srgbClr val="00B050"/>
                  </a:solidFill>
                </a:rPr>
                <a:t>“hydrogen (hydrides) + oxygen+ vacancies + dislocations ” </a:t>
              </a:r>
            </a:p>
            <a:p>
              <a:r>
                <a:rPr lang="en-US" sz="2500" b="1" dirty="0" smtClean="0"/>
                <a:t>Leads to a particular Q </a:t>
              </a:r>
              <a:r>
                <a:rPr lang="en-US" sz="2400" b="1" dirty="0" err="1" smtClean="0"/>
                <a:t>vs</a:t>
              </a:r>
              <a:r>
                <a:rPr lang="en-US" sz="2500" b="1" dirty="0" smtClean="0"/>
                <a:t> E</a:t>
              </a:r>
              <a:endParaRPr lang="en-US" sz="25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6314" y="1571612"/>
              <a:ext cx="4286280" cy="1643074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5106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08209" y="0"/>
            <a:ext cx="6486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Results. Proof of the principle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pic>
        <p:nvPicPr>
          <p:cNvPr id="34" name="Picture 4" descr="C:\Users\dzyuba\Desktop\Science\2009-2011,Pits, HF Q-Slope\-----hydrogen-----\NbH_phase diagra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25" t="7815" r="8926" b="11267"/>
          <a:stretch/>
        </p:blipFill>
        <p:spPr bwMode="auto">
          <a:xfrm>
            <a:off x="4806342" y="807726"/>
            <a:ext cx="4038600" cy="311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53000" y="3810000"/>
            <a:ext cx="411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F. D. Manchester and J. M. </a:t>
            </a:r>
            <a:r>
              <a:rPr lang="en-US" sz="1200" b="1" i="1" dirty="0" err="1"/>
              <a:t>Pitre</a:t>
            </a:r>
            <a:r>
              <a:rPr lang="en-US" sz="1200" b="1" i="1" dirty="0"/>
              <a:t>, in Phase Diagrams of </a:t>
            </a:r>
            <a:r>
              <a:rPr lang="en-US" sz="1200" b="1" i="1" dirty="0" smtClean="0"/>
              <a:t>Binary Hydrogen Alloys(2000)</a:t>
            </a:r>
            <a:endParaRPr lang="en-US" sz="12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1504520"/>
            <a:ext cx="4639081" cy="2743200"/>
            <a:chOff x="228600" y="1504520"/>
            <a:chExt cx="4639081" cy="27432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77365439"/>
                </p:ext>
              </p:extLst>
            </p:nvPr>
          </p:nvGraphicFramePr>
          <p:xfrm>
            <a:off x="228600" y="150452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768982" y="2191434"/>
              <a:ext cx="1098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before EP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1565" y="1539830"/>
              <a:ext cx="934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after EP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0016" y="4495800"/>
            <a:ext cx="3582880" cy="2106311"/>
            <a:chOff x="5181600" y="1447800"/>
            <a:chExt cx="3582880" cy="2598367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23115720"/>
                </p:ext>
              </p:extLst>
            </p:nvPr>
          </p:nvGraphicFramePr>
          <p:xfrm>
            <a:off x="5181600" y="1447800"/>
            <a:ext cx="3582880" cy="2598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6966012" y="1539178"/>
              <a:ext cx="1326004" cy="493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ΔE~0.07eV</a:t>
              </a:r>
              <a:endParaRPr lang="en-US" sz="2000" b="1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999835" y="5410200"/>
            <a:ext cx="51441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Resistance is meaningful to track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ydrogen upload.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4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zyuba\Desktop\RRR paper\RRR experiment\second run\after 77K for 48h\stars\sample7_stars7.t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6" y="1371600"/>
            <a:ext cx="267335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dzyuba\Desktop\RRR paper\RRR experiment\second run\after 77K for 48h\stars\sample7_stars8.tif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58" y="1371600"/>
            <a:ext cx="2667000" cy="200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dzyuba\Desktop\RRR paper\RRR experiment\second run\after 77K for 48h\stars\sample7_stars.t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56687"/>
            <a:ext cx="2677795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8209" y="0"/>
            <a:ext cx="8690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Results. Hydrides formation at 77K/48h 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089" y="4724400"/>
            <a:ext cx="860350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- SEM data confirms formation of large dendritic objects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(hydrides or ice?). 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- These objects don’t survive under SEM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357" y="103257"/>
            <a:ext cx="6252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Results. Samples description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42530" y="1143000"/>
            <a:ext cx="3352800" cy="14478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16 </a:t>
            </a:r>
            <a:r>
              <a:rPr lang="en-US" b="1" dirty="0" err="1" smtClean="0">
                <a:solidFill>
                  <a:srgbClr val="00B050"/>
                </a:solidFill>
              </a:rPr>
              <a:t>Nb</a:t>
            </a:r>
            <a:r>
              <a:rPr lang="en-US" b="1" dirty="0" smtClean="0">
                <a:solidFill>
                  <a:srgbClr val="00B050"/>
                </a:solidFill>
              </a:rPr>
              <a:t> bars (2x2x75 mm</a:t>
            </a:r>
            <a:r>
              <a:rPr lang="en-US" b="1" baseline="30000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srgbClr val="00B050"/>
                </a:solidFill>
              </a:rPr>
              <a:t>) were cutout from the sheet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54204" y="2725445"/>
            <a:ext cx="3352800" cy="14478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Elongation in the </a:t>
            </a:r>
            <a:r>
              <a:rPr lang="en-US" b="1" dirty="0" err="1">
                <a:solidFill>
                  <a:srgbClr val="00B050"/>
                </a:solidFill>
              </a:rPr>
              <a:t>I</a:t>
            </a:r>
            <a:r>
              <a:rPr lang="en-US" b="1" dirty="0" err="1" smtClean="0">
                <a:solidFill>
                  <a:srgbClr val="00B050"/>
                </a:solidFill>
              </a:rPr>
              <a:t>nstron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(strain: 0%, 12%, 35%,50%)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79357" y="4345620"/>
            <a:ext cx="3352800" cy="14478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Electropolishing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(removal: 20um, 80um, 140um,180um)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119" y="379742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i="1" dirty="0" smtClean="0">
                <a:solidFill>
                  <a:srgbClr val="0070C0"/>
                </a:solidFill>
              </a:rPr>
              <a:t>easure </a:t>
            </a:r>
            <a:r>
              <a:rPr lang="el-GR" b="1" i="1" dirty="0" smtClean="0">
                <a:solidFill>
                  <a:srgbClr val="0070C0"/>
                </a:solidFill>
              </a:rPr>
              <a:t>ρ</a:t>
            </a:r>
            <a:r>
              <a:rPr lang="en-US" b="1" i="1" dirty="0" smtClean="0">
                <a:solidFill>
                  <a:srgbClr val="0070C0"/>
                </a:solidFill>
              </a:rPr>
              <a:t>2 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25" y="54864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i="1" dirty="0" smtClean="0">
                <a:solidFill>
                  <a:srgbClr val="0070C0"/>
                </a:solidFill>
              </a:rPr>
              <a:t>easure </a:t>
            </a:r>
            <a:r>
              <a:rPr lang="el-GR" b="1" i="1" dirty="0" smtClean="0">
                <a:solidFill>
                  <a:srgbClr val="0070C0"/>
                </a:solidFill>
              </a:rPr>
              <a:t>ρ</a:t>
            </a:r>
            <a:r>
              <a:rPr lang="en-US" b="1" i="1" dirty="0" smtClean="0">
                <a:solidFill>
                  <a:srgbClr val="0070C0"/>
                </a:solidFill>
              </a:rPr>
              <a:t>3 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6956" y="222146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i="1" dirty="0" smtClean="0">
                <a:solidFill>
                  <a:srgbClr val="0070C0"/>
                </a:solidFill>
              </a:rPr>
              <a:t>easure </a:t>
            </a:r>
            <a:r>
              <a:rPr lang="el-GR" b="1" i="1" dirty="0" smtClean="0">
                <a:solidFill>
                  <a:srgbClr val="0070C0"/>
                </a:solidFill>
              </a:rPr>
              <a:t>ρ</a:t>
            </a:r>
            <a:r>
              <a:rPr lang="en-US" b="1" i="1" dirty="0" smtClean="0">
                <a:solidFill>
                  <a:srgbClr val="0070C0"/>
                </a:solidFill>
              </a:rPr>
              <a:t>1 </a:t>
            </a:r>
            <a:endParaRPr lang="en-US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6768" y="6096000"/>
                <a:ext cx="4046301" cy="65665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b="1" i="1" dirty="0" smtClean="0">
                              <a:solidFill>
                                <a:srgbClr val="00B050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B050"/>
                              </a:solidFill>
                            </a:rPr>
                            <m:t>3−</m:t>
                          </m:r>
                          <m:r>
                            <m:rPr>
                              <m:nor/>
                            </m:rPr>
                            <a:rPr lang="el-GR" b="1" i="1" dirty="0" smtClean="0">
                              <a:solidFill>
                                <a:srgbClr val="00B050"/>
                              </a:solidFill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B050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00B050"/>
                              </a:solidFill>
                            </a:rPr>
                            <m:t>0.65</m:t>
                          </m:r>
                          <m:r>
                            <m:rPr>
                              <m:nor/>
                            </m:rPr>
                            <a:rPr lang="el-GR" b="1" i="1" dirty="0">
                              <a:solidFill>
                                <a:srgbClr val="00B050"/>
                              </a:solidFill>
                            </a:rPr>
                            <m:t>μΩ</m:t>
                          </m:r>
                          <m:r>
                            <m:rPr>
                              <m:nor/>
                            </m:rPr>
                            <a:rPr lang="el-GR" b="1" i="1" dirty="0">
                              <a:solidFill>
                                <a:srgbClr val="00B050"/>
                              </a:solidFill>
                              <a:cs typeface="Calibri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00B050"/>
                              </a:solidFill>
                              <a:cs typeface="Calibri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00B050"/>
                              </a:solidFill>
                              <a:cs typeface="Calibri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00B050"/>
                              </a:solidFill>
                              <a:cs typeface="Calibri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00B050"/>
                              </a:solidFill>
                              <a:cs typeface="Calibri"/>
                            </a:rPr>
                            <m:t>%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𝒉𝒚𝒅𝒓𝒐𝒈𝒆𝒏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𝒖𝒑𝒕𝒂𝒌𝒆</m:t>
                      </m:r>
                    </m:oMath>
                  </m:oMathPara>
                </a14:m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8" y="6096000"/>
                <a:ext cx="4046301" cy="6566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zyuba\Desktop\resistance RRR\data\related data\samples pictures\IMG_17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50" t="18608"/>
          <a:stretch/>
        </p:blipFill>
        <p:spPr bwMode="auto">
          <a:xfrm>
            <a:off x="4441451" y="1866900"/>
            <a:ext cx="4380134" cy="2636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6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dzyuba\Desktop\EP_3D_plot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39"/>
          <a:stretch/>
        </p:blipFill>
        <p:spPr bwMode="auto">
          <a:xfrm>
            <a:off x="208534" y="1066799"/>
            <a:ext cx="7335265" cy="417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4800" y="103257"/>
            <a:ext cx="6021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Results. H upload during EP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55626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Both residual </a:t>
            </a:r>
            <a:r>
              <a:rPr lang="en-US" sz="2800" b="1" dirty="0">
                <a:solidFill>
                  <a:srgbClr val="C00000"/>
                </a:solidFill>
              </a:rPr>
              <a:t>deformation and </a:t>
            </a:r>
            <a:r>
              <a:rPr lang="en-US" sz="2800" b="1" dirty="0" smtClean="0">
                <a:solidFill>
                  <a:srgbClr val="C00000"/>
                </a:solidFill>
              </a:rPr>
              <a:t>amount of material removal increase H concentration in the Nb.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444191769"/>
              </p:ext>
            </p:extLst>
          </p:nvPr>
        </p:nvGraphicFramePr>
        <p:xfrm>
          <a:off x="76200" y="357166"/>
          <a:ext cx="513874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357694"/>
            <a:ext cx="433939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b="1" dirty="0" smtClean="0">
                <a:solidFill>
                  <a:srgbClr val="FF0000"/>
                </a:solidFill>
              </a:rPr>
              <a:t>HT bake anneals dislocations</a:t>
            </a:r>
          </a:p>
          <a:p>
            <a:pPr marL="742950" lvl="1" indent="-285750">
              <a:buFontTx/>
              <a:buChar char="-"/>
            </a:pPr>
            <a:r>
              <a:rPr lang="en-US" sz="2000" b="1" i="1" dirty="0">
                <a:solidFill>
                  <a:srgbClr val="FF0000"/>
                </a:solidFill>
              </a:rPr>
              <a:t>e</a:t>
            </a:r>
            <a:r>
              <a:rPr lang="en-US" sz="2000" b="1" i="1" dirty="0" smtClean="0">
                <a:solidFill>
                  <a:srgbClr val="FF0000"/>
                </a:solidFill>
              </a:rPr>
              <a:t>ffect depends on the </a:t>
            </a:r>
            <a:r>
              <a:rPr lang="el-GR" sz="2000" b="1" i="1" dirty="0" smtClean="0">
                <a:solidFill>
                  <a:srgbClr val="FF0000"/>
                </a:solidFill>
              </a:rPr>
              <a:t>ε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500" b="1" dirty="0" smtClean="0">
                <a:solidFill>
                  <a:srgbClr val="FF0000"/>
                </a:solidFill>
              </a:rPr>
              <a:t>HT </a:t>
            </a:r>
            <a:r>
              <a:rPr lang="en-US" sz="2500" b="1" dirty="0">
                <a:solidFill>
                  <a:srgbClr val="FF0000"/>
                </a:solidFill>
              </a:rPr>
              <a:t>bake dissolves oxide layer</a:t>
            </a:r>
          </a:p>
          <a:p>
            <a:pPr marL="742950" lvl="1" indent="-285750">
              <a:buFontTx/>
              <a:buChar char="-"/>
            </a:pPr>
            <a:r>
              <a:rPr lang="en-US" sz="2000" b="1" i="1" dirty="0">
                <a:solidFill>
                  <a:srgbClr val="FF0000"/>
                </a:solidFill>
              </a:rPr>
              <a:t>7nm of Nb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O</a:t>
            </a:r>
            <a:r>
              <a:rPr lang="en-US" sz="2000" b="1" i="1" baseline="-25000" dirty="0">
                <a:solidFill>
                  <a:srgbClr val="FF0000"/>
                </a:solidFill>
              </a:rPr>
              <a:t>5</a:t>
            </a:r>
            <a:r>
              <a:rPr lang="en-US" sz="2000" b="1" i="1" dirty="0">
                <a:solidFill>
                  <a:srgbClr val="FF0000"/>
                </a:solidFill>
              </a:rPr>
              <a:t> - estimate</a:t>
            </a:r>
            <a:endParaRPr lang="en-US" sz="2000" b="1" i="1" baseline="-25000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1" i="1" dirty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endParaRPr lang="en-US" sz="1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4048282634"/>
              </p:ext>
            </p:extLst>
          </p:nvPr>
        </p:nvGraphicFramePr>
        <p:xfrm>
          <a:off x="4342900" y="642918"/>
          <a:ext cx="48011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="" xmlns:p14="http://schemas.microsoft.com/office/powerpoint/2010/main" val="295656026"/>
              </p:ext>
            </p:extLst>
          </p:nvPr>
        </p:nvGraphicFramePr>
        <p:xfrm>
          <a:off x="4429124" y="3571876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9746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357" y="103257"/>
            <a:ext cx="4263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Acknowledgments: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0" y="1219200"/>
            <a:ext cx="906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</a:rPr>
              <a:t>D.Hicks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D.Ford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H.Padamsee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C.Thompson</a:t>
            </a:r>
            <a:r>
              <a:rPr lang="en-US" sz="2800" b="1" i="1" dirty="0" smtClean="0">
                <a:solidFill>
                  <a:srgbClr val="0070C0"/>
                </a:solidFill>
              </a:rPr>
              <a:t> and </a:t>
            </a:r>
            <a:r>
              <a:rPr lang="en-US" sz="2800" b="1" i="1" dirty="0" err="1">
                <a:solidFill>
                  <a:srgbClr val="0070C0"/>
                </a:solidFill>
              </a:rPr>
              <a:t>R.Schuessler</a:t>
            </a:r>
            <a:endParaRPr lang="en-US" sz="2800" b="1" i="1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80" y="2667000"/>
            <a:ext cx="8608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Research is supported </a:t>
            </a:r>
            <a:r>
              <a:rPr lang="en-US" sz="2800" b="1" i="1" dirty="0">
                <a:solidFill>
                  <a:srgbClr val="0070C0"/>
                </a:solidFill>
              </a:rPr>
              <a:t>by Fermi Research Alliance, LLC 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under </a:t>
            </a:r>
            <a:r>
              <a:rPr lang="en-US" sz="2800" b="1" i="1" dirty="0">
                <a:solidFill>
                  <a:srgbClr val="0070C0"/>
                </a:solidFill>
              </a:rPr>
              <a:t>Contract No. DE-AC02-07CH11359 with the United States Department of Energy</a:t>
            </a:r>
          </a:p>
        </p:txBody>
      </p:sp>
    </p:spTree>
    <p:extLst>
      <p:ext uri="{BB962C8B-B14F-4D97-AF65-F5344CB8AC3E}">
        <p14:creationId xmlns="" xmlns:p14="http://schemas.microsoft.com/office/powerpoint/2010/main" val="17481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owner\Desktop\work\work\resistance RRR\data\BCP_full range_3D_pl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32813" cy="474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00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398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V. Dzyuba x3906 15025N</dc:creator>
  <cp:lastModifiedBy>owner</cp:lastModifiedBy>
  <cp:revision>61</cp:revision>
  <dcterms:created xsi:type="dcterms:W3CDTF">2012-07-11T20:16:10Z</dcterms:created>
  <dcterms:modified xsi:type="dcterms:W3CDTF">2012-07-16T18:20:29Z</dcterms:modified>
</cp:coreProperties>
</file>