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3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4.xml" ContentType="application/vnd.openxmlformats-officedocument.theme+xml"/>
  <Override PartName="/ppt/slideLayouts/slideLayout28.xml" ContentType="application/vnd.openxmlformats-officedocument.presentationml.slideLayout+xml"/>
  <Override PartName="/ppt/theme/theme5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6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7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8.xml" ContentType="application/vnd.openxmlformats-officedocument.theme+xml"/>
  <Override PartName="/ppt/slideLayouts/slideLayout55.xml" ContentType="application/vnd.openxmlformats-officedocument.presentationml.slideLayout+xml"/>
  <Override PartName="/ppt/theme/theme9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10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11.xml" ContentType="application/vnd.openxmlformats-officedocument.theme+xml"/>
  <Override PartName="/ppt/theme/themeOverride1.xml" ContentType="application/vnd.openxmlformats-officedocument.themeOverrid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12.xml" ContentType="application/vnd.openxmlformats-officedocument.theme+xml"/>
  <Override PartName="/ppt/theme/themeOverride2.xml" ContentType="application/vnd.openxmlformats-officedocument.themeOverrid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13.xml" ContentType="application/vnd.openxmlformats-officedocument.theme+xml"/>
  <Override PartName="/ppt/theme/themeOverride3.xml" ContentType="application/vnd.openxmlformats-officedocument.themeOverride+xml"/>
  <Override PartName="/ppt/theme/theme14.xml" ContentType="application/vnd.openxmlformats-officedocument.theme+xml"/>
  <Override PartName="/ppt/theme/theme1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86" r:id="rId2"/>
    <p:sldMasterId id="2147483991" r:id="rId3"/>
    <p:sldMasterId id="2147484020" r:id="rId4"/>
    <p:sldMasterId id="2147484046" r:id="rId5"/>
    <p:sldMasterId id="2147484048" r:id="rId6"/>
    <p:sldMasterId id="2147484051" r:id="rId7"/>
    <p:sldMasterId id="2147484065" r:id="rId8"/>
    <p:sldMasterId id="2147484077" r:id="rId9"/>
    <p:sldMasterId id="2147484081" r:id="rId10"/>
    <p:sldMasterId id="2147484093" r:id="rId11"/>
    <p:sldMasterId id="2147484108" r:id="rId12"/>
    <p:sldMasterId id="2147484123" r:id="rId13"/>
  </p:sldMasterIdLst>
  <p:notesMasterIdLst>
    <p:notesMasterId r:id="rId26"/>
  </p:notesMasterIdLst>
  <p:handoutMasterIdLst>
    <p:handoutMasterId r:id="rId27"/>
  </p:handoutMasterIdLst>
  <p:sldIdLst>
    <p:sldId id="731" r:id="rId14"/>
    <p:sldId id="756" r:id="rId15"/>
    <p:sldId id="760" r:id="rId16"/>
    <p:sldId id="762" r:id="rId17"/>
    <p:sldId id="761" r:id="rId18"/>
    <p:sldId id="753" r:id="rId19"/>
    <p:sldId id="754" r:id="rId20"/>
    <p:sldId id="741" r:id="rId21"/>
    <p:sldId id="759" r:id="rId22"/>
    <p:sldId id="734" r:id="rId23"/>
    <p:sldId id="758" r:id="rId24"/>
    <p:sldId id="757" r:id="rId25"/>
  </p:sldIdLst>
  <p:sldSz cx="9144000" cy="6858000" type="letter"/>
  <p:notesSz cx="7010400" cy="9296400"/>
  <p:defaultTextStyle>
    <a:defPPr>
      <a:defRPr lang="ko-KR"/>
    </a:defPPr>
    <a:lvl1pPr algn="l" rtl="0" fontAlgn="base" latinLnBrk="1">
      <a:lnSpc>
        <a:spcPct val="145000"/>
      </a:lnSpc>
      <a:spcBef>
        <a:spcPct val="0"/>
      </a:spcBef>
      <a:spcAft>
        <a:spcPct val="0"/>
      </a:spcAft>
      <a:defRPr kumimoji="1" b="1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1pPr>
    <a:lvl2pPr marL="457200" algn="l" rtl="0" fontAlgn="base" latinLnBrk="1">
      <a:lnSpc>
        <a:spcPct val="145000"/>
      </a:lnSpc>
      <a:spcBef>
        <a:spcPct val="0"/>
      </a:spcBef>
      <a:spcAft>
        <a:spcPct val="0"/>
      </a:spcAft>
      <a:defRPr kumimoji="1" b="1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2pPr>
    <a:lvl3pPr marL="914400" algn="l" rtl="0" fontAlgn="base" latinLnBrk="1">
      <a:lnSpc>
        <a:spcPct val="145000"/>
      </a:lnSpc>
      <a:spcBef>
        <a:spcPct val="0"/>
      </a:spcBef>
      <a:spcAft>
        <a:spcPct val="0"/>
      </a:spcAft>
      <a:defRPr kumimoji="1" b="1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3pPr>
    <a:lvl4pPr marL="1371600" algn="l" rtl="0" fontAlgn="base" latinLnBrk="1">
      <a:lnSpc>
        <a:spcPct val="145000"/>
      </a:lnSpc>
      <a:spcBef>
        <a:spcPct val="0"/>
      </a:spcBef>
      <a:spcAft>
        <a:spcPct val="0"/>
      </a:spcAft>
      <a:defRPr kumimoji="1" b="1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4pPr>
    <a:lvl5pPr marL="1828800" algn="l" rtl="0" fontAlgn="base" latinLnBrk="1">
      <a:lnSpc>
        <a:spcPct val="145000"/>
      </a:lnSpc>
      <a:spcBef>
        <a:spcPct val="0"/>
      </a:spcBef>
      <a:spcAft>
        <a:spcPct val="0"/>
      </a:spcAft>
      <a:defRPr kumimoji="1" b="1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5pPr>
    <a:lvl6pPr marL="2286000" algn="l" defTabSz="914400" rtl="0" eaLnBrk="1" latinLnBrk="1" hangingPunct="1">
      <a:defRPr kumimoji="1" b="1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6pPr>
    <a:lvl7pPr marL="2743200" algn="l" defTabSz="914400" rtl="0" eaLnBrk="1" latinLnBrk="1" hangingPunct="1">
      <a:defRPr kumimoji="1" b="1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7pPr>
    <a:lvl8pPr marL="3200400" algn="l" defTabSz="914400" rtl="0" eaLnBrk="1" latinLnBrk="1" hangingPunct="1">
      <a:defRPr kumimoji="1" b="1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8pPr>
    <a:lvl9pPr marL="3657600" algn="l" defTabSz="914400" rtl="0" eaLnBrk="1" latinLnBrk="1" hangingPunct="1">
      <a:defRPr kumimoji="1" b="1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DE00"/>
    <a:srgbClr val="9900FF"/>
    <a:srgbClr val="0000FF"/>
    <a:srgbClr val="00FF00"/>
    <a:srgbClr val="808000"/>
    <a:srgbClr val="FF0000"/>
    <a:srgbClr val="C0C0C0"/>
    <a:srgbClr val="FFCCFF"/>
    <a:srgbClr val="FF9900"/>
    <a:srgbClr val="FF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471" autoAdjust="0"/>
    <p:restoredTop sz="99819" autoAdjust="0"/>
  </p:normalViewPr>
  <p:slideViewPr>
    <p:cSldViewPr>
      <p:cViewPr>
        <p:scale>
          <a:sx n="75" d="100"/>
          <a:sy n="75" d="100"/>
        </p:scale>
        <p:origin x="-518" y="-5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5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8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4.xml"/><Relationship Id="rId25" Type="http://schemas.openxmlformats.org/officeDocument/2006/relationships/slide" Target="slides/slide1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3.xml"/><Relationship Id="rId20" Type="http://schemas.openxmlformats.org/officeDocument/2006/relationships/slide" Target="slides/slide7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6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handoutMaster" Target="handoutMasters/handoutMaster1.xml"/><Relationship Id="rId30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png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30.wmf"/><Relationship Id="rId1" Type="http://schemas.openxmlformats.org/officeDocument/2006/relationships/image" Target="../media/image2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8604" cy="4653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0" tIns="45715" rIns="91430" bIns="45715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200" b="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71796" y="0"/>
            <a:ext cx="3038604" cy="4653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0" tIns="45715" rIns="91430" bIns="45715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200" b="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922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31059"/>
            <a:ext cx="3038604" cy="4653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0" tIns="45715" rIns="91430" bIns="45715" numCol="1" anchor="b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200" b="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922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71796" y="8831059"/>
            <a:ext cx="3038604" cy="4653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0" tIns="45715" rIns="91430" bIns="45715" numCol="1" anchor="b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200" b="0"/>
            </a:lvl1pPr>
          </a:lstStyle>
          <a:p>
            <a:pPr>
              <a:defRPr/>
            </a:pPr>
            <a:fld id="{74717B3A-8CD5-4523-A161-FEE8FFB0E4DD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335651907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38604" cy="4400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0" tIns="45715" rIns="91430" bIns="45715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200" b="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71796" y="0"/>
            <a:ext cx="3038604" cy="4400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0" tIns="45715" rIns="91430" bIns="45715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200" b="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17920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14438" y="733425"/>
            <a:ext cx="4586287" cy="344011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2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34830" y="4393229"/>
            <a:ext cx="5140742" cy="41746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0" tIns="45715" rIns="91430" bIns="4571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ko-KR" altLang="en-US" noProof="0" smtClean="0"/>
              <a:t>마스터 텍스트 스타일을 편집합니다</a:t>
            </a:r>
          </a:p>
          <a:p>
            <a:pPr lvl="1"/>
            <a:r>
              <a:rPr lang="ko-KR" altLang="en-US" noProof="0" smtClean="0"/>
              <a:t>둘째 수준</a:t>
            </a:r>
          </a:p>
          <a:p>
            <a:pPr lvl="2"/>
            <a:r>
              <a:rPr lang="ko-KR" altLang="en-US" noProof="0" smtClean="0"/>
              <a:t>셋째 수준</a:t>
            </a:r>
          </a:p>
          <a:p>
            <a:pPr lvl="3"/>
            <a:r>
              <a:rPr lang="ko-KR" altLang="en-US" noProof="0" smtClean="0"/>
              <a:t>넷째 수준</a:t>
            </a:r>
          </a:p>
          <a:p>
            <a:pPr lvl="4"/>
            <a:r>
              <a:rPr lang="ko-KR" altLang="en-US" noProof="0" smtClean="0"/>
              <a:t>다섯째 수준</a:t>
            </a:r>
          </a:p>
        </p:txBody>
      </p:sp>
      <p:sp>
        <p:nvSpPr>
          <p:cNvPr id="122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60794"/>
            <a:ext cx="3038604" cy="43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0" tIns="45715" rIns="91430" bIns="45715" numCol="1" anchor="b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200" b="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122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71796" y="8860794"/>
            <a:ext cx="3038604" cy="43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0" tIns="45715" rIns="91430" bIns="45715" numCol="1" anchor="b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200" b="0"/>
            </a:lvl1pPr>
          </a:lstStyle>
          <a:p>
            <a:pPr>
              <a:defRPr/>
            </a:pPr>
            <a:fld id="{339E581A-83EF-449A-82D7-ADCF040387B5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  <p:extLst>
      <p:ext uri="{BB962C8B-B14F-4D97-AF65-F5344CB8AC3E}">
        <p14:creationId xmlns:p14="http://schemas.microsoft.com/office/powerpoint/2010/main" val="208439625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1pPr>
    <a:lvl2pPr marL="457200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2pPr>
    <a:lvl3pPr marL="914400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3pPr>
    <a:lvl4pPr marL="1371600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4pPr>
    <a:lvl5pPr marL="1828800" algn="l" rtl="0" eaLnBrk="0" fontAlgn="base" latinLnBrk="1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굴림" pitchFamily="50" charset="-127"/>
        <a:ea typeface="굴림" pitchFamily="50" charset="-127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73C0EF9-C293-4180-805D-399BBAB50112}" type="slidenum">
              <a:rPr lang="en-US" altLang="ko-KR" smtClean="0"/>
              <a:pPr/>
              <a:t>1</a:t>
            </a:fld>
            <a:endParaRPr lang="en-US" altLang="ko-KR" smtClean="0"/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9038" y="700088"/>
            <a:ext cx="4645025" cy="3482975"/>
          </a:xfrm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34830" y="4415530"/>
            <a:ext cx="5140742" cy="4180629"/>
          </a:xfrm>
          <a:noFill/>
          <a:ln/>
        </p:spPr>
        <p:txBody>
          <a:bodyPr lIns="72216" tIns="36108" rIns="72216" bIns="36108"/>
          <a:lstStyle/>
          <a:p>
            <a:pPr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31FE6EE-C22F-417E-A814-F7BDE7A4AAEC}" type="slidenum">
              <a:rPr lang="en-US" altLang="ko-KR" smtClean="0"/>
              <a:pPr/>
              <a:t>2</a:t>
            </a:fld>
            <a:endParaRPr lang="en-US" altLang="ko-KR" smtClean="0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79513" y="695325"/>
            <a:ext cx="4654550" cy="3490913"/>
          </a:xfrm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0713" y="4417017"/>
            <a:ext cx="5608975" cy="4183603"/>
          </a:xfrm>
          <a:noFill/>
          <a:ln/>
        </p:spPr>
        <p:txBody>
          <a:bodyPr/>
          <a:lstStyle/>
          <a:p>
            <a:pPr marL="228600" indent="-228600"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ECA208F-4168-4DD6-B8E3-B778C9916679}" type="slidenum">
              <a:rPr lang="en-US">
                <a:solidFill>
                  <a:prstClr val="black"/>
                </a:solidFill>
                <a:latin typeface="Calibri"/>
              </a:rPr>
              <a:pPr>
                <a:defRPr/>
              </a:pPr>
              <a:t>3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34114" y="4416099"/>
            <a:ext cx="5142177" cy="4182457"/>
          </a:xfrm>
          <a:noFill/>
          <a:ln w="9525"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31FE6EE-C22F-417E-A814-F7BDE7A4AAEC}" type="slidenum">
              <a:rPr lang="en-US" altLang="ko-KR" smtClean="0"/>
              <a:pPr/>
              <a:t>6</a:t>
            </a:fld>
            <a:endParaRPr lang="en-US" altLang="ko-KR" smtClean="0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79513" y="695325"/>
            <a:ext cx="4654550" cy="3490913"/>
          </a:xfrm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0713" y="4417017"/>
            <a:ext cx="5608975" cy="4183603"/>
          </a:xfrm>
          <a:noFill/>
          <a:ln/>
        </p:spPr>
        <p:txBody>
          <a:bodyPr/>
          <a:lstStyle/>
          <a:p>
            <a:pPr marL="228600" indent="-228600"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31FE6EE-C22F-417E-A814-F7BDE7A4AAEC}" type="slidenum">
              <a:rPr lang="en-US" altLang="ko-KR" smtClean="0"/>
              <a:pPr/>
              <a:t>7</a:t>
            </a:fld>
            <a:endParaRPr lang="en-US" altLang="ko-KR" smtClean="0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79513" y="695325"/>
            <a:ext cx="4654550" cy="3490913"/>
          </a:xfrm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0713" y="4417017"/>
            <a:ext cx="5608975" cy="4183603"/>
          </a:xfrm>
          <a:noFill/>
          <a:ln/>
        </p:spPr>
        <p:txBody>
          <a:bodyPr/>
          <a:lstStyle/>
          <a:p>
            <a:pPr marL="228600" indent="-228600"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31FE6EE-C22F-417E-A814-F7BDE7A4AAEC}" type="slidenum">
              <a:rPr lang="en-US" altLang="ko-KR" smtClean="0"/>
              <a:pPr/>
              <a:t>10</a:t>
            </a:fld>
            <a:endParaRPr lang="en-US" altLang="ko-KR" smtClean="0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79513" y="695325"/>
            <a:ext cx="4654550" cy="3490913"/>
          </a:xfrm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0713" y="4417017"/>
            <a:ext cx="5608975" cy="4183603"/>
          </a:xfrm>
          <a:noFill/>
          <a:ln/>
        </p:spPr>
        <p:txBody>
          <a:bodyPr/>
          <a:lstStyle/>
          <a:p>
            <a:pPr marL="228600" indent="-228600"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31FE6EE-C22F-417E-A814-F7BDE7A4AAEC}" type="slidenum">
              <a:rPr lang="en-US" altLang="ko-KR" smtClean="0"/>
              <a:pPr/>
              <a:t>11</a:t>
            </a:fld>
            <a:endParaRPr lang="en-US" altLang="ko-KR" smtClean="0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79513" y="695325"/>
            <a:ext cx="4654550" cy="3490913"/>
          </a:xfrm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0713" y="4417017"/>
            <a:ext cx="5608975" cy="4183603"/>
          </a:xfrm>
          <a:noFill/>
          <a:ln/>
        </p:spPr>
        <p:txBody>
          <a:bodyPr/>
          <a:lstStyle/>
          <a:p>
            <a:pPr marL="228600" indent="-228600" eaLnBrk="1" hangingPunct="1"/>
            <a:endParaRPr lang="ko-KR" altLang="ko-KR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31FE6EE-C22F-417E-A814-F7BDE7A4AAEC}" type="slidenum">
              <a:rPr lang="en-US" altLang="ko-KR" smtClean="0"/>
              <a:pPr/>
              <a:t>12</a:t>
            </a:fld>
            <a:endParaRPr lang="en-US" altLang="ko-KR" smtClean="0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79513" y="695325"/>
            <a:ext cx="4654550" cy="3490913"/>
          </a:xfrm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0713" y="4417017"/>
            <a:ext cx="5608975" cy="4183603"/>
          </a:xfrm>
          <a:noFill/>
          <a:ln/>
        </p:spPr>
        <p:txBody>
          <a:bodyPr/>
          <a:lstStyle/>
          <a:p>
            <a:pPr marL="228600" indent="-228600" eaLnBrk="1" hangingPunct="1"/>
            <a:endParaRPr lang="ko-KR" altLang="ko-KR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7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7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8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10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slideMaster" Target="../slideMasters/slideMaster11.xml"/><Relationship Id="rId1" Type="http://schemas.openxmlformats.org/officeDocument/2006/relationships/themeOverride" Target="../theme/themeOverride1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slideMaster" Target="../slideMasters/slideMaster12.xml"/><Relationship Id="rId1" Type="http://schemas.openxmlformats.org/officeDocument/2006/relationships/themeOverride" Target="../theme/themeOverride2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slideMaster" Target="../slideMasters/slideMaster13.xml"/><Relationship Id="rId1" Type="http://schemas.openxmlformats.org/officeDocument/2006/relationships/themeOverride" Target="../theme/themeOverride3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6081" y="2130502"/>
            <a:ext cx="7771838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2163" y="3886200"/>
            <a:ext cx="6399675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CB0AD6-1153-43C7-8FE7-F0782B74F8AF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5C3E6B-EEC3-4663-8CDC-65B0D773A6D2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E7F2EF-467D-4E27-B02B-5DB26E6FBD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00155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E28B41-FB08-4B05-ACA4-3F4AC93739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768124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497385-727C-470B-A9F9-BD26326F26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6767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1AD951-A30D-43F1-9D11-DB6FA316B2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493099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108ADD-FA29-4A07-8617-78ABC6AFE0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612342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6600" y="533400"/>
            <a:ext cx="2286000" cy="5943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533400"/>
            <a:ext cx="6705600" cy="5943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BEF6A-2AD6-47EC-BE0D-2171EA05DF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2577954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7000" y="533400"/>
            <a:ext cx="6705600" cy="6096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228600" y="1600200"/>
            <a:ext cx="42672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267200" cy="2362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4267200" cy="2362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758656-8738-41A1-85DE-678D44C9FF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621260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7000" y="533400"/>
            <a:ext cx="6705600" cy="6096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228600" y="1600200"/>
            <a:ext cx="42672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2672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0609AF-44C3-4723-B6AA-A7C061ED93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7948184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atinLnBrk="0">
              <a:lnSpc>
                <a:spcPct val="100000"/>
              </a:lnSpc>
              <a:defRPr/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atinLnBrk="0">
              <a:lnSpc>
                <a:spcPct val="100000"/>
              </a:lnSpc>
              <a:defRPr/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BBFCB5-0E75-47EC-9F82-F8F3B4A76B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0362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514998" y="609600"/>
            <a:ext cx="1942959" cy="5486400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686120" y="609600"/>
            <a:ext cx="5693911" cy="5486400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C17731-C4D3-4E6F-85E6-E06367C9B8A8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직사각형 5"/>
          <p:cNvPicPr>
            <a:picLocks noChangeArrowheads="1"/>
          </p:cNvPicPr>
          <p:nvPr userDrawn="1"/>
        </p:nvPicPr>
        <p:blipFill>
          <a:blip r:embed="rId2" cstate="screen"/>
          <a:srcRect/>
          <a:stretch>
            <a:fillRect/>
          </a:stretch>
        </p:blipFill>
        <p:spPr bwMode="auto">
          <a:xfrm>
            <a:off x="664993" y="3141663"/>
            <a:ext cx="7867439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직사각형 5"/>
          <p:cNvPicPr>
            <a:picLocks noChangeArrowheads="1"/>
          </p:cNvPicPr>
          <p:nvPr userDrawn="1"/>
        </p:nvPicPr>
        <p:blipFill>
          <a:blip r:embed="rId2" cstate="screen"/>
          <a:srcRect/>
          <a:stretch>
            <a:fillRect/>
          </a:stretch>
        </p:blipFill>
        <p:spPr bwMode="auto">
          <a:xfrm>
            <a:off x="1692708" y="188919"/>
            <a:ext cx="7451292" cy="71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24" descr="hanyang_logo"/>
          <p:cNvPicPr>
            <a:picLocks noChangeAspect="1" noChangeArrowheads="1"/>
          </p:cNvPicPr>
          <p:nvPr userDrawn="1"/>
        </p:nvPicPr>
        <p:blipFill>
          <a:blip r:embed="rId3" cstate="screen">
            <a:lum contrast="54000"/>
          </a:blip>
          <a:srcRect/>
          <a:stretch>
            <a:fillRect/>
          </a:stretch>
        </p:blipFill>
        <p:spPr bwMode="auto">
          <a:xfrm>
            <a:off x="35186" y="50800"/>
            <a:ext cx="1621007" cy="361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직사각형 5"/>
          <p:cNvPicPr>
            <a:picLocks noChangeArrowheads="1"/>
          </p:cNvPicPr>
          <p:nvPr userDrawn="1"/>
        </p:nvPicPr>
        <p:blipFill>
          <a:blip r:embed="rId4" cstate="screen"/>
          <a:srcRect/>
          <a:stretch>
            <a:fillRect/>
          </a:stretch>
        </p:blipFill>
        <p:spPr bwMode="auto">
          <a:xfrm>
            <a:off x="1" y="6596140"/>
            <a:ext cx="6156454" cy="73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Text Box 36"/>
          <p:cNvSpPr txBox="1">
            <a:spLocks noChangeArrowheads="1"/>
          </p:cNvSpPr>
          <p:nvPr userDrawn="1"/>
        </p:nvSpPr>
        <p:spPr bwMode="auto">
          <a:xfrm>
            <a:off x="6214066" y="6448425"/>
            <a:ext cx="28752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00000"/>
              </a:lnSpc>
              <a:defRPr/>
            </a:pPr>
            <a:r>
              <a:rPr lang="en-US" altLang="ko-KR" sz="1400">
                <a:solidFill>
                  <a:srgbClr val="99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Phase Transformation Modeling Lab.</a:t>
            </a:r>
          </a:p>
          <a:p>
            <a:pPr algn="ctr">
              <a:lnSpc>
                <a:spcPct val="100000"/>
              </a:lnSpc>
              <a:defRPr/>
            </a:pPr>
            <a:r>
              <a:rPr lang="en-US" altLang="ko-KR" sz="1000">
                <a:solidFill>
                  <a:srgbClr val="3399FF"/>
                </a:solidFill>
                <a:latin typeface="Times New Roman" pitchFamily="18" charset="0"/>
              </a:rPr>
              <a:t>Division of Advanced Materials Science Engineering</a:t>
            </a:r>
          </a:p>
        </p:txBody>
      </p:sp>
      <p:sp>
        <p:nvSpPr>
          <p:cNvPr id="2" name="제목 개체 틀 1"/>
          <p:cNvSpPr>
            <a:spLocks noGrp="1"/>
          </p:cNvSpPr>
          <p:nvPr>
            <p:ph type="ctrTitle"/>
          </p:nvPr>
        </p:nvSpPr>
        <p:spPr bwMode="auto">
          <a:xfrm>
            <a:off x="611188" y="1557406"/>
            <a:ext cx="7993062" cy="1539875"/>
          </a:xfrm>
          <a:noFill/>
          <a:ln>
            <a:miter lim="800000"/>
            <a:headEnd/>
            <a:tailEnd/>
          </a:ln>
        </p:spPr>
        <p:txBody>
          <a:bodyPr anchor="b"/>
          <a:lstStyle>
            <a:lvl1pPr>
              <a:defRPr sz="3000" smtClean="0">
                <a:ln>
                  <a:noFill/>
                </a:ln>
              </a:defRPr>
            </a:lvl1pPr>
          </a:lstStyle>
          <a:p>
            <a:r>
              <a:rPr lang="ko-KR" altLang="en-US" smtClean="0"/>
              <a:t>마스터 제목 스타일 편집</a:t>
            </a:r>
          </a:p>
        </p:txBody>
      </p:sp>
      <p:sp>
        <p:nvSpPr>
          <p:cNvPr id="8224" name="Rectangle 32"/>
          <p:cNvSpPr>
            <a:spLocks noGrp="1" noChangeArrowheads="1"/>
          </p:cNvSpPr>
          <p:nvPr>
            <p:ph type="subTitle" idx="1"/>
          </p:nvPr>
        </p:nvSpPr>
        <p:spPr>
          <a:xfrm>
            <a:off x="611189" y="4726066"/>
            <a:ext cx="8064500" cy="1150937"/>
          </a:xfrm>
        </p:spPr>
        <p:txBody>
          <a:bodyPr/>
          <a:lstStyle>
            <a:lvl1pPr marL="0" indent="0" algn="r">
              <a:buFontTx/>
              <a:buNone/>
              <a:defRPr smtClean="0">
                <a:solidFill>
                  <a:srgbClr val="666699"/>
                </a:solidFill>
                <a:latin typeface="굴림체" pitchFamily="49" charset="-127"/>
              </a:defRPr>
            </a:lvl1pPr>
          </a:lstStyle>
          <a:p>
            <a:r>
              <a:rPr lang="ko-KR" altLang="en-US" smtClean="0"/>
              <a:t>마스터 부제목 스타일 편집</a:t>
            </a:r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Philips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9" descr="hanyang_logo"/>
          <p:cNvPicPr>
            <a:picLocks noChangeAspect="1" noChangeArrowheads="1"/>
          </p:cNvPicPr>
          <p:nvPr userDrawn="1"/>
        </p:nvPicPr>
        <p:blipFill>
          <a:blip r:embed="rId2" cstate="screen">
            <a:lum contrast="54000"/>
          </a:blip>
          <a:srcRect/>
          <a:stretch>
            <a:fillRect/>
          </a:stretch>
        </p:blipFill>
        <p:spPr bwMode="auto">
          <a:xfrm>
            <a:off x="35186" y="50800"/>
            <a:ext cx="1621007" cy="361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직사각형 5"/>
          <p:cNvPicPr>
            <a:picLocks noChangeArrowheads="1"/>
          </p:cNvPicPr>
          <p:nvPr userDrawn="1"/>
        </p:nvPicPr>
        <p:blipFill>
          <a:blip r:embed="rId3" cstate="screen"/>
          <a:srcRect/>
          <a:stretch>
            <a:fillRect/>
          </a:stretch>
        </p:blipFill>
        <p:spPr bwMode="auto">
          <a:xfrm>
            <a:off x="179956" y="909639"/>
            <a:ext cx="8855790" cy="71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직사각형 5"/>
          <p:cNvPicPr>
            <a:picLocks noChangeArrowheads="1"/>
          </p:cNvPicPr>
          <p:nvPr userDrawn="1"/>
        </p:nvPicPr>
        <p:blipFill>
          <a:blip r:embed="rId3" cstate="screen"/>
          <a:srcRect/>
          <a:stretch>
            <a:fillRect/>
          </a:stretch>
        </p:blipFill>
        <p:spPr bwMode="auto">
          <a:xfrm>
            <a:off x="1692708" y="188919"/>
            <a:ext cx="7451292" cy="71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 Box 20"/>
          <p:cNvSpPr txBox="1">
            <a:spLocks noChangeArrowheads="1"/>
          </p:cNvSpPr>
          <p:nvPr userDrawn="1"/>
        </p:nvSpPr>
        <p:spPr bwMode="auto">
          <a:xfrm>
            <a:off x="6214066" y="6448425"/>
            <a:ext cx="28752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00000"/>
              </a:lnSpc>
              <a:defRPr/>
            </a:pPr>
            <a:r>
              <a:rPr lang="en-US" altLang="ko-KR" sz="1400">
                <a:solidFill>
                  <a:srgbClr val="99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rPr>
              <a:t>Phase Transformation Modeling Lab.</a:t>
            </a:r>
          </a:p>
          <a:p>
            <a:pPr algn="ctr">
              <a:lnSpc>
                <a:spcPct val="100000"/>
              </a:lnSpc>
              <a:defRPr/>
            </a:pPr>
            <a:r>
              <a:rPr lang="en-US" altLang="ko-KR" sz="1000">
                <a:solidFill>
                  <a:srgbClr val="3399FF"/>
                </a:solidFill>
                <a:latin typeface="Times New Roman" pitchFamily="18" charset="0"/>
              </a:rPr>
              <a:t>Division of Advanced Materials Science Engineering</a:t>
            </a:r>
          </a:p>
        </p:txBody>
      </p:sp>
      <p:pic>
        <p:nvPicPr>
          <p:cNvPr id="8" name="직사각형 5"/>
          <p:cNvPicPr>
            <a:picLocks noChangeArrowheads="1"/>
          </p:cNvPicPr>
          <p:nvPr userDrawn="1"/>
        </p:nvPicPr>
        <p:blipFill>
          <a:blip r:embed="rId4" cstate="screen"/>
          <a:srcRect/>
          <a:stretch>
            <a:fillRect/>
          </a:stretch>
        </p:blipFill>
        <p:spPr bwMode="auto">
          <a:xfrm>
            <a:off x="1" y="6596140"/>
            <a:ext cx="6156454" cy="73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n w="6350" cmpd="sng">
                  <a:noFill/>
                  <a:prstDash val="solid"/>
                </a:ln>
                <a:gradFill flip="none" rotWithShape="1">
                  <a:gsLst>
                    <a:gs pos="0">
                      <a:schemeClr val="accent4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4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4">
                        <a:lumMod val="50000"/>
                        <a:shade val="100000"/>
                        <a:satMod val="11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buSzPct val="90000"/>
              <a:defRPr sz="1800"/>
            </a:lvl2pPr>
          </a:lstStyle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직사각형 5"/>
          <p:cNvPicPr>
            <a:picLocks noChangeArrowheads="1"/>
          </p:cNvPicPr>
          <p:nvPr userDrawn="1"/>
        </p:nvPicPr>
        <p:blipFill>
          <a:blip r:embed="rId2" cstate="screen"/>
          <a:srcRect/>
          <a:stretch>
            <a:fillRect/>
          </a:stretch>
        </p:blipFill>
        <p:spPr bwMode="auto">
          <a:xfrm>
            <a:off x="665163" y="3141663"/>
            <a:ext cx="78676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직사각형 5"/>
          <p:cNvPicPr>
            <a:picLocks noChangeArrowheads="1"/>
          </p:cNvPicPr>
          <p:nvPr userDrawn="1"/>
        </p:nvPicPr>
        <p:blipFill>
          <a:blip r:embed="rId2" cstate="screen"/>
          <a:srcRect/>
          <a:stretch>
            <a:fillRect/>
          </a:stretch>
        </p:blipFill>
        <p:spPr bwMode="auto">
          <a:xfrm>
            <a:off x="1692311" y="188919"/>
            <a:ext cx="7451725" cy="71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24" descr="hanyang_logo"/>
          <p:cNvPicPr>
            <a:picLocks noChangeAspect="1" noChangeArrowheads="1"/>
          </p:cNvPicPr>
          <p:nvPr userDrawn="1"/>
        </p:nvPicPr>
        <p:blipFill>
          <a:blip r:embed="rId3" cstate="screen">
            <a:lum contrast="54000"/>
          </a:blip>
          <a:srcRect/>
          <a:stretch>
            <a:fillRect/>
          </a:stretch>
        </p:blipFill>
        <p:spPr bwMode="auto">
          <a:xfrm>
            <a:off x="34925" y="50800"/>
            <a:ext cx="1620838" cy="361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직사각형 5"/>
          <p:cNvPicPr>
            <a:picLocks noChangeArrowheads="1"/>
          </p:cNvPicPr>
          <p:nvPr userDrawn="1"/>
        </p:nvPicPr>
        <p:blipFill>
          <a:blip r:embed="rId4" cstate="screen"/>
          <a:srcRect/>
          <a:stretch>
            <a:fillRect/>
          </a:stretch>
        </p:blipFill>
        <p:spPr bwMode="auto">
          <a:xfrm>
            <a:off x="36" y="6596135"/>
            <a:ext cx="6156325" cy="73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Text Box 36"/>
          <p:cNvSpPr txBox="1">
            <a:spLocks noChangeArrowheads="1"/>
          </p:cNvSpPr>
          <p:nvPr userDrawn="1"/>
        </p:nvSpPr>
        <p:spPr bwMode="auto">
          <a:xfrm>
            <a:off x="6214180" y="6448425"/>
            <a:ext cx="28752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00000"/>
              </a:lnSpc>
              <a:defRPr/>
            </a:pPr>
            <a:r>
              <a:rPr lang="en-US" altLang="ko-KR" sz="1400">
                <a:solidFill>
                  <a:srgbClr val="99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/>
                <a:ea typeface="굴림"/>
              </a:rPr>
              <a:t>Phase Transformation Modeling Lab.</a:t>
            </a:r>
          </a:p>
          <a:p>
            <a:pPr algn="ctr">
              <a:lnSpc>
                <a:spcPct val="100000"/>
              </a:lnSpc>
              <a:defRPr/>
            </a:pPr>
            <a:r>
              <a:rPr lang="en-US" altLang="ko-KR" sz="1000">
                <a:solidFill>
                  <a:srgbClr val="3399FF"/>
                </a:solidFill>
                <a:latin typeface="Times New Roman"/>
                <a:ea typeface="굴림"/>
              </a:rPr>
              <a:t>Division of Advanced Materials Science Engineering</a:t>
            </a:r>
          </a:p>
        </p:txBody>
      </p:sp>
      <p:sp>
        <p:nvSpPr>
          <p:cNvPr id="2" name="제목 개체 틀 1"/>
          <p:cNvSpPr>
            <a:spLocks noGrp="1"/>
          </p:cNvSpPr>
          <p:nvPr>
            <p:ph type="ctrTitle"/>
          </p:nvPr>
        </p:nvSpPr>
        <p:spPr bwMode="auto">
          <a:xfrm>
            <a:off x="611188" y="1557401"/>
            <a:ext cx="7993062" cy="1539875"/>
          </a:xfrm>
          <a:noFill/>
          <a:ln>
            <a:miter lim="800000"/>
            <a:headEnd/>
            <a:tailEnd/>
          </a:ln>
        </p:spPr>
        <p:txBody>
          <a:bodyPr anchor="b"/>
          <a:lstStyle>
            <a:lvl1pPr>
              <a:defRPr sz="3000" smtClean="0">
                <a:ln>
                  <a:noFill/>
                </a:ln>
              </a:defRPr>
            </a:lvl1pPr>
          </a:lstStyle>
          <a:p>
            <a:r>
              <a:rPr lang="ko-KR" altLang="en-US" smtClean="0"/>
              <a:t>마스터 제목 스타일 편집</a:t>
            </a:r>
          </a:p>
        </p:txBody>
      </p:sp>
      <p:sp>
        <p:nvSpPr>
          <p:cNvPr id="8224" name="Rectangle 32"/>
          <p:cNvSpPr>
            <a:spLocks noGrp="1" noChangeArrowheads="1"/>
          </p:cNvSpPr>
          <p:nvPr>
            <p:ph type="subTitle" idx="1"/>
          </p:nvPr>
        </p:nvSpPr>
        <p:spPr>
          <a:xfrm>
            <a:off x="611189" y="4726064"/>
            <a:ext cx="8064500" cy="1150937"/>
          </a:xfrm>
        </p:spPr>
        <p:txBody>
          <a:bodyPr/>
          <a:lstStyle>
            <a:lvl1pPr marL="0" indent="0" algn="r">
              <a:buFontTx/>
              <a:buNone/>
              <a:defRPr smtClean="0">
                <a:solidFill>
                  <a:srgbClr val="666699"/>
                </a:solidFill>
                <a:latin typeface="굴림체" pitchFamily="49" charset="-127"/>
              </a:defRPr>
            </a:lvl1pPr>
          </a:lstStyle>
          <a:p>
            <a:r>
              <a:rPr lang="ko-KR" altLang="en-US" smtClean="0"/>
              <a:t>마스터 부제목 스타일 편집</a:t>
            </a:r>
          </a:p>
        </p:txBody>
      </p:sp>
    </p:spTree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Philips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9" descr="hanyang_logo"/>
          <p:cNvPicPr>
            <a:picLocks noChangeAspect="1" noChangeArrowheads="1"/>
          </p:cNvPicPr>
          <p:nvPr userDrawn="1"/>
        </p:nvPicPr>
        <p:blipFill>
          <a:blip r:embed="rId2" cstate="screen">
            <a:lum contrast="54000"/>
          </a:blip>
          <a:srcRect/>
          <a:stretch>
            <a:fillRect/>
          </a:stretch>
        </p:blipFill>
        <p:spPr bwMode="auto">
          <a:xfrm>
            <a:off x="34925" y="50800"/>
            <a:ext cx="1620838" cy="361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직사각형 5"/>
          <p:cNvPicPr>
            <a:picLocks noChangeArrowheads="1"/>
          </p:cNvPicPr>
          <p:nvPr userDrawn="1"/>
        </p:nvPicPr>
        <p:blipFill>
          <a:blip r:embed="rId3" cstate="screen"/>
          <a:srcRect/>
          <a:stretch>
            <a:fillRect/>
          </a:stretch>
        </p:blipFill>
        <p:spPr bwMode="auto">
          <a:xfrm>
            <a:off x="179388" y="909639"/>
            <a:ext cx="8856662" cy="71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직사각형 5"/>
          <p:cNvPicPr>
            <a:picLocks noChangeArrowheads="1"/>
          </p:cNvPicPr>
          <p:nvPr userDrawn="1"/>
        </p:nvPicPr>
        <p:blipFill>
          <a:blip r:embed="rId3" cstate="screen"/>
          <a:srcRect/>
          <a:stretch>
            <a:fillRect/>
          </a:stretch>
        </p:blipFill>
        <p:spPr bwMode="auto">
          <a:xfrm>
            <a:off x="1692311" y="188919"/>
            <a:ext cx="7451725" cy="71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 Box 20"/>
          <p:cNvSpPr txBox="1">
            <a:spLocks noChangeArrowheads="1"/>
          </p:cNvSpPr>
          <p:nvPr userDrawn="1"/>
        </p:nvSpPr>
        <p:spPr bwMode="auto">
          <a:xfrm>
            <a:off x="6214180" y="6448425"/>
            <a:ext cx="287521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100000"/>
              </a:lnSpc>
              <a:defRPr/>
            </a:pPr>
            <a:r>
              <a:rPr lang="en-US" altLang="ko-KR" sz="1400">
                <a:solidFill>
                  <a:srgbClr val="9966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/>
                <a:ea typeface="굴림"/>
              </a:rPr>
              <a:t>Phase Transformation Modeling Lab.</a:t>
            </a:r>
          </a:p>
          <a:p>
            <a:pPr algn="ctr">
              <a:lnSpc>
                <a:spcPct val="100000"/>
              </a:lnSpc>
              <a:defRPr/>
            </a:pPr>
            <a:r>
              <a:rPr lang="en-US" altLang="ko-KR" sz="1000">
                <a:solidFill>
                  <a:srgbClr val="3399FF"/>
                </a:solidFill>
                <a:latin typeface="Times New Roman"/>
                <a:ea typeface="굴림"/>
              </a:rPr>
              <a:t>Division of Advanced Materials Science Engineering</a:t>
            </a:r>
          </a:p>
        </p:txBody>
      </p:sp>
      <p:pic>
        <p:nvPicPr>
          <p:cNvPr id="8" name="직사각형 5"/>
          <p:cNvPicPr>
            <a:picLocks noChangeArrowheads="1"/>
          </p:cNvPicPr>
          <p:nvPr userDrawn="1"/>
        </p:nvPicPr>
        <p:blipFill>
          <a:blip r:embed="rId4" cstate="screen"/>
          <a:srcRect/>
          <a:stretch>
            <a:fillRect/>
          </a:stretch>
        </p:blipFill>
        <p:spPr bwMode="auto">
          <a:xfrm>
            <a:off x="36" y="6596135"/>
            <a:ext cx="6156325" cy="73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n w="6350" cmpd="sng">
                  <a:noFill/>
                  <a:prstDash val="solid"/>
                </a:ln>
                <a:gradFill flip="none" rotWithShape="1">
                  <a:gsLst>
                    <a:gs pos="0">
                      <a:schemeClr val="accent4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4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4">
                        <a:lumMod val="50000"/>
                        <a:shade val="100000"/>
                        <a:satMod val="11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a:defRPr>
            </a:lvl1pPr>
          </a:lstStyle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buSzPct val="90000"/>
              <a:defRPr sz="1800"/>
            </a:lvl2pPr>
          </a:lstStyle>
          <a:p>
            <a:pPr lvl="0"/>
            <a:r>
              <a:rPr lang="ko-KR" altLang="en-US" dirty="0" smtClean="0"/>
              <a:t>마스터 텍스트 스타일을 편집합니다</a:t>
            </a:r>
          </a:p>
          <a:p>
            <a:pPr lvl="1"/>
            <a:r>
              <a:rPr lang="ko-KR" altLang="en-US" dirty="0" smtClean="0"/>
              <a:t>둘째 수준</a:t>
            </a:r>
          </a:p>
          <a:p>
            <a:pPr lvl="2"/>
            <a:r>
              <a:rPr lang="ko-KR" altLang="en-US" dirty="0" smtClean="0"/>
              <a:t>셋째 수준</a:t>
            </a:r>
          </a:p>
          <a:p>
            <a:pPr lvl="3"/>
            <a:r>
              <a:rPr lang="ko-KR" altLang="en-US" dirty="0" smtClean="0"/>
              <a:t>넷째 수준</a:t>
            </a:r>
          </a:p>
          <a:p>
            <a:pPr lvl="4"/>
            <a:r>
              <a:rPr lang="ko-KR" altLang="en-US" dirty="0" smtClean="0"/>
              <a:t>다섯째 수준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4" y="2130491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26F79F8-7ED5-418B-90D2-CFC24C2110DC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95ACCB8A-6268-4614-9E30-5B0A345FE152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439" y="4406966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43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A643A068-E01A-48C2-ACEE-5004BAD84824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33" y="1600206"/>
            <a:ext cx="4044461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2371" y="1600206"/>
            <a:ext cx="4044461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20DADD96-9AE5-4A8A-820D-9AB75ABD8901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82F704-BA44-452F-82E2-278981A3C174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66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66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273" y="1535113"/>
            <a:ext cx="4041531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273" y="2174875"/>
            <a:ext cx="4041531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1405251-8DA1-4508-8AA2-D2D43005C0DD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슬라이드 번호 개체 틀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F422F62C-9396-4FD0-9104-4C43E0E0CAAE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번호 개체 틀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8F02FE81-DF16-4BAE-BF5A-81F58F28C5D9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33" y="273050"/>
            <a:ext cx="3008435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541" y="273109"/>
            <a:ext cx="5111261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33" y="1435103"/>
            <a:ext cx="3008435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B4475F1D-1CBE-43F3-A53A-3DB97FF2FC69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166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166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166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9A65CD5-D340-4AF0-81F8-C9153FF46FAD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95692112-8043-476F-86E6-0CDB26BC939D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96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33" y="274696"/>
            <a:ext cx="6031523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751C6879-B879-4FFD-911C-7B5951B32744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457200" y="274696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3" name="슬라이드 번호 개체 틀 2"/>
          <p:cNvSpPr>
            <a:spLocks noGrp="1"/>
          </p:cNvSpPr>
          <p:nvPr>
            <p:ph type="sldNum" sz="quarter" idx="10"/>
          </p:nvPr>
        </p:nvSpPr>
        <p:spPr>
          <a:xfrm>
            <a:off x="8226672" y="260350"/>
            <a:ext cx="864577" cy="476250"/>
          </a:xfrm>
        </p:spPr>
        <p:txBody>
          <a:bodyPr/>
          <a:lstStyle>
            <a:lvl1pPr>
              <a:defRPr/>
            </a:lvl1pPr>
          </a:lstStyle>
          <a:p>
            <a:fld id="{596638E5-A821-4F6D-8580-9490DA7EA318}" type="slidenum">
              <a:rPr lang="en-US" altLang="ko-KR">
                <a:solidFill>
                  <a:srgbClr val="000000"/>
                </a:solidFill>
              </a:rPr>
              <a:pPr/>
              <a:t>‹#›</a:t>
            </a:fld>
            <a:r>
              <a:rPr lang="en-US" altLang="ko-KR">
                <a:solidFill>
                  <a:srgbClr val="000000"/>
                </a:solidFill>
              </a:rPr>
              <a:t>/21</a:t>
            </a: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제목 1"/>
          <p:cNvSpPr>
            <a:spLocks noGrp="1"/>
          </p:cNvSpPr>
          <p:nvPr>
            <p:ph type="title"/>
          </p:nvPr>
        </p:nvSpPr>
        <p:spPr>
          <a:xfrm>
            <a:off x="355600" y="226990"/>
            <a:ext cx="8543956" cy="588962"/>
          </a:xfrm>
          <a:prstGeom prst="rect">
            <a:avLst/>
          </a:prstGeom>
        </p:spPr>
        <p:txBody>
          <a:bodyPr anchor="ctr"/>
          <a:lstStyle>
            <a:lvl1pPr algn="l">
              <a:defRPr sz="3600">
                <a:solidFill>
                  <a:schemeClr val="tx2">
                    <a:lumMod val="75000"/>
                  </a:schemeClr>
                </a:solidFill>
                <a:latin typeface="HY견고딕" pitchFamily="18" charset="-127"/>
                <a:ea typeface="HY견고딕" pitchFamily="18" charset="-127"/>
              </a:defRPr>
            </a:lvl1pPr>
          </a:lstStyle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  <p:sp>
        <p:nvSpPr>
          <p:cNvPr id="3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356416"/>
            <a:ext cx="2133600" cy="365125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</a:defRPr>
            </a:lvl1pPr>
          </a:lstStyle>
          <a:p>
            <a:pPr>
              <a:lnSpc>
                <a:spcPct val="100000"/>
              </a:lnSpc>
              <a:defRPr/>
            </a:pPr>
            <a:endParaRPr lang="ko-KR" altLang="en-US" b="0">
              <a:solidFill>
                <a:prstClr val="black"/>
              </a:solidFill>
            </a:endParaRPr>
          </a:p>
        </p:txBody>
      </p:sp>
      <p:sp>
        <p:nvSpPr>
          <p:cNvPr id="4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4" y="6356416"/>
            <a:ext cx="2895600" cy="365125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</a:defRPr>
            </a:lvl1pPr>
          </a:lstStyle>
          <a:p>
            <a:pPr>
              <a:lnSpc>
                <a:spcPct val="100000"/>
              </a:lnSpc>
              <a:defRPr/>
            </a:pPr>
            <a:endParaRPr lang="ko-KR" altLang="en-US" b="0">
              <a:solidFill>
                <a:prstClr val="black"/>
              </a:solidFill>
            </a:endParaRPr>
          </a:p>
        </p:txBody>
      </p:sp>
      <p:sp>
        <p:nvSpPr>
          <p:cNvPr id="6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356416"/>
            <a:ext cx="2133600" cy="365125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</a:defRPr>
            </a:lvl1pPr>
          </a:lstStyle>
          <a:p>
            <a:pPr>
              <a:lnSpc>
                <a:spcPct val="100000"/>
              </a:lnSpc>
              <a:defRPr/>
            </a:pPr>
            <a:fld id="{7BB61839-9FE7-4E02-B39C-99BE15C60367}" type="slidenum">
              <a:rPr lang="ko-KR" altLang="en-US" b="0">
                <a:solidFill>
                  <a:prstClr val="black"/>
                </a:solidFill>
              </a:rPr>
              <a:pPr>
                <a:lnSpc>
                  <a:spcPct val="100000"/>
                </a:lnSpc>
                <a:defRPr/>
              </a:pPr>
              <a:t>‹#›</a:t>
            </a:fld>
            <a:endParaRPr lang="ko-KR" altLang="en-US" b="0">
              <a:solidFill>
                <a:prstClr val="black"/>
              </a:solidFill>
            </a:endParaRP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356416"/>
            <a:ext cx="2133600" cy="365125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</a:defRPr>
            </a:lvl1pPr>
          </a:lstStyle>
          <a:p>
            <a:pPr>
              <a:lnSpc>
                <a:spcPct val="100000"/>
              </a:lnSpc>
              <a:defRPr/>
            </a:pPr>
            <a:endParaRPr lang="ko-KR" altLang="en-US" b="0">
              <a:solidFill>
                <a:prstClr val="black"/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4" y="6356416"/>
            <a:ext cx="2895600" cy="365125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</a:defRPr>
            </a:lvl1pPr>
          </a:lstStyle>
          <a:p>
            <a:pPr>
              <a:lnSpc>
                <a:spcPct val="100000"/>
              </a:lnSpc>
              <a:defRPr/>
            </a:pPr>
            <a:endParaRPr lang="ko-KR" altLang="en-US" b="0">
              <a:solidFill>
                <a:prstClr val="black"/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356416"/>
            <a:ext cx="2133600" cy="365125"/>
          </a:xfrm>
          <a:prstGeom prst="rect">
            <a:avLst/>
          </a:prstGeom>
        </p:spPr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kumimoji="0">
                <a:latin typeface="+mn-lt"/>
                <a:ea typeface="+mn-ea"/>
              </a:defRPr>
            </a:lvl1pPr>
          </a:lstStyle>
          <a:p>
            <a:pPr>
              <a:lnSpc>
                <a:spcPct val="100000"/>
              </a:lnSpc>
              <a:defRPr/>
            </a:pPr>
            <a:fld id="{AAEABA16-5639-49DD-8F84-725CA738B48B}" type="slidenum">
              <a:rPr lang="ko-KR" altLang="en-US" b="0">
                <a:solidFill>
                  <a:prstClr val="black"/>
                </a:solidFill>
              </a:rPr>
              <a:pPr>
                <a:lnSpc>
                  <a:spcPct val="100000"/>
                </a:lnSpc>
                <a:defRPr/>
              </a:pPr>
              <a:t>‹#›</a:t>
            </a:fld>
            <a:endParaRPr lang="ko-KR" altLang="en-US" b="0">
              <a:solidFill>
                <a:prstClr val="black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635" y="4406977"/>
            <a:ext cx="7771838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635" y="2906713"/>
            <a:ext cx="7771838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983A90-FEEC-4F37-9BA5-948E491DBA00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214282" y="117248"/>
            <a:ext cx="8172676" cy="725470"/>
          </a:xfrm>
          <a:prstGeom prst="rect">
            <a:avLst/>
          </a:prstGeom>
        </p:spPr>
        <p:txBody>
          <a:bodyPr anchor="ctr"/>
          <a:lstStyle>
            <a:lvl1pPr algn="l">
              <a:defRPr sz="4000">
                <a:solidFill>
                  <a:srgbClr val="002060"/>
                </a:solidFill>
                <a:latin typeface="HY견고딕" pitchFamily="18" charset="-127"/>
                <a:ea typeface="HY견고딕" pitchFamily="18" charset="-127"/>
              </a:defRPr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FF"/>
              </a:gs>
              <a:gs pos="100000">
                <a:srgbClr val="99CCFF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100000"/>
              </a:lnSpc>
              <a:defRPr/>
            </a:pPr>
            <a:endParaRPr lang="ko-KR" altLang="en-US" b="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>
    <p:strips dir="rd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439" y="440695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43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  <p:transition>
    <p:strips dir="rd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29" y="1600206"/>
            <a:ext cx="4044461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2367" y="1600206"/>
            <a:ext cx="4044461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66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66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273" y="1535113"/>
            <a:ext cx="4041531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273" y="2174875"/>
            <a:ext cx="4041531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strips dir="rd"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29" y="273050"/>
            <a:ext cx="3008435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541" y="273108"/>
            <a:ext cx="5111261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29" y="1435103"/>
            <a:ext cx="3008435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  <p:transition>
    <p:strips dir="rd"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166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166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ko-KR" altLang="en-US" noProof="0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166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  <p:transition>
    <p:strips dir="rd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686081" y="1981200"/>
            <a:ext cx="3818435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39484" y="1981200"/>
            <a:ext cx="3818435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CF5198-C142-42D3-B212-1D09752273F7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858000" y="41275"/>
            <a:ext cx="2286000" cy="608488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28" y="41275"/>
            <a:ext cx="6717323" cy="608488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제목 및 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0" y="41275"/>
            <a:ext cx="9144000" cy="660400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표 개체 틀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ko-KR" altLang="en-US" noProof="0" smtClean="0"/>
          </a:p>
        </p:txBody>
      </p:sp>
    </p:spTree>
  </p:cSld>
  <p:clrMapOvr>
    <a:masterClrMapping/>
  </p:clrMapOvr>
  <p:transition>
    <p:strips dir="rd"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내용 개체 틀 1"/>
          <p:cNvSpPr>
            <a:spLocks noGrp="1"/>
          </p:cNvSpPr>
          <p:nvPr>
            <p:ph/>
          </p:nvPr>
        </p:nvSpPr>
        <p:spPr>
          <a:xfrm>
            <a:off x="0" y="41275"/>
            <a:ext cx="9144000" cy="60848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7" name="Picture 7" descr="그림1"/>
          <p:cNvPicPr>
            <a:picLocks noChangeAspect="1" noChangeArrowheads="1"/>
          </p:cNvPicPr>
          <p:nvPr userDrawn="1"/>
        </p:nvPicPr>
        <p:blipFill>
          <a:blip r:embed="rId2" cstate="screen"/>
          <a:srcRect/>
          <a:stretch>
            <a:fillRect/>
          </a:stretch>
        </p:blipFill>
        <p:spPr bwMode="auto">
          <a:xfrm>
            <a:off x="-8793" y="0"/>
            <a:ext cx="9161585" cy="6858000"/>
          </a:xfrm>
          <a:prstGeom prst="rect">
            <a:avLst/>
          </a:prstGeom>
          <a:noFill/>
        </p:spPr>
      </p:pic>
    </p:spTree>
  </p:cSld>
  <p:clrMapOvr>
    <a:masterClrMapping/>
  </p:clrMapOvr>
  <p:transition>
    <p:strips dir="rd"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439" y="440695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43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  <p:transition>
    <p:strips dir="rd"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29" y="1600206"/>
            <a:ext cx="4044461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2367" y="1600206"/>
            <a:ext cx="4044461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66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66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273" y="1535113"/>
            <a:ext cx="4041531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273" y="2174875"/>
            <a:ext cx="4041531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6923" y="274638"/>
            <a:ext cx="8230162" cy="1143000"/>
          </a:xfrm>
        </p:spPr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6922" y="1535113"/>
            <a:ext cx="404056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6922" y="2174875"/>
            <a:ext cx="404056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145" y="1535113"/>
            <a:ext cx="40419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145" y="2174875"/>
            <a:ext cx="40419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6E75CF-EC49-47A9-8F37-8C401CDB4D71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strips dir="rd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29" y="273050"/>
            <a:ext cx="3008435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541" y="273108"/>
            <a:ext cx="5111261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29" y="1435103"/>
            <a:ext cx="3008435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  <p:transition>
    <p:strips dir="rd"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166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166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166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  <p:transition>
    <p:strips dir="rd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858000" y="41275"/>
            <a:ext cx="2286000" cy="608488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28" y="41275"/>
            <a:ext cx="6717323" cy="608488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제목 1"/>
          <p:cNvSpPr>
            <a:spLocks noGrp="1"/>
          </p:cNvSpPr>
          <p:nvPr>
            <p:ph type="title"/>
          </p:nvPr>
        </p:nvSpPr>
        <p:spPr>
          <a:xfrm>
            <a:off x="142845" y="-27734"/>
            <a:ext cx="8286808" cy="690562"/>
          </a:xfrm>
          <a:prstGeom prst="rect">
            <a:avLst/>
          </a:prstGeom>
        </p:spPr>
        <p:txBody>
          <a:bodyPr anchor="ctr"/>
          <a:lstStyle>
            <a:lvl1pPr algn="l">
              <a:defRPr sz="3200" spc="-150">
                <a:solidFill>
                  <a:schemeClr val="accent1">
                    <a:lumMod val="75000"/>
                  </a:schemeClr>
                </a:solidFill>
                <a:latin typeface="HY견고딕" pitchFamily="18" charset="-127"/>
                <a:ea typeface="HY견고딕" pitchFamily="18" charset="-127"/>
              </a:defRPr>
            </a:lvl1pPr>
          </a:lstStyle>
          <a:p>
            <a:r>
              <a:rPr lang="ko-KR" altLang="en-US" dirty="0" smtClean="0"/>
              <a:t>마스터 제목 스타일 편집</a:t>
            </a:r>
            <a:endParaRPr lang="ko-KR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7" name="Picture 7" descr="그림1"/>
          <p:cNvPicPr>
            <a:picLocks noChangeAspect="1" noChangeArrowheads="1"/>
          </p:cNvPicPr>
          <p:nvPr userDrawn="1"/>
        </p:nvPicPr>
        <p:blipFill>
          <a:blip r:embed="rId2" cstate="screen"/>
          <a:srcRect/>
          <a:stretch>
            <a:fillRect/>
          </a:stretch>
        </p:blipFill>
        <p:spPr bwMode="auto">
          <a:xfrm>
            <a:off x="-8793" y="0"/>
            <a:ext cx="9161585" cy="6858000"/>
          </a:xfrm>
          <a:prstGeom prst="rect">
            <a:avLst/>
          </a:prstGeom>
          <a:noFill/>
        </p:spPr>
      </p:pic>
    </p:spTree>
  </p:cSld>
  <p:clrMapOvr>
    <a:masterClrMapping/>
  </p:clrMapOvr>
  <p:transition>
    <p:strips dir="rd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439" y="440695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43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  <p:transition>
    <p:strips dir="rd"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29" y="1600206"/>
            <a:ext cx="4044461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2367" y="1600206"/>
            <a:ext cx="4044461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4C35A2-7D37-4F36-8F06-D4FBA5D07ECD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66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66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273" y="1535113"/>
            <a:ext cx="4041531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273" y="2174875"/>
            <a:ext cx="4041531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>
    <p:strips dir="rd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29" y="273050"/>
            <a:ext cx="3008435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541" y="273108"/>
            <a:ext cx="5111261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29" y="1435103"/>
            <a:ext cx="3008435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  <p:transition>
    <p:strips dir="rd"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166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166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166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</p:spTree>
  </p:cSld>
  <p:clrMapOvr>
    <a:masterClrMapping/>
  </p:clrMapOvr>
  <p:transition>
    <p:strips dir="rd"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858000" y="41275"/>
            <a:ext cx="2286000" cy="608488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28" y="41275"/>
            <a:ext cx="6717323" cy="608488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</p:spTree>
  </p:cSld>
  <p:clrMapOvr>
    <a:masterClrMapping/>
  </p:clrMapOvr>
  <p:transition>
    <p:strips dir="rd"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rgbClr val="5200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581025" y="6086475"/>
            <a:ext cx="1333500" cy="64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eaLnBrk="0" latinLnBrk="0" hangingPunct="0">
              <a:lnSpc>
                <a:spcPct val="100000"/>
              </a:lnSpc>
              <a:spcBef>
                <a:spcPct val="50000"/>
              </a:spcBef>
              <a:defRPr/>
            </a:pPr>
            <a:endParaRPr lang="en-US" alt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sp>
        <p:nvSpPr>
          <p:cNvPr id="4" name="Rectangle 8"/>
          <p:cNvSpPr>
            <a:spLocks noChangeArrowheads="1"/>
          </p:cNvSpPr>
          <p:nvPr/>
        </p:nvSpPr>
        <p:spPr bwMode="auto">
          <a:xfrm>
            <a:off x="152400" y="152400"/>
            <a:ext cx="8839200" cy="6553200"/>
          </a:xfrm>
          <a:prstGeom prst="rect">
            <a:avLst/>
          </a:prstGeom>
          <a:noFill/>
          <a:ln w="28575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eaLnBrk="0" latinLnBrk="0" hangingPunct="0">
              <a:lnSpc>
                <a:spcPct val="100000"/>
              </a:lnSpc>
              <a:defRPr/>
            </a:pPr>
            <a:endParaRPr 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sp>
        <p:nvSpPr>
          <p:cNvPr id="5" name="Rectangle 9"/>
          <p:cNvSpPr>
            <a:spLocks noChangeArrowheads="1"/>
          </p:cNvSpPr>
          <p:nvPr/>
        </p:nvSpPr>
        <p:spPr bwMode="auto">
          <a:xfrm>
            <a:off x="76200" y="76200"/>
            <a:ext cx="8991600" cy="6705600"/>
          </a:xfrm>
          <a:prstGeom prst="rect">
            <a:avLst/>
          </a:prstGeom>
          <a:noFill/>
          <a:ln w="635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eaLnBrk="0" latinLnBrk="0" hangingPunct="0">
              <a:lnSpc>
                <a:spcPct val="100000"/>
              </a:lnSpc>
              <a:defRPr/>
            </a:pPr>
            <a:endParaRPr 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pic>
        <p:nvPicPr>
          <p:cNvPr id="6" name="Picture 17" descr="NU Logo 1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540264"/>
              </a:clrFrom>
              <a:clrTo>
                <a:srgbClr val="540264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267200" y="5257800"/>
            <a:ext cx="9906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1" descr="boeing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172200" y="5611813"/>
            <a:ext cx="1828800" cy="401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22" descr="ford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676400" y="5480050"/>
            <a:ext cx="1428750" cy="71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25"/>
          <p:cNvSpPr>
            <a:spLocks noChangeArrowheads="1"/>
          </p:cNvSpPr>
          <p:nvPr userDrawn="1"/>
        </p:nvSpPr>
        <p:spPr bwMode="auto">
          <a:xfrm>
            <a:off x="228600" y="3810000"/>
            <a:ext cx="8686800" cy="990600"/>
          </a:xfrm>
          <a:prstGeom prst="rect">
            <a:avLst/>
          </a:prstGeom>
          <a:solidFill>
            <a:srgbClr val="520063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eaLnBrk="0" latinLnBrk="0" hangingPunct="0">
              <a:lnSpc>
                <a:spcPct val="100000"/>
              </a:lnSpc>
              <a:spcBef>
                <a:spcPct val="20000"/>
              </a:spcBef>
              <a:buClr>
                <a:srgbClr val="FFCC66"/>
              </a:buClr>
              <a:buSzPct val="65000"/>
              <a:buFont typeface="Monotype Sorts" charset="2"/>
              <a:buNone/>
              <a:defRPr/>
            </a:pPr>
            <a:r>
              <a:rPr lang="en-US" sz="2800" b="0" dirty="0">
                <a:solidFill>
                  <a:srgbClr val="FFFFFF"/>
                </a:solidFill>
                <a:latin typeface="Univers 55"/>
                <a:ea typeface="+mn-ea"/>
                <a:cs typeface="Arial" pitchFamily="34" charset="0"/>
              </a:rPr>
              <a:t>D.C.D Group Meeting, May 12, 2010</a:t>
            </a:r>
          </a:p>
        </p:txBody>
      </p:sp>
      <p:sp>
        <p:nvSpPr>
          <p:cNvPr id="114700" name="Rectangle 12"/>
          <p:cNvSpPr>
            <a:spLocks noGrp="1" noChangeArrowheads="1"/>
          </p:cNvSpPr>
          <p:nvPr>
            <p:ph type="ctrTitle" sz="quarter"/>
          </p:nvPr>
        </p:nvSpPr>
        <p:spPr>
          <a:xfrm>
            <a:off x="533400" y="1219200"/>
            <a:ext cx="8153400" cy="1143000"/>
          </a:xfrm>
          <a:ln w="12700" cap="sq">
            <a:headEnd type="none" w="sm" len="sm"/>
            <a:tailEnd type="none" w="sm" len="sm"/>
          </a:ln>
        </p:spPr>
        <p:txBody>
          <a:bodyPr lIns="91440" tIns="45720" rIns="91440" bIns="45720" anchor="ctr"/>
          <a:lstStyle>
            <a:lvl1pPr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/>
              <a:t>High Temperature Aluminum Alloys for Cast Iron and Titanium Applications</a:t>
            </a: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54955951"/>
      </p:ext>
    </p:extLst>
  </p:cSld>
  <p:clrMapOvr>
    <a:overrideClrMapping bg1="dk2" tx1="lt1" bg2="dk1" tx2="lt2" accent1="accent1" accent2="accent2" accent3="accent3" accent4="accent4" accent5="accent5" accent6="accent6" hlink="hlink" folHlink="folHlink"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F5DC15-590D-412B-AD32-A5BED0BF3D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24971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C7F962-7388-4819-ADC1-691C679C16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79018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C37DBB-A7FF-4FF0-BBE5-7DD86ABC5D06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600200"/>
            <a:ext cx="42672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2672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B285D9-610A-4D87-B91F-A4689D52D9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56172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2B9E28-068A-4CB0-AA8D-C79EF29C98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380618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E7F2EF-467D-4E27-B02B-5DB26E6FBD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27287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E28B41-FB08-4B05-ACA4-3F4AC93739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024670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497385-727C-470B-A9F9-BD26326F26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98974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1AD951-A30D-43F1-9D11-DB6FA316B2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960039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108ADD-FA29-4A07-8617-78ABC6AFE0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795521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6600" y="533400"/>
            <a:ext cx="2286000" cy="5943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533400"/>
            <a:ext cx="6705600" cy="5943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BEF6A-2AD6-47EC-BE0D-2171EA05DF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399366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7000" y="533400"/>
            <a:ext cx="6705600" cy="6096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228600" y="1600200"/>
            <a:ext cx="42672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267200" cy="2362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4267200" cy="2362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758656-8738-41A1-85DE-678D44C9FF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412214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7000" y="533400"/>
            <a:ext cx="6705600" cy="6096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228600" y="1600200"/>
            <a:ext cx="42672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2672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0609AF-44C3-4723-B6AA-A7C061ED93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381891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6919" y="273050"/>
            <a:ext cx="3008635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215" y="273114"/>
            <a:ext cx="51118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6919" y="1435103"/>
            <a:ext cx="3008635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75ECF4-4C77-4E16-A357-60A3E8E78920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atinLnBrk="0">
              <a:lnSpc>
                <a:spcPct val="100000"/>
              </a:lnSpc>
              <a:defRPr/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atinLnBrk="0">
              <a:lnSpc>
                <a:spcPct val="100000"/>
              </a:lnSpc>
              <a:defRPr/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BBFCB5-0E75-47EC-9F82-F8F3B4A76B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411251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rgbClr val="5200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581025" y="6086475"/>
            <a:ext cx="1333500" cy="64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eaLnBrk="0" latinLnBrk="0" hangingPunct="0">
              <a:lnSpc>
                <a:spcPct val="100000"/>
              </a:lnSpc>
              <a:spcBef>
                <a:spcPct val="50000"/>
              </a:spcBef>
              <a:defRPr/>
            </a:pPr>
            <a:endParaRPr lang="en-US" alt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sp>
        <p:nvSpPr>
          <p:cNvPr id="4" name="Rectangle 8"/>
          <p:cNvSpPr>
            <a:spLocks noChangeArrowheads="1"/>
          </p:cNvSpPr>
          <p:nvPr/>
        </p:nvSpPr>
        <p:spPr bwMode="auto">
          <a:xfrm>
            <a:off x="152400" y="152400"/>
            <a:ext cx="8839200" cy="6553200"/>
          </a:xfrm>
          <a:prstGeom prst="rect">
            <a:avLst/>
          </a:prstGeom>
          <a:noFill/>
          <a:ln w="28575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eaLnBrk="0" latinLnBrk="0" hangingPunct="0">
              <a:lnSpc>
                <a:spcPct val="100000"/>
              </a:lnSpc>
              <a:defRPr/>
            </a:pPr>
            <a:endParaRPr 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sp>
        <p:nvSpPr>
          <p:cNvPr id="5" name="Rectangle 9"/>
          <p:cNvSpPr>
            <a:spLocks noChangeArrowheads="1"/>
          </p:cNvSpPr>
          <p:nvPr/>
        </p:nvSpPr>
        <p:spPr bwMode="auto">
          <a:xfrm>
            <a:off x="76200" y="76200"/>
            <a:ext cx="8991600" cy="6705600"/>
          </a:xfrm>
          <a:prstGeom prst="rect">
            <a:avLst/>
          </a:prstGeom>
          <a:noFill/>
          <a:ln w="635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eaLnBrk="0" latinLnBrk="0" hangingPunct="0">
              <a:lnSpc>
                <a:spcPct val="100000"/>
              </a:lnSpc>
              <a:defRPr/>
            </a:pPr>
            <a:endParaRPr 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pic>
        <p:nvPicPr>
          <p:cNvPr id="6" name="Picture 17" descr="NU Logo 1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540264"/>
              </a:clrFrom>
              <a:clrTo>
                <a:srgbClr val="540264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267200" y="5257800"/>
            <a:ext cx="9906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1" descr="boeing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172200" y="5611813"/>
            <a:ext cx="1828800" cy="401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22" descr="ford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676400" y="5480050"/>
            <a:ext cx="1428750" cy="71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25"/>
          <p:cNvSpPr>
            <a:spLocks noChangeArrowheads="1"/>
          </p:cNvSpPr>
          <p:nvPr userDrawn="1"/>
        </p:nvSpPr>
        <p:spPr bwMode="auto">
          <a:xfrm>
            <a:off x="228600" y="3810000"/>
            <a:ext cx="8686800" cy="990600"/>
          </a:xfrm>
          <a:prstGeom prst="rect">
            <a:avLst/>
          </a:prstGeom>
          <a:solidFill>
            <a:srgbClr val="520063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eaLnBrk="0" latinLnBrk="0" hangingPunct="0">
              <a:lnSpc>
                <a:spcPct val="100000"/>
              </a:lnSpc>
              <a:spcBef>
                <a:spcPct val="20000"/>
              </a:spcBef>
              <a:buClr>
                <a:srgbClr val="FFCC66"/>
              </a:buClr>
              <a:buSzPct val="65000"/>
              <a:buFont typeface="Monotype Sorts" charset="2"/>
              <a:buNone/>
              <a:defRPr/>
            </a:pPr>
            <a:r>
              <a:rPr lang="en-US" sz="2800" b="0" dirty="0">
                <a:solidFill>
                  <a:srgbClr val="FFFFFF"/>
                </a:solidFill>
                <a:latin typeface="Univers 55"/>
                <a:ea typeface="+mn-ea"/>
                <a:cs typeface="Arial" pitchFamily="34" charset="0"/>
              </a:rPr>
              <a:t>D.C.D Group Meeting, May 12, 2010</a:t>
            </a:r>
          </a:p>
        </p:txBody>
      </p:sp>
      <p:sp>
        <p:nvSpPr>
          <p:cNvPr id="114700" name="Rectangle 12"/>
          <p:cNvSpPr>
            <a:spLocks noGrp="1" noChangeArrowheads="1"/>
          </p:cNvSpPr>
          <p:nvPr>
            <p:ph type="ctrTitle" sz="quarter"/>
          </p:nvPr>
        </p:nvSpPr>
        <p:spPr>
          <a:xfrm>
            <a:off x="533400" y="1219200"/>
            <a:ext cx="8153400" cy="1143000"/>
          </a:xfrm>
          <a:ln w="12700" cap="sq">
            <a:headEnd type="none" w="sm" len="sm"/>
            <a:tailEnd type="none" w="sm" len="sm"/>
          </a:ln>
        </p:spPr>
        <p:txBody>
          <a:bodyPr lIns="91440" tIns="45720" rIns="91440" bIns="45720" anchor="ctr"/>
          <a:lstStyle>
            <a:lvl1pPr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/>
              <a:t>High Temperature Aluminum Alloys for Cast Iron and Titanium Applications</a:t>
            </a: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6471886"/>
      </p:ext>
    </p:extLst>
  </p:cSld>
  <p:clrMapOvr>
    <a:overrideClrMapping bg1="dk2" tx1="lt1" bg2="dk1" tx2="lt2" accent1="accent1" accent2="accent2" accent3="accent3" accent4="accent4" accent5="accent5" accent6="accent6" hlink="hlink" folHlink="folHlink"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F5DC15-590D-412B-AD32-A5BED0BF3D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392661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C7F962-7388-4819-ADC1-691C679C16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75412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600200"/>
            <a:ext cx="42672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2672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B285D9-610A-4D87-B91F-A4689D52D9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654873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2B9E28-068A-4CB0-AA8D-C79EF29C98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877329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E7F2EF-467D-4E27-B02B-5DB26E6FBD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382960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E28B41-FB08-4B05-ACA4-3F4AC93739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656938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497385-727C-470B-A9F9-BD26326F26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94222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1AD951-A30D-43F1-9D11-DB6FA316B2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17770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528" y="4800600"/>
            <a:ext cx="5485838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528" y="612775"/>
            <a:ext cx="5485838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ko-KR" altLang="en-US" noProof="0" smtClean="0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528" y="5367338"/>
            <a:ext cx="5485838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6B4841-5BD2-4360-95FF-8F80C8F86D41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108ADD-FA29-4A07-8617-78ABC6AFE0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867708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6600" y="533400"/>
            <a:ext cx="2286000" cy="5943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8600" y="533400"/>
            <a:ext cx="6705600" cy="5943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BEF6A-2AD6-47EC-BE0D-2171EA05DF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619705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7000" y="533400"/>
            <a:ext cx="6705600" cy="6096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228600" y="1600200"/>
            <a:ext cx="42672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267200" cy="2362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4267200" cy="2362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758656-8738-41A1-85DE-678D44C9FF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55321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7000" y="533400"/>
            <a:ext cx="6705600" cy="6096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228600" y="1600200"/>
            <a:ext cx="42672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267200" cy="4876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0609AF-44C3-4723-B6AA-A7C061ED93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527113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atinLnBrk="0">
              <a:lnSpc>
                <a:spcPct val="100000"/>
              </a:lnSpc>
              <a:defRPr/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latinLnBrk="0">
              <a:lnSpc>
                <a:spcPct val="100000"/>
              </a:lnSpc>
              <a:defRPr/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BBFCB5-0E75-47EC-9F82-F8F3B4A76B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686047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rgbClr val="5200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581025" y="6086475"/>
            <a:ext cx="1333500" cy="64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/>
          <a:lstStyle/>
          <a:p>
            <a:pPr eaLnBrk="0" latinLnBrk="0" hangingPunct="0">
              <a:lnSpc>
                <a:spcPct val="100000"/>
              </a:lnSpc>
              <a:spcBef>
                <a:spcPct val="50000"/>
              </a:spcBef>
              <a:defRPr/>
            </a:pPr>
            <a:endParaRPr lang="en-US" alt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sp>
        <p:nvSpPr>
          <p:cNvPr id="4" name="Rectangle 8"/>
          <p:cNvSpPr>
            <a:spLocks noChangeArrowheads="1"/>
          </p:cNvSpPr>
          <p:nvPr/>
        </p:nvSpPr>
        <p:spPr bwMode="auto">
          <a:xfrm>
            <a:off x="152400" y="152400"/>
            <a:ext cx="8839200" cy="6553200"/>
          </a:xfrm>
          <a:prstGeom prst="rect">
            <a:avLst/>
          </a:prstGeom>
          <a:noFill/>
          <a:ln w="28575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eaLnBrk="0" latinLnBrk="0" hangingPunct="0">
              <a:lnSpc>
                <a:spcPct val="100000"/>
              </a:lnSpc>
              <a:defRPr/>
            </a:pPr>
            <a:endParaRPr 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sp>
        <p:nvSpPr>
          <p:cNvPr id="5" name="Rectangle 9"/>
          <p:cNvSpPr>
            <a:spLocks noChangeArrowheads="1"/>
          </p:cNvSpPr>
          <p:nvPr/>
        </p:nvSpPr>
        <p:spPr bwMode="auto">
          <a:xfrm>
            <a:off x="76200" y="76200"/>
            <a:ext cx="8991600" cy="6705600"/>
          </a:xfrm>
          <a:prstGeom prst="rect">
            <a:avLst/>
          </a:prstGeom>
          <a:noFill/>
          <a:ln w="6350" cap="sq">
            <a:solidFill>
              <a:schemeClr val="tx1"/>
            </a:solidFill>
            <a:miter lim="800000"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eaLnBrk="0" latinLnBrk="0" hangingPunct="0">
              <a:lnSpc>
                <a:spcPct val="100000"/>
              </a:lnSpc>
              <a:defRPr/>
            </a:pPr>
            <a:endParaRPr 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pic>
        <p:nvPicPr>
          <p:cNvPr id="6" name="Picture 17" descr="NU Logo 1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540264"/>
              </a:clrFrom>
              <a:clrTo>
                <a:srgbClr val="540264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267200" y="5257800"/>
            <a:ext cx="990600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1" descr="boeing"/>
          <p:cNvPicPr>
            <a:picLocks noChangeAspect="1" noChangeArrowheads="1"/>
          </p:cNvPicPr>
          <p:nvPr userDrawn="1"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172200" y="5611813"/>
            <a:ext cx="1828800" cy="401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22" descr="ford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676400" y="5480050"/>
            <a:ext cx="1428750" cy="714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Rectangle 25"/>
          <p:cNvSpPr>
            <a:spLocks noChangeArrowheads="1"/>
          </p:cNvSpPr>
          <p:nvPr userDrawn="1"/>
        </p:nvSpPr>
        <p:spPr bwMode="auto">
          <a:xfrm>
            <a:off x="228600" y="3810000"/>
            <a:ext cx="8686800" cy="990600"/>
          </a:xfrm>
          <a:prstGeom prst="rect">
            <a:avLst/>
          </a:prstGeom>
          <a:solidFill>
            <a:srgbClr val="520063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eaLnBrk="0" latinLnBrk="0" hangingPunct="0">
              <a:lnSpc>
                <a:spcPct val="100000"/>
              </a:lnSpc>
              <a:spcBef>
                <a:spcPct val="20000"/>
              </a:spcBef>
              <a:buClr>
                <a:srgbClr val="FFCC66"/>
              </a:buClr>
              <a:buSzPct val="65000"/>
              <a:buFont typeface="Monotype Sorts" charset="2"/>
              <a:buNone/>
              <a:defRPr/>
            </a:pPr>
            <a:r>
              <a:rPr lang="en-US" sz="2800" b="0" dirty="0">
                <a:solidFill>
                  <a:srgbClr val="FFFFFF"/>
                </a:solidFill>
                <a:latin typeface="Univers 55"/>
                <a:ea typeface="+mn-ea"/>
                <a:cs typeface="Arial" pitchFamily="34" charset="0"/>
              </a:rPr>
              <a:t>D.C.D Group Meeting, May 12, 2010</a:t>
            </a:r>
          </a:p>
        </p:txBody>
      </p:sp>
      <p:sp>
        <p:nvSpPr>
          <p:cNvPr id="114700" name="Rectangle 12"/>
          <p:cNvSpPr>
            <a:spLocks noGrp="1" noChangeArrowheads="1"/>
          </p:cNvSpPr>
          <p:nvPr>
            <p:ph type="ctrTitle" sz="quarter"/>
          </p:nvPr>
        </p:nvSpPr>
        <p:spPr>
          <a:xfrm>
            <a:off x="533400" y="1219200"/>
            <a:ext cx="8153400" cy="1143000"/>
          </a:xfrm>
          <a:ln w="12700" cap="sq">
            <a:headEnd type="none" w="sm" len="sm"/>
            <a:tailEnd type="none" w="sm" len="sm"/>
          </a:ln>
        </p:spPr>
        <p:txBody>
          <a:bodyPr lIns="91440" tIns="45720" rIns="91440" bIns="45720" anchor="ctr"/>
          <a:lstStyle>
            <a:lvl1pPr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/>
              <a:t>High Temperature Aluminum Alloys for Cast Iron and Titanium Applications</a:t>
            </a: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41471742"/>
      </p:ext>
    </p:extLst>
  </p:cSld>
  <p:clrMapOvr>
    <a:overrideClrMapping bg1="dk2" tx1="lt1" bg2="dk1" tx2="lt2" accent1="accent1" accent2="accent2" accent3="accent3" accent4="accent4" accent5="accent5" accent6="accent6" hlink="hlink" folHlink="folHlink"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F5DC15-590D-412B-AD32-A5BED0BF3D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065781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C7F962-7388-4819-ADC1-691C679C16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876882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1600200"/>
            <a:ext cx="42672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267200" cy="4876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B285D9-610A-4D87-B91F-A4689D52D9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846371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2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2B9E28-068A-4CB0-AA8D-C79EF29C98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5973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17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slideLayout" Target="../slideLayouts/slideLayout79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slideLayout" Target="../slideLayouts/slideLayout78.xml"/><Relationship Id="rId2" Type="http://schemas.openxmlformats.org/officeDocument/2006/relationships/slideLayout" Target="../slideLayouts/slideLayout68.xml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5" Type="http://schemas.openxmlformats.org/officeDocument/2006/relationships/theme" Target="../theme/theme1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Relationship Id="rId14" Type="http://schemas.openxmlformats.org/officeDocument/2006/relationships/slideLayout" Target="../slideLayouts/slideLayout80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13" Type="http://schemas.openxmlformats.org/officeDocument/2006/relationships/slideLayout" Target="../slideLayouts/slideLayout93.xml"/><Relationship Id="rId3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7.xml"/><Relationship Id="rId1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82.xml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5" Type="http://schemas.openxmlformats.org/officeDocument/2006/relationships/slideLayout" Target="../slideLayouts/slideLayout85.xml"/><Relationship Id="rId15" Type="http://schemas.openxmlformats.org/officeDocument/2006/relationships/theme" Target="../theme/theme12.xml"/><Relationship Id="rId10" Type="http://schemas.openxmlformats.org/officeDocument/2006/relationships/slideLayout" Target="../slideLayouts/slideLayout90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Relationship Id="rId14" Type="http://schemas.openxmlformats.org/officeDocument/2006/relationships/slideLayout" Target="../slideLayouts/slideLayout94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13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12" Type="http://schemas.openxmlformats.org/officeDocument/2006/relationships/slideLayout" Target="../slideLayouts/slideLayout106.xml"/><Relationship Id="rId2" Type="http://schemas.openxmlformats.org/officeDocument/2006/relationships/slideLayout" Target="../slideLayouts/slideLayout96.xml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99.xml"/><Relationship Id="rId15" Type="http://schemas.openxmlformats.org/officeDocument/2006/relationships/theme" Target="../theme/theme13.xml"/><Relationship Id="rId10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Relationship Id="rId14" Type="http://schemas.openxmlformats.org/officeDocument/2006/relationships/slideLayout" Target="../slideLayouts/slideLayout108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6" Type="http://schemas.openxmlformats.org/officeDocument/2006/relationships/image" Target="../media/image8.png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oleObject" Target="../embeddings/oleObject1.bin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vmlDrawing" Target="../drawings/vmlDrawing1.v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theme" Target="../theme/theme6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5" Type="http://schemas.openxmlformats.org/officeDocument/2006/relationships/image" Target="../media/image16.png"/><Relationship Id="rId4" Type="http://schemas.openxmlformats.org/officeDocument/2006/relationships/image" Target="../media/image15.jpe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3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4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image" Target="../media/image17.jpeg"/><Relationship Id="rId3" Type="http://schemas.openxmlformats.org/officeDocument/2006/relationships/slideLayout" Target="../slideLayouts/slideLayout46.xml"/><Relationship Id="rId7" Type="http://schemas.openxmlformats.org/officeDocument/2006/relationships/slideLayout" Target="../slideLayouts/slideLayout50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45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5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53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5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6081" y="609600"/>
            <a:ext cx="7771838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ko-KR" altLang="en-US" smtClean="0"/>
              <a:t>마스터 제목 스타일 편집</a:t>
            </a:r>
          </a:p>
        </p:txBody>
      </p:sp>
      <p:sp>
        <p:nvSpPr>
          <p:cNvPr id="911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6081" y="1981200"/>
            <a:ext cx="7771838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6085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100000"/>
              </a:lnSpc>
              <a:defRPr sz="1400" b="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3919" y="6248400"/>
            <a:ext cx="289616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lnSpc>
                <a:spcPct val="100000"/>
              </a:lnSpc>
              <a:defRPr sz="1400" b="0"/>
            </a:lvl1pPr>
          </a:lstStyle>
          <a:p>
            <a:pPr>
              <a:defRPr/>
            </a:pPr>
            <a:endParaRPr lang="en-US" altLang="ko-K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2919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lnSpc>
                <a:spcPct val="100000"/>
              </a:lnSpc>
              <a:defRPr sz="1400" b="0"/>
            </a:lvl1pPr>
          </a:lstStyle>
          <a:p>
            <a:pPr>
              <a:defRPr/>
            </a:pPr>
            <a:fld id="{5313E5D9-3F37-46C3-B5E7-DDB65419AC2D}" type="slidenum">
              <a:rPr lang="en-US" altLang="ko-KR"/>
              <a:pPr>
                <a:defRPr/>
              </a:pPr>
              <a:t>‹#›</a:t>
            </a:fld>
            <a:endParaRPr lang="en-US" altLang="ko-K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3" r:id="rId1"/>
    <p:sldLayoutId id="2147483784" r:id="rId2"/>
    <p:sldLayoutId id="2147483785" r:id="rId3"/>
    <p:sldLayoutId id="2147483786" r:id="rId4"/>
    <p:sldLayoutId id="2147483787" r:id="rId5"/>
    <p:sldLayoutId id="2147483788" r:id="rId6"/>
    <p:sldLayoutId id="2147483789" r:id="rId7"/>
    <p:sldLayoutId id="2147483790" r:id="rId8"/>
    <p:sldLayoutId id="2147483791" r:id="rId9"/>
    <p:sldLayoutId id="2147483792" r:id="rId10"/>
    <p:sldLayoutId id="2147483793" r:id="rId11"/>
  </p:sldLayoutIdLst>
  <p:hf sldNum="0" hdr="0" ftr="0" dt="0"/>
  <p:txStyles>
    <p:titleStyle>
      <a:lvl1pPr algn="ctr" rtl="0" eaLnBrk="0" fontAlgn="base" latinLnBrk="1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latinLnBrk="1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pitchFamily="50" charset="-127"/>
          <a:ea typeface="굴림" pitchFamily="50" charset="-127"/>
        </a:defRPr>
      </a:lvl2pPr>
      <a:lvl3pPr algn="ctr" rtl="0" eaLnBrk="0" fontAlgn="base" latinLnBrk="1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pitchFamily="50" charset="-127"/>
          <a:ea typeface="굴림" pitchFamily="50" charset="-127"/>
        </a:defRPr>
      </a:lvl3pPr>
      <a:lvl4pPr algn="ctr" rtl="0" eaLnBrk="0" fontAlgn="base" latinLnBrk="1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pitchFamily="50" charset="-127"/>
          <a:ea typeface="굴림" pitchFamily="50" charset="-127"/>
        </a:defRPr>
      </a:lvl4pPr>
      <a:lvl5pPr algn="ctr" rtl="0" eaLnBrk="0" fontAlgn="base" latinLnBrk="1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pitchFamily="50" charset="-127"/>
          <a:ea typeface="굴림" pitchFamily="50" charset="-127"/>
        </a:defRPr>
      </a:lvl5pPr>
      <a:lvl6pPr marL="457200"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pitchFamily="50" charset="-127"/>
          <a:ea typeface="굴림" pitchFamily="50" charset="-127"/>
        </a:defRPr>
      </a:lvl6pPr>
      <a:lvl7pPr marL="914400"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pitchFamily="50" charset="-127"/>
          <a:ea typeface="굴림" pitchFamily="50" charset="-127"/>
        </a:defRPr>
      </a:lvl7pPr>
      <a:lvl8pPr marL="1371600"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pitchFamily="50" charset="-127"/>
          <a:ea typeface="굴림" pitchFamily="50" charset="-127"/>
        </a:defRPr>
      </a:lvl8pPr>
      <a:lvl9pPr marL="1828800"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pitchFamily="50" charset="-127"/>
          <a:ea typeface="굴림" pitchFamily="50" charset="-127"/>
        </a:defRPr>
      </a:lvl9pPr>
    </p:titleStyle>
    <p:bodyStyle>
      <a:lvl1pPr marL="342900" indent="-342900" algn="l" rtl="0" eaLnBrk="0" fontAlgn="base" latinLnBrk="1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latinLnBrk="1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latinLnBrk="1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latinLnBrk="1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latinLnBrk="1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그림4"/>
          <p:cNvPicPr>
            <a:picLocks noChangeAspect="1" noChangeArrowheads="1"/>
          </p:cNvPicPr>
          <p:nvPr/>
        </p:nvPicPr>
        <p:blipFill>
          <a:blip r:embed="rId13" cstate="screen"/>
          <a:srcRect/>
          <a:stretch>
            <a:fillRect/>
          </a:stretch>
        </p:blipFill>
        <p:spPr bwMode="auto">
          <a:xfrm>
            <a:off x="-11723" y="-11113"/>
            <a:ext cx="9179169" cy="6900863"/>
          </a:xfrm>
          <a:prstGeom prst="rect">
            <a:avLst/>
          </a:prstGeom>
          <a:noFill/>
        </p:spPr>
      </p:pic>
      <p:sp>
        <p:nvSpPr>
          <p:cNvPr id="4099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0" y="41275"/>
            <a:ext cx="9144000" cy="66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endParaRPr lang="ko-KR" altLang="ko-KR" smtClean="0"/>
          </a:p>
        </p:txBody>
      </p:sp>
      <p:sp>
        <p:nvSpPr>
          <p:cNvPr id="4100" name="Rectangle 4"/>
          <p:cNvSpPr>
            <a:spLocks noChangeArrowheads="1"/>
          </p:cNvSpPr>
          <p:nvPr/>
        </p:nvSpPr>
        <p:spPr bwMode="auto">
          <a:xfrm>
            <a:off x="0" y="762000"/>
            <a:ext cx="9144000" cy="6096000"/>
          </a:xfrm>
          <a:prstGeom prst="rect">
            <a:avLst/>
          </a:prstGeom>
          <a:solidFill>
            <a:srgbClr val="000000">
              <a:alpha val="30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100000"/>
              </a:lnSpc>
            </a:pPr>
            <a:endParaRPr lang="ko-KR" altLang="en-US" b="0" smtClean="0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82" r:id="rId1"/>
    <p:sldLayoutId id="2147484083" r:id="rId2"/>
    <p:sldLayoutId id="2147484084" r:id="rId3"/>
    <p:sldLayoutId id="2147484085" r:id="rId4"/>
    <p:sldLayoutId id="2147484086" r:id="rId5"/>
    <p:sldLayoutId id="2147484087" r:id="rId6"/>
    <p:sldLayoutId id="2147484088" r:id="rId7"/>
    <p:sldLayoutId id="2147484089" r:id="rId8"/>
    <p:sldLayoutId id="2147484090" r:id="rId9"/>
    <p:sldLayoutId id="2147484091" r:id="rId10"/>
    <p:sldLayoutId id="2147484092" r:id="rId11"/>
  </p:sldLayoutIdLst>
  <p:transition>
    <p:strips dir="rd"/>
  </p:transition>
  <p:txStyles>
    <p:titleStyle>
      <a:lvl1pPr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2pPr>
      <a:lvl3pPr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3pPr>
      <a:lvl4pPr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4pPr>
      <a:lvl5pPr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5pPr>
      <a:lvl6pPr marL="4572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6pPr>
      <a:lvl7pPr marL="9144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7pPr>
      <a:lvl8pPr marL="13716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8pPr>
      <a:lvl9pPr marL="18288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9pPr>
    </p:titleStyle>
    <p:bodyStyle>
      <a:lvl1pPr marL="342900" indent="-342900" algn="l" rtl="0" fontAlgn="base" latinLnBrk="1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 latinLnBrk="1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 latinLnBrk="1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 latinLnBrk="1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9" descr="side"/>
          <p:cNvPicPr>
            <a:picLocks noChangeAspect="1" noChangeArrowheads="1"/>
          </p:cNvPicPr>
          <p:nvPr userDrawn="1"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0" y="0"/>
            <a:ext cx="91440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600200"/>
            <a:ext cx="86868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here to add content</a:t>
            </a:r>
          </a:p>
        </p:txBody>
      </p:sp>
      <p:sp>
        <p:nvSpPr>
          <p:cNvPr id="6148" name="Rectangle 5"/>
          <p:cNvSpPr>
            <a:spLocks noGrp="1" noChangeArrowheads="1"/>
          </p:cNvSpPr>
          <p:nvPr>
            <p:ph type="title"/>
          </p:nvPr>
        </p:nvSpPr>
        <p:spPr bwMode="auto">
          <a:xfrm>
            <a:off x="2667000" y="533400"/>
            <a:ext cx="6705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here to add title</a:t>
            </a:r>
          </a:p>
        </p:txBody>
      </p:sp>
      <p:sp>
        <p:nvSpPr>
          <p:cNvPr id="113671" name="Line 7"/>
          <p:cNvSpPr>
            <a:spLocks noChangeShapeType="1"/>
          </p:cNvSpPr>
          <p:nvPr/>
        </p:nvSpPr>
        <p:spPr bwMode="auto">
          <a:xfrm>
            <a:off x="0" y="1295400"/>
            <a:ext cx="9144000" cy="0"/>
          </a:xfrm>
          <a:prstGeom prst="line">
            <a:avLst/>
          </a:prstGeom>
          <a:noFill/>
          <a:ln w="38100" cap="sq">
            <a:solidFill>
              <a:srgbClr val="FFB24D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eaLnBrk="0" latinLnBrk="0" hangingPunct="0">
              <a:lnSpc>
                <a:spcPct val="100000"/>
              </a:lnSpc>
              <a:defRPr/>
            </a:pPr>
            <a:endParaRPr 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sp>
        <p:nvSpPr>
          <p:cNvPr id="113676" name="Rectangle 1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010400" y="6534150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Arial" charset="0"/>
                <a:cs typeface="+mn-cs"/>
              </a:defRPr>
            </a:lvl1pPr>
          </a:lstStyle>
          <a:p>
            <a:pPr latinLnBrk="0">
              <a:lnSpc>
                <a:spcPct val="100000"/>
              </a:lnSpc>
              <a:defRPr/>
            </a:pPr>
            <a:fld id="{F80C9D4F-7D33-46CF-81C1-95C78E0680E3}" type="slidenum">
              <a:rPr lang="en-US" b="0">
                <a:ea typeface="+mn-ea"/>
              </a:rPr>
              <a:pPr latinLnBrk="0">
                <a:lnSpc>
                  <a:spcPct val="100000"/>
                </a:lnSpc>
                <a:defRPr/>
              </a:pPr>
              <a:t>‹#›</a:t>
            </a:fld>
            <a:endParaRPr lang="en-US" b="0"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71296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4" r:id="rId1"/>
    <p:sldLayoutId id="2147484095" r:id="rId2"/>
    <p:sldLayoutId id="2147484096" r:id="rId3"/>
    <p:sldLayoutId id="2147484097" r:id="rId4"/>
    <p:sldLayoutId id="2147484098" r:id="rId5"/>
    <p:sldLayoutId id="2147484099" r:id="rId6"/>
    <p:sldLayoutId id="2147484100" r:id="rId7"/>
    <p:sldLayoutId id="2147484101" r:id="rId8"/>
    <p:sldLayoutId id="2147484102" r:id="rId9"/>
    <p:sldLayoutId id="2147484103" r:id="rId10"/>
    <p:sldLayoutId id="2147484104" r:id="rId11"/>
    <p:sldLayoutId id="2147484105" r:id="rId12"/>
    <p:sldLayoutId id="2147484106" r:id="rId13"/>
    <p:sldLayoutId id="2147484107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65000"/>
        <a:buFont typeface="Monotype Sorts"/>
        <a:buChar char="n"/>
        <a:defRPr kumimoji="1" sz="28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2400">
          <a:solidFill>
            <a:srgbClr val="000000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Monotype Sorts"/>
        <a:buChar char="&lt;"/>
        <a:defRPr kumimoji="1" sz="2000">
          <a:solidFill>
            <a:srgbClr val="000000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>
          <a:solidFill>
            <a:srgbClr val="000000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9" descr="side"/>
          <p:cNvPicPr>
            <a:picLocks noChangeAspect="1" noChangeArrowheads="1"/>
          </p:cNvPicPr>
          <p:nvPr userDrawn="1"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0" y="0"/>
            <a:ext cx="91440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600200"/>
            <a:ext cx="86868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here to add content</a:t>
            </a:r>
          </a:p>
        </p:txBody>
      </p:sp>
      <p:sp>
        <p:nvSpPr>
          <p:cNvPr id="6148" name="Rectangle 5"/>
          <p:cNvSpPr>
            <a:spLocks noGrp="1" noChangeArrowheads="1"/>
          </p:cNvSpPr>
          <p:nvPr>
            <p:ph type="title"/>
          </p:nvPr>
        </p:nvSpPr>
        <p:spPr bwMode="auto">
          <a:xfrm>
            <a:off x="2667000" y="533400"/>
            <a:ext cx="6705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here to add title</a:t>
            </a:r>
          </a:p>
        </p:txBody>
      </p:sp>
      <p:sp>
        <p:nvSpPr>
          <p:cNvPr id="113671" name="Line 7"/>
          <p:cNvSpPr>
            <a:spLocks noChangeShapeType="1"/>
          </p:cNvSpPr>
          <p:nvPr/>
        </p:nvSpPr>
        <p:spPr bwMode="auto">
          <a:xfrm>
            <a:off x="0" y="1295400"/>
            <a:ext cx="9144000" cy="0"/>
          </a:xfrm>
          <a:prstGeom prst="line">
            <a:avLst/>
          </a:prstGeom>
          <a:noFill/>
          <a:ln w="38100" cap="sq">
            <a:solidFill>
              <a:srgbClr val="FFB24D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eaLnBrk="0" latinLnBrk="0" hangingPunct="0">
              <a:lnSpc>
                <a:spcPct val="100000"/>
              </a:lnSpc>
              <a:defRPr/>
            </a:pPr>
            <a:endParaRPr 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sp>
        <p:nvSpPr>
          <p:cNvPr id="113676" name="Rectangle 1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010400" y="6534150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Arial" charset="0"/>
                <a:cs typeface="+mn-cs"/>
              </a:defRPr>
            </a:lvl1pPr>
          </a:lstStyle>
          <a:p>
            <a:pPr latinLnBrk="0">
              <a:lnSpc>
                <a:spcPct val="100000"/>
              </a:lnSpc>
              <a:defRPr/>
            </a:pPr>
            <a:fld id="{F80C9D4F-7D33-46CF-81C1-95C78E0680E3}" type="slidenum">
              <a:rPr lang="en-US" b="0">
                <a:ea typeface="+mn-ea"/>
              </a:rPr>
              <a:pPr latinLnBrk="0">
                <a:lnSpc>
                  <a:spcPct val="100000"/>
                </a:lnSpc>
                <a:defRPr/>
              </a:pPr>
              <a:t>‹#›</a:t>
            </a:fld>
            <a:endParaRPr lang="en-US" b="0"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67737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9" r:id="rId1"/>
    <p:sldLayoutId id="2147484110" r:id="rId2"/>
    <p:sldLayoutId id="2147484111" r:id="rId3"/>
    <p:sldLayoutId id="2147484112" r:id="rId4"/>
    <p:sldLayoutId id="2147484113" r:id="rId5"/>
    <p:sldLayoutId id="2147484114" r:id="rId6"/>
    <p:sldLayoutId id="2147484115" r:id="rId7"/>
    <p:sldLayoutId id="2147484116" r:id="rId8"/>
    <p:sldLayoutId id="2147484117" r:id="rId9"/>
    <p:sldLayoutId id="2147484118" r:id="rId10"/>
    <p:sldLayoutId id="2147484119" r:id="rId11"/>
    <p:sldLayoutId id="2147484120" r:id="rId12"/>
    <p:sldLayoutId id="2147484121" r:id="rId13"/>
    <p:sldLayoutId id="2147484122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65000"/>
        <a:buFont typeface="Monotype Sorts"/>
        <a:buChar char="n"/>
        <a:defRPr kumimoji="1" sz="28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2400">
          <a:solidFill>
            <a:srgbClr val="000000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Monotype Sorts"/>
        <a:buChar char="&lt;"/>
        <a:defRPr kumimoji="1" sz="2000">
          <a:solidFill>
            <a:srgbClr val="000000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>
          <a:solidFill>
            <a:srgbClr val="000000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9" descr="side"/>
          <p:cNvPicPr>
            <a:picLocks noChangeAspect="1" noChangeArrowheads="1"/>
          </p:cNvPicPr>
          <p:nvPr userDrawn="1"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0" y="0"/>
            <a:ext cx="9144000" cy="137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228600" y="1600200"/>
            <a:ext cx="8686800" cy="487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here to add content</a:t>
            </a:r>
          </a:p>
        </p:txBody>
      </p:sp>
      <p:sp>
        <p:nvSpPr>
          <p:cNvPr id="6148" name="Rectangle 5"/>
          <p:cNvSpPr>
            <a:spLocks noGrp="1" noChangeArrowheads="1"/>
          </p:cNvSpPr>
          <p:nvPr>
            <p:ph type="title"/>
          </p:nvPr>
        </p:nvSpPr>
        <p:spPr bwMode="auto">
          <a:xfrm>
            <a:off x="2667000" y="533400"/>
            <a:ext cx="67056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here to add title</a:t>
            </a:r>
          </a:p>
        </p:txBody>
      </p:sp>
      <p:sp>
        <p:nvSpPr>
          <p:cNvPr id="113671" name="Line 7"/>
          <p:cNvSpPr>
            <a:spLocks noChangeShapeType="1"/>
          </p:cNvSpPr>
          <p:nvPr/>
        </p:nvSpPr>
        <p:spPr bwMode="auto">
          <a:xfrm>
            <a:off x="0" y="1295400"/>
            <a:ext cx="9144000" cy="0"/>
          </a:xfrm>
          <a:prstGeom prst="line">
            <a:avLst/>
          </a:prstGeom>
          <a:noFill/>
          <a:ln w="38100" cap="sq">
            <a:solidFill>
              <a:srgbClr val="FFB24D"/>
            </a:solidFill>
            <a:round/>
            <a:headEnd type="none" w="sm" len="sm"/>
            <a:tailEnd type="none" w="sm" len="sm"/>
          </a:ln>
          <a:effectLst/>
        </p:spPr>
        <p:txBody>
          <a:bodyPr wrap="none" anchor="ctr"/>
          <a:lstStyle/>
          <a:p>
            <a:pPr eaLnBrk="0" latinLnBrk="0" hangingPunct="0">
              <a:lnSpc>
                <a:spcPct val="100000"/>
              </a:lnSpc>
              <a:defRPr/>
            </a:pPr>
            <a:endParaRPr lang="en-US" sz="2400" b="0">
              <a:solidFill>
                <a:srgbClr val="FFFFFF"/>
              </a:solidFill>
              <a:latin typeface="Arial" charset="0"/>
              <a:ea typeface="+mn-ea"/>
              <a:cs typeface="Arial" pitchFamily="34" charset="0"/>
            </a:endParaRPr>
          </a:p>
        </p:txBody>
      </p:sp>
      <p:sp>
        <p:nvSpPr>
          <p:cNvPr id="113676" name="Rectangle 12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010400" y="6534150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solidFill>
                  <a:srgbClr val="000000"/>
                </a:solidFill>
                <a:latin typeface="Arial" charset="0"/>
                <a:cs typeface="+mn-cs"/>
              </a:defRPr>
            </a:lvl1pPr>
          </a:lstStyle>
          <a:p>
            <a:pPr latinLnBrk="0">
              <a:lnSpc>
                <a:spcPct val="100000"/>
              </a:lnSpc>
              <a:defRPr/>
            </a:pPr>
            <a:fld id="{F80C9D4F-7D33-46CF-81C1-95C78E0680E3}" type="slidenum">
              <a:rPr lang="en-US" b="0">
                <a:ea typeface="+mn-ea"/>
              </a:rPr>
              <a:pPr latinLnBrk="0">
                <a:lnSpc>
                  <a:spcPct val="100000"/>
                </a:lnSpc>
                <a:defRPr/>
              </a:pPr>
              <a:t>‹#›</a:t>
            </a:fld>
            <a:endParaRPr lang="en-US" b="0"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612405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4" r:id="rId1"/>
    <p:sldLayoutId id="2147484125" r:id="rId2"/>
    <p:sldLayoutId id="2147484126" r:id="rId3"/>
    <p:sldLayoutId id="2147484127" r:id="rId4"/>
    <p:sldLayoutId id="2147484128" r:id="rId5"/>
    <p:sldLayoutId id="2147484129" r:id="rId6"/>
    <p:sldLayoutId id="2147484130" r:id="rId7"/>
    <p:sldLayoutId id="2147484131" r:id="rId8"/>
    <p:sldLayoutId id="2147484132" r:id="rId9"/>
    <p:sldLayoutId id="2147484133" r:id="rId10"/>
    <p:sldLayoutId id="2147484134" r:id="rId11"/>
    <p:sldLayoutId id="2147484135" r:id="rId12"/>
    <p:sldLayoutId id="2147484136" r:id="rId13"/>
    <p:sldLayoutId id="2147484137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kumimoji="1" sz="3200" b="1">
          <a:solidFill>
            <a:schemeClr val="bg1"/>
          </a:solidFill>
          <a:latin typeface="Univers 55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65000"/>
        <a:buFont typeface="Monotype Sorts"/>
        <a:buChar char="n"/>
        <a:defRPr kumimoji="1" sz="28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2400">
          <a:solidFill>
            <a:srgbClr val="000000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Monotype Sorts"/>
        <a:buChar char="&lt;"/>
        <a:defRPr kumimoji="1" sz="2000">
          <a:solidFill>
            <a:srgbClr val="000000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>
          <a:solidFill>
            <a:srgbClr val="000000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Char char="–"/>
        <a:defRPr kumimoji="1" sz="1600">
          <a:solidFill>
            <a:srgbClr val="000000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179956" y="476250"/>
            <a:ext cx="8855790" cy="4318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ko-KR" altLang="en-US" smtClean="0"/>
              <a:t>마스터 제목 스타일 편집</a:t>
            </a:r>
          </a:p>
        </p:txBody>
      </p:sp>
      <p:sp>
        <p:nvSpPr>
          <p:cNvPr id="93187" name="Rectangle 29"/>
          <p:cNvSpPr>
            <a:spLocks noGrp="1" noChangeArrowheads="1"/>
          </p:cNvSpPr>
          <p:nvPr>
            <p:ph type="body" idx="1"/>
          </p:nvPr>
        </p:nvSpPr>
        <p:spPr bwMode="auto">
          <a:xfrm>
            <a:off x="179956" y="981075"/>
            <a:ext cx="8855790" cy="5472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</p:sldLayoutIdLst>
  <p:hf sldNum="0" hdr="0" ftr="0" dt="0"/>
  <p:txStyles>
    <p:titleStyle>
      <a:lvl1pPr algn="l" rtl="0" eaLnBrk="0" fontAlgn="base" latinLnBrk="1" hangingPunct="0">
        <a:spcBef>
          <a:spcPct val="0"/>
        </a:spcBef>
        <a:spcAft>
          <a:spcPct val="0"/>
        </a:spcAft>
        <a:defRPr sz="2000" b="1" kern="1200">
          <a:ln w="10541" cmpd="sng">
            <a:solidFill>
              <a:schemeClr val="bg1"/>
            </a:solidFill>
            <a:prstDash val="solid"/>
          </a:ln>
          <a:solidFill>
            <a:srgbClr val="000066"/>
          </a:solidFill>
          <a:latin typeface="+mj-lt"/>
          <a:ea typeface="+mj-ea"/>
          <a:cs typeface="+mj-cs"/>
        </a:defRPr>
      </a:lvl1pPr>
      <a:lvl2pPr algn="l" rtl="0" eaLnBrk="0" fontAlgn="base" latinLnBrk="1" hangingPunct="0">
        <a:spcBef>
          <a:spcPct val="0"/>
        </a:spcBef>
        <a:spcAft>
          <a:spcPct val="0"/>
        </a:spcAft>
        <a:defRPr sz="2000" b="1">
          <a:solidFill>
            <a:srgbClr val="000066"/>
          </a:solidFill>
          <a:latin typeface="Verdana" pitchFamily="34" charset="0"/>
          <a:ea typeface="굴림" pitchFamily="50" charset="-127"/>
        </a:defRPr>
      </a:lvl2pPr>
      <a:lvl3pPr algn="l" rtl="0" eaLnBrk="0" fontAlgn="base" latinLnBrk="1" hangingPunct="0">
        <a:spcBef>
          <a:spcPct val="0"/>
        </a:spcBef>
        <a:spcAft>
          <a:spcPct val="0"/>
        </a:spcAft>
        <a:defRPr sz="2000" b="1">
          <a:solidFill>
            <a:srgbClr val="000066"/>
          </a:solidFill>
          <a:latin typeface="Verdana" pitchFamily="34" charset="0"/>
          <a:ea typeface="굴림" pitchFamily="50" charset="-127"/>
        </a:defRPr>
      </a:lvl3pPr>
      <a:lvl4pPr algn="l" rtl="0" eaLnBrk="0" fontAlgn="base" latinLnBrk="1" hangingPunct="0">
        <a:spcBef>
          <a:spcPct val="0"/>
        </a:spcBef>
        <a:spcAft>
          <a:spcPct val="0"/>
        </a:spcAft>
        <a:defRPr sz="2000" b="1">
          <a:solidFill>
            <a:srgbClr val="000066"/>
          </a:solidFill>
          <a:latin typeface="Verdana" pitchFamily="34" charset="0"/>
          <a:ea typeface="굴림" pitchFamily="50" charset="-127"/>
        </a:defRPr>
      </a:lvl4pPr>
      <a:lvl5pPr algn="l" rtl="0" eaLnBrk="0" fontAlgn="base" latinLnBrk="1" hangingPunct="0">
        <a:spcBef>
          <a:spcPct val="0"/>
        </a:spcBef>
        <a:spcAft>
          <a:spcPct val="0"/>
        </a:spcAft>
        <a:defRPr sz="2000" b="1">
          <a:solidFill>
            <a:srgbClr val="000066"/>
          </a:solidFill>
          <a:latin typeface="Verdana" pitchFamily="34" charset="0"/>
          <a:ea typeface="굴림" pitchFamily="50" charset="-127"/>
        </a:defRPr>
      </a:lvl5pPr>
      <a:lvl6pPr marL="457200" algn="l" rtl="0" fontAlgn="base" latinLnBrk="1">
        <a:spcBef>
          <a:spcPct val="0"/>
        </a:spcBef>
        <a:spcAft>
          <a:spcPct val="0"/>
        </a:spcAft>
        <a:defRPr sz="2400" b="1">
          <a:solidFill>
            <a:srgbClr val="403152"/>
          </a:solidFill>
          <a:latin typeface="Times New Roman" pitchFamily="18" charset="0"/>
          <a:ea typeface="맑은 고딕" pitchFamily="50" charset="-127"/>
        </a:defRPr>
      </a:lvl6pPr>
      <a:lvl7pPr marL="914400" algn="l" rtl="0" fontAlgn="base" latinLnBrk="1">
        <a:spcBef>
          <a:spcPct val="0"/>
        </a:spcBef>
        <a:spcAft>
          <a:spcPct val="0"/>
        </a:spcAft>
        <a:defRPr sz="2400" b="1">
          <a:solidFill>
            <a:srgbClr val="403152"/>
          </a:solidFill>
          <a:latin typeface="Times New Roman" pitchFamily="18" charset="0"/>
          <a:ea typeface="맑은 고딕" pitchFamily="50" charset="-127"/>
        </a:defRPr>
      </a:lvl7pPr>
      <a:lvl8pPr marL="1371600" algn="l" rtl="0" fontAlgn="base" latinLnBrk="1">
        <a:spcBef>
          <a:spcPct val="0"/>
        </a:spcBef>
        <a:spcAft>
          <a:spcPct val="0"/>
        </a:spcAft>
        <a:defRPr sz="2400" b="1">
          <a:solidFill>
            <a:srgbClr val="403152"/>
          </a:solidFill>
          <a:latin typeface="Times New Roman" pitchFamily="18" charset="0"/>
          <a:ea typeface="맑은 고딕" pitchFamily="50" charset="-127"/>
        </a:defRPr>
      </a:lvl8pPr>
      <a:lvl9pPr marL="1828800" algn="l" rtl="0" fontAlgn="base" latinLnBrk="1">
        <a:spcBef>
          <a:spcPct val="0"/>
        </a:spcBef>
        <a:spcAft>
          <a:spcPct val="0"/>
        </a:spcAft>
        <a:defRPr sz="2400" b="1">
          <a:solidFill>
            <a:srgbClr val="403152"/>
          </a:solidFill>
          <a:latin typeface="Times New Roman" pitchFamily="18" charset="0"/>
          <a:ea typeface="맑은 고딕" pitchFamily="50" charset="-127"/>
        </a:defRPr>
      </a:lvl9pPr>
    </p:titleStyle>
    <p:bodyStyle>
      <a:lvl1pPr marL="342900" indent="-342900" algn="l" rtl="0" eaLnBrk="0" fontAlgn="base" latinLnBrk="1" hangingPunct="0">
        <a:spcBef>
          <a:spcPct val="20000"/>
        </a:spcBef>
        <a:spcAft>
          <a:spcPct val="0"/>
        </a:spcAft>
        <a:buBlip>
          <a:blip r:embed="rId4"/>
        </a:buBlip>
        <a:defRPr sz="2000" b="1" kern="1200">
          <a:solidFill>
            <a:srgbClr val="333300"/>
          </a:solidFill>
          <a:latin typeface="+mn-lt"/>
          <a:ea typeface="+mn-ea"/>
          <a:cs typeface="+mn-cs"/>
        </a:defRPr>
      </a:lvl1pPr>
      <a:lvl2pPr marL="742950" indent="-285750" algn="l" rtl="0" eaLnBrk="0" fontAlgn="base" latinLnBrk="1" hangingPunct="0">
        <a:spcBef>
          <a:spcPct val="20000"/>
        </a:spcBef>
        <a:spcAft>
          <a:spcPct val="0"/>
        </a:spcAft>
        <a:buSzPct val="80000"/>
        <a:buFont typeface="Wingdings" pitchFamily="2" charset="2"/>
        <a:buBlip>
          <a:blip r:embed="rId5"/>
        </a:buBlip>
        <a:defRPr kern="1200">
          <a:solidFill>
            <a:srgbClr val="666633"/>
          </a:solidFill>
          <a:latin typeface="+mn-lt"/>
          <a:ea typeface="+mn-ea"/>
          <a:cs typeface="+mn-cs"/>
        </a:defRPr>
      </a:lvl2pPr>
      <a:lvl3pPr marL="1143000" indent="-228600" algn="l" rtl="0" eaLnBrk="0" fontAlgn="base" latinLnBrk="1" hangingPunct="0">
        <a:spcBef>
          <a:spcPct val="20000"/>
        </a:spcBef>
        <a:spcAft>
          <a:spcPct val="0"/>
        </a:spcAft>
        <a:buSzPct val="80000"/>
        <a:buFont typeface="Wingdings" pitchFamily="2" charset="2"/>
        <a:buBlip>
          <a:blip r:embed="rId6"/>
        </a:buBlip>
        <a:defRPr sz="1600" kern="1200">
          <a:solidFill>
            <a:srgbClr val="666699"/>
          </a:solidFill>
          <a:latin typeface="+mn-lt"/>
          <a:ea typeface="+mn-ea"/>
          <a:cs typeface="+mn-cs"/>
        </a:defRPr>
      </a:lvl3pPr>
      <a:lvl4pPr marL="1600200" indent="-228600" algn="l" rtl="0" eaLnBrk="0" fontAlgn="base" latinLnBrk="1" hangingPunct="0">
        <a:spcBef>
          <a:spcPct val="20000"/>
        </a:spcBef>
        <a:spcAft>
          <a:spcPct val="0"/>
        </a:spcAft>
        <a:buSzPct val="120000"/>
        <a:buFont typeface="Wingdings" pitchFamily="2" charset="2"/>
        <a:buBlip>
          <a:blip r:embed="rId7"/>
        </a:buBlip>
        <a:defRPr sz="1400" kern="1200">
          <a:solidFill>
            <a:srgbClr val="666699"/>
          </a:solidFill>
          <a:latin typeface="+mn-lt"/>
          <a:ea typeface="+mn-ea"/>
          <a:cs typeface="+mn-cs"/>
        </a:defRPr>
      </a:lvl4pPr>
      <a:lvl5pPr marL="2057400" indent="-228600" algn="l" rtl="0" eaLnBrk="0" fontAlgn="base" latinLnBrk="1" hangingPunct="0">
        <a:spcBef>
          <a:spcPct val="20000"/>
        </a:spcBef>
        <a:spcAft>
          <a:spcPct val="0"/>
        </a:spcAft>
        <a:buSzPct val="120000"/>
        <a:buFont typeface="Wingdings" pitchFamily="2" charset="2"/>
        <a:buBlip>
          <a:blip r:embed="rId7"/>
        </a:buBlip>
        <a:defRPr sz="1200" kern="1200">
          <a:solidFill>
            <a:srgbClr val="666699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179388" y="476250"/>
            <a:ext cx="8856662" cy="43180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/>
          <a:p>
            <a:pPr lvl="0"/>
            <a:r>
              <a:rPr lang="ko-KR" altLang="en-US" smtClean="0"/>
              <a:t>마스터 제목 스타일 편집</a:t>
            </a:r>
          </a:p>
        </p:txBody>
      </p:sp>
      <p:sp>
        <p:nvSpPr>
          <p:cNvPr id="20483" name="Rectangle 29"/>
          <p:cNvSpPr>
            <a:spLocks noGrp="1" noChangeArrowheads="1"/>
          </p:cNvSpPr>
          <p:nvPr>
            <p:ph type="body" idx="1"/>
          </p:nvPr>
        </p:nvSpPr>
        <p:spPr bwMode="auto">
          <a:xfrm>
            <a:off x="179388" y="981075"/>
            <a:ext cx="8856662" cy="5472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92" r:id="rId1"/>
    <p:sldLayoutId id="2147483993" r:id="rId2"/>
  </p:sldLayoutIdLst>
  <p:hf sldNum="0" hdr="0" ftr="0" dt="0"/>
  <p:txStyles>
    <p:titleStyle>
      <a:lvl1pPr algn="l" rtl="0" eaLnBrk="0" fontAlgn="base" latinLnBrk="1" hangingPunct="0">
        <a:spcBef>
          <a:spcPct val="0"/>
        </a:spcBef>
        <a:spcAft>
          <a:spcPct val="0"/>
        </a:spcAft>
        <a:defRPr sz="2000" b="1" kern="1200">
          <a:ln w="10541" cmpd="sng">
            <a:solidFill>
              <a:schemeClr val="bg1"/>
            </a:solidFill>
            <a:prstDash val="solid"/>
          </a:ln>
          <a:solidFill>
            <a:srgbClr val="000066"/>
          </a:solidFill>
          <a:latin typeface="+mj-lt"/>
          <a:ea typeface="+mj-ea"/>
          <a:cs typeface="+mj-cs"/>
        </a:defRPr>
      </a:lvl1pPr>
      <a:lvl2pPr algn="l" rtl="0" eaLnBrk="0" fontAlgn="base" latinLnBrk="1" hangingPunct="0">
        <a:spcBef>
          <a:spcPct val="0"/>
        </a:spcBef>
        <a:spcAft>
          <a:spcPct val="0"/>
        </a:spcAft>
        <a:defRPr sz="2000" b="1">
          <a:solidFill>
            <a:srgbClr val="000066"/>
          </a:solidFill>
          <a:latin typeface="Verdana" pitchFamily="34" charset="0"/>
          <a:ea typeface="굴림" pitchFamily="50" charset="-127"/>
        </a:defRPr>
      </a:lvl2pPr>
      <a:lvl3pPr algn="l" rtl="0" eaLnBrk="0" fontAlgn="base" latinLnBrk="1" hangingPunct="0">
        <a:spcBef>
          <a:spcPct val="0"/>
        </a:spcBef>
        <a:spcAft>
          <a:spcPct val="0"/>
        </a:spcAft>
        <a:defRPr sz="2000" b="1">
          <a:solidFill>
            <a:srgbClr val="000066"/>
          </a:solidFill>
          <a:latin typeface="Verdana" pitchFamily="34" charset="0"/>
          <a:ea typeface="굴림" pitchFamily="50" charset="-127"/>
        </a:defRPr>
      </a:lvl3pPr>
      <a:lvl4pPr algn="l" rtl="0" eaLnBrk="0" fontAlgn="base" latinLnBrk="1" hangingPunct="0">
        <a:spcBef>
          <a:spcPct val="0"/>
        </a:spcBef>
        <a:spcAft>
          <a:spcPct val="0"/>
        </a:spcAft>
        <a:defRPr sz="2000" b="1">
          <a:solidFill>
            <a:srgbClr val="000066"/>
          </a:solidFill>
          <a:latin typeface="Verdana" pitchFamily="34" charset="0"/>
          <a:ea typeface="굴림" pitchFamily="50" charset="-127"/>
        </a:defRPr>
      </a:lvl4pPr>
      <a:lvl5pPr algn="l" rtl="0" eaLnBrk="0" fontAlgn="base" latinLnBrk="1" hangingPunct="0">
        <a:spcBef>
          <a:spcPct val="0"/>
        </a:spcBef>
        <a:spcAft>
          <a:spcPct val="0"/>
        </a:spcAft>
        <a:defRPr sz="2000" b="1">
          <a:solidFill>
            <a:srgbClr val="000066"/>
          </a:solidFill>
          <a:latin typeface="Verdana" pitchFamily="34" charset="0"/>
          <a:ea typeface="굴림" pitchFamily="50" charset="-127"/>
        </a:defRPr>
      </a:lvl5pPr>
      <a:lvl6pPr marL="457200" algn="l" rtl="0" fontAlgn="base" latinLnBrk="1">
        <a:spcBef>
          <a:spcPct val="0"/>
        </a:spcBef>
        <a:spcAft>
          <a:spcPct val="0"/>
        </a:spcAft>
        <a:defRPr sz="2400" b="1">
          <a:solidFill>
            <a:srgbClr val="403152"/>
          </a:solidFill>
          <a:latin typeface="Times New Roman" pitchFamily="18" charset="0"/>
          <a:ea typeface="맑은 고딕" pitchFamily="50" charset="-127"/>
        </a:defRPr>
      </a:lvl6pPr>
      <a:lvl7pPr marL="914400" algn="l" rtl="0" fontAlgn="base" latinLnBrk="1">
        <a:spcBef>
          <a:spcPct val="0"/>
        </a:spcBef>
        <a:spcAft>
          <a:spcPct val="0"/>
        </a:spcAft>
        <a:defRPr sz="2400" b="1">
          <a:solidFill>
            <a:srgbClr val="403152"/>
          </a:solidFill>
          <a:latin typeface="Times New Roman" pitchFamily="18" charset="0"/>
          <a:ea typeface="맑은 고딕" pitchFamily="50" charset="-127"/>
        </a:defRPr>
      </a:lvl7pPr>
      <a:lvl8pPr marL="1371600" algn="l" rtl="0" fontAlgn="base" latinLnBrk="1">
        <a:spcBef>
          <a:spcPct val="0"/>
        </a:spcBef>
        <a:spcAft>
          <a:spcPct val="0"/>
        </a:spcAft>
        <a:defRPr sz="2400" b="1">
          <a:solidFill>
            <a:srgbClr val="403152"/>
          </a:solidFill>
          <a:latin typeface="Times New Roman" pitchFamily="18" charset="0"/>
          <a:ea typeface="맑은 고딕" pitchFamily="50" charset="-127"/>
        </a:defRPr>
      </a:lvl8pPr>
      <a:lvl9pPr marL="1828800" algn="l" rtl="0" fontAlgn="base" latinLnBrk="1">
        <a:spcBef>
          <a:spcPct val="0"/>
        </a:spcBef>
        <a:spcAft>
          <a:spcPct val="0"/>
        </a:spcAft>
        <a:defRPr sz="2400" b="1">
          <a:solidFill>
            <a:srgbClr val="403152"/>
          </a:solidFill>
          <a:latin typeface="Times New Roman" pitchFamily="18" charset="0"/>
          <a:ea typeface="맑은 고딕" pitchFamily="50" charset="-127"/>
        </a:defRPr>
      </a:lvl9pPr>
    </p:titleStyle>
    <p:bodyStyle>
      <a:lvl1pPr marL="342900" indent="-342900" algn="l" rtl="0" eaLnBrk="0" fontAlgn="base" latinLnBrk="1" hangingPunct="0">
        <a:spcBef>
          <a:spcPct val="20000"/>
        </a:spcBef>
        <a:spcAft>
          <a:spcPct val="0"/>
        </a:spcAft>
        <a:buBlip>
          <a:blip r:embed="rId4"/>
        </a:buBlip>
        <a:defRPr sz="2000" b="1" kern="1200">
          <a:solidFill>
            <a:srgbClr val="333300"/>
          </a:solidFill>
          <a:latin typeface="+mn-lt"/>
          <a:ea typeface="+mn-ea"/>
          <a:cs typeface="+mn-cs"/>
        </a:defRPr>
      </a:lvl1pPr>
      <a:lvl2pPr marL="742950" indent="-285750" algn="l" rtl="0" eaLnBrk="0" fontAlgn="base" latinLnBrk="1" hangingPunct="0">
        <a:spcBef>
          <a:spcPct val="20000"/>
        </a:spcBef>
        <a:spcAft>
          <a:spcPct val="0"/>
        </a:spcAft>
        <a:buSzPct val="80000"/>
        <a:buFont typeface="Wingdings" pitchFamily="2" charset="2"/>
        <a:buBlip>
          <a:blip r:embed="rId5"/>
        </a:buBlip>
        <a:defRPr kern="1200">
          <a:solidFill>
            <a:srgbClr val="666633"/>
          </a:solidFill>
          <a:latin typeface="+mn-lt"/>
          <a:ea typeface="+mn-ea"/>
          <a:cs typeface="+mn-cs"/>
        </a:defRPr>
      </a:lvl2pPr>
      <a:lvl3pPr marL="1143000" indent="-228600" algn="l" rtl="0" eaLnBrk="0" fontAlgn="base" latinLnBrk="1" hangingPunct="0">
        <a:spcBef>
          <a:spcPct val="20000"/>
        </a:spcBef>
        <a:spcAft>
          <a:spcPct val="0"/>
        </a:spcAft>
        <a:buSzPct val="80000"/>
        <a:buFont typeface="Wingdings" pitchFamily="2" charset="2"/>
        <a:buBlip>
          <a:blip r:embed="rId6"/>
        </a:buBlip>
        <a:defRPr sz="1600" kern="1200">
          <a:solidFill>
            <a:srgbClr val="666699"/>
          </a:solidFill>
          <a:latin typeface="+mn-lt"/>
          <a:ea typeface="+mn-ea"/>
          <a:cs typeface="+mn-cs"/>
        </a:defRPr>
      </a:lvl3pPr>
      <a:lvl4pPr marL="1600200" indent="-228600" algn="l" rtl="0" eaLnBrk="0" fontAlgn="base" latinLnBrk="1" hangingPunct="0">
        <a:spcBef>
          <a:spcPct val="20000"/>
        </a:spcBef>
        <a:spcAft>
          <a:spcPct val="0"/>
        </a:spcAft>
        <a:buSzPct val="120000"/>
        <a:buFont typeface="Wingdings" pitchFamily="2" charset="2"/>
        <a:buBlip>
          <a:blip r:embed="rId7"/>
        </a:buBlip>
        <a:defRPr sz="1400" kern="1200">
          <a:solidFill>
            <a:srgbClr val="666699"/>
          </a:solidFill>
          <a:latin typeface="+mn-lt"/>
          <a:ea typeface="+mn-ea"/>
          <a:cs typeface="+mn-cs"/>
        </a:defRPr>
      </a:lvl4pPr>
      <a:lvl5pPr marL="2057400" indent="-228600" algn="l" rtl="0" eaLnBrk="0" fontAlgn="base" latinLnBrk="1" hangingPunct="0">
        <a:spcBef>
          <a:spcPct val="20000"/>
        </a:spcBef>
        <a:spcAft>
          <a:spcPct val="0"/>
        </a:spcAft>
        <a:buSzPct val="120000"/>
        <a:buFont typeface="Wingdings" pitchFamily="2" charset="2"/>
        <a:buBlip>
          <a:blip r:embed="rId7"/>
        </a:buBlip>
        <a:defRPr sz="1200" kern="1200">
          <a:solidFill>
            <a:srgbClr val="666699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2"/>
          <p:cNvSpPr>
            <a:spLocks noChangeArrowheads="1"/>
          </p:cNvSpPr>
          <p:nvPr/>
        </p:nvSpPr>
        <p:spPr bwMode="auto">
          <a:xfrm>
            <a:off x="156798" y="6408738"/>
            <a:ext cx="8943242" cy="404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92075" tIns="46038" rIns="92075" bIns="46038" anchor="ctr"/>
          <a:lstStyle/>
          <a:p>
            <a:pPr algn="r" latinLnBrk="0">
              <a:lnSpc>
                <a:spcPct val="100000"/>
              </a:lnSpc>
            </a:pPr>
            <a:r>
              <a:rPr lang="en-US" altLang="ko-KR" sz="1400" b="0" smtClean="0">
                <a:solidFill>
                  <a:srgbClr val="000000"/>
                </a:solidFill>
                <a:latin typeface="Arial Black" pitchFamily="34" charset="0"/>
                <a:ea typeface="굴림" charset="-127"/>
              </a:rPr>
              <a:t>Materials Research  Team</a:t>
            </a:r>
          </a:p>
        </p:txBody>
      </p:sp>
      <p:sp>
        <p:nvSpPr>
          <p:cNvPr id="281604" name="Rectangle 4"/>
          <p:cNvSpPr>
            <a:spLocks noChangeArrowheads="1"/>
          </p:cNvSpPr>
          <p:nvPr/>
        </p:nvSpPr>
        <p:spPr bwMode="auto">
          <a:xfrm>
            <a:off x="0" y="692150"/>
            <a:ext cx="9144000" cy="71438"/>
          </a:xfrm>
          <a:prstGeom prst="rect">
            <a:avLst/>
          </a:prstGeom>
          <a:gradFill rotWithShape="1">
            <a:gsLst>
              <a:gs pos="0">
                <a:srgbClr val="0000FF"/>
              </a:gs>
              <a:gs pos="100000">
                <a:srgbClr val="0000FF">
                  <a:gamma/>
                  <a:tint val="10196"/>
                  <a:invGamma/>
                </a:srgb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endParaRPr lang="ko-KR" altLang="en-US" sz="1400" smtClean="0">
              <a:solidFill>
                <a:srgbClr val="0000FF"/>
              </a:solidFill>
              <a:latin typeface="굴림" charset="-127"/>
              <a:ea typeface="굴림" charset="-127"/>
            </a:endParaRPr>
          </a:p>
        </p:txBody>
      </p:sp>
      <p:sp>
        <p:nvSpPr>
          <p:cNvPr id="281605" name="Rectangle 5"/>
          <p:cNvSpPr>
            <a:spLocks noChangeArrowheads="1"/>
          </p:cNvSpPr>
          <p:nvPr/>
        </p:nvSpPr>
        <p:spPr bwMode="auto">
          <a:xfrm flipH="1">
            <a:off x="0" y="6308725"/>
            <a:ext cx="9144000" cy="71438"/>
          </a:xfrm>
          <a:prstGeom prst="rect">
            <a:avLst/>
          </a:prstGeom>
          <a:gradFill rotWithShape="1">
            <a:gsLst>
              <a:gs pos="0">
                <a:srgbClr val="0000FF"/>
              </a:gs>
              <a:gs pos="100000">
                <a:srgbClr val="0000FF">
                  <a:gamma/>
                  <a:tint val="10196"/>
                  <a:invGamma/>
                </a:srgb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>
              <a:lnSpc>
                <a:spcPct val="100000"/>
              </a:lnSpc>
              <a:spcBef>
                <a:spcPct val="50000"/>
              </a:spcBef>
            </a:pPr>
            <a:endParaRPr lang="ko-KR" altLang="en-US" sz="1400" smtClean="0">
              <a:solidFill>
                <a:srgbClr val="0000FF"/>
              </a:solidFill>
              <a:latin typeface="굴림" charset="-127"/>
              <a:ea typeface="굴림" charset="-127"/>
            </a:endParaRPr>
          </a:p>
        </p:txBody>
      </p:sp>
      <p:graphicFrame>
        <p:nvGraphicFramePr>
          <p:cNvPr id="281606" name="Object 6"/>
          <p:cNvGraphicFramePr>
            <a:graphicFrameLocks noChangeAspect="1"/>
          </p:cNvGraphicFramePr>
          <p:nvPr/>
        </p:nvGraphicFramePr>
        <p:xfrm>
          <a:off x="0" y="6443729"/>
          <a:ext cx="3048000" cy="357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4613" name="Photo Editor 사진" r:id="rId15" imgW="11323810" imgH="1324160" progId="">
                  <p:embed/>
                </p:oleObj>
              </mc:Choice>
              <mc:Fallback>
                <p:oleObj name="Photo Editor 사진" r:id="rId15" imgW="11323810" imgH="1324160" progId="">
                  <p:embed/>
                  <p:pic>
                    <p:nvPicPr>
                      <p:cNvPr id="0" name="Picture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6443729"/>
                        <a:ext cx="3048000" cy="3571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bg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1607" name="Rectangle 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226672" y="260350"/>
            <a:ext cx="864577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600" b="0">
                <a:solidFill>
                  <a:schemeClr val="tx1"/>
                </a:solidFill>
                <a:latin typeface="HY헤드라인M" pitchFamily="18" charset="-127"/>
                <a:ea typeface="HY헤드라인M" pitchFamily="18" charset="-127"/>
              </a:defRPr>
            </a:lvl1pPr>
          </a:lstStyle>
          <a:p>
            <a:pPr>
              <a:lnSpc>
                <a:spcPct val="100000"/>
              </a:lnSpc>
            </a:pPr>
            <a:fld id="{AD2F5B2F-03E1-413F-919A-3158D26034F4}" type="slidenum">
              <a:rPr lang="en-US" altLang="ko-KR" smtClean="0">
                <a:solidFill>
                  <a:srgbClr val="000000"/>
                </a:solidFill>
              </a:rPr>
              <a:pPr>
                <a:lnSpc>
                  <a:spcPct val="100000"/>
                </a:lnSpc>
              </a:pPr>
              <a:t>‹#›</a:t>
            </a:fld>
            <a:r>
              <a:rPr lang="en-US" altLang="ko-KR" smtClean="0">
                <a:solidFill>
                  <a:srgbClr val="000000"/>
                </a:solidFill>
              </a:rPr>
              <a:t>/21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21" r:id="rId1"/>
    <p:sldLayoutId id="2147484022" r:id="rId2"/>
    <p:sldLayoutId id="2147484023" r:id="rId3"/>
    <p:sldLayoutId id="2147484024" r:id="rId4"/>
    <p:sldLayoutId id="2147484025" r:id="rId5"/>
    <p:sldLayoutId id="2147484026" r:id="rId6"/>
    <p:sldLayoutId id="2147484027" r:id="rId7"/>
    <p:sldLayoutId id="2147484028" r:id="rId8"/>
    <p:sldLayoutId id="2147484029" r:id="rId9"/>
    <p:sldLayoutId id="2147484030" r:id="rId10"/>
    <p:sldLayoutId id="2147484031" r:id="rId11"/>
    <p:sldLayoutId id="2147484032" r:id="rId12"/>
  </p:sldLayoutIdLst>
  <p:timing>
    <p:tnLst>
      <p:par>
        <p:cTn id="1" dur="indefinite" restart="never" nodeType="tmRoot"/>
      </p:par>
    </p:tnLst>
  </p:timing>
  <p:hf sldNum="0" hdr="0" ftr="0" dt="0"/>
  <p:txStyles>
    <p:titleStyle>
      <a:lvl1pPr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charset="-127"/>
          <a:ea typeface="굴림" charset="-127"/>
        </a:defRPr>
      </a:lvl2pPr>
      <a:lvl3pPr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charset="-127"/>
          <a:ea typeface="굴림" charset="-127"/>
        </a:defRPr>
      </a:lvl3pPr>
      <a:lvl4pPr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charset="-127"/>
          <a:ea typeface="굴림" charset="-127"/>
        </a:defRPr>
      </a:lvl4pPr>
      <a:lvl5pPr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charset="-127"/>
          <a:ea typeface="굴림" charset="-127"/>
        </a:defRPr>
      </a:lvl5pPr>
      <a:lvl6pPr marL="457200"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charset="-127"/>
          <a:ea typeface="굴림" charset="-127"/>
        </a:defRPr>
      </a:lvl6pPr>
      <a:lvl7pPr marL="914400"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charset="-127"/>
          <a:ea typeface="굴림" charset="-127"/>
        </a:defRPr>
      </a:lvl7pPr>
      <a:lvl8pPr marL="1371600"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charset="-127"/>
          <a:ea typeface="굴림" charset="-127"/>
        </a:defRPr>
      </a:lvl8pPr>
      <a:lvl9pPr marL="1828800" algn="ctr" rtl="0" fontAlgn="base" latinLnBrk="1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굴림" charset="-127"/>
          <a:ea typeface="굴림" charset="-127"/>
        </a:defRPr>
      </a:lvl9pPr>
    </p:titleStyle>
    <p:bodyStyle>
      <a:lvl1pPr marL="342900" indent="-342900" algn="l" rtl="0" fontAlgn="base" latinLnBrk="1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 latinLnBrk="1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 latinLnBrk="1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 latinLnBrk="1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flip="none" rotWithShape="1">
          <a:gsLst>
            <a:gs pos="0">
              <a:srgbClr val="00B0F0">
                <a:alpha val="55000"/>
              </a:srgbClr>
            </a:gs>
            <a:gs pos="47000">
              <a:schemeClr val="tx2">
                <a:lumMod val="20000"/>
                <a:lumOff val="80000"/>
                <a:alpha val="59000"/>
              </a:schemeClr>
            </a:gs>
            <a:gs pos="100000">
              <a:schemeClr val="tx2">
                <a:lumMod val="60000"/>
                <a:lumOff val="40000"/>
                <a:alpha val="0"/>
              </a:schemeClr>
            </a:gs>
          </a:gsLst>
          <a:lin ang="2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2" descr="2.png"/>
          <p:cNvPicPr>
            <a:picLocks noChangeAspect="1"/>
          </p:cNvPicPr>
          <p:nvPr/>
        </p:nvPicPr>
        <p:blipFill>
          <a:blip r:embed="rId3" cstate="screen"/>
          <a:srcRect t="47917"/>
          <a:stretch>
            <a:fillRect/>
          </a:stretch>
        </p:blipFill>
        <p:spPr bwMode="auto">
          <a:xfrm>
            <a:off x="0" y="3286188"/>
            <a:ext cx="9144000" cy="3571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9" name="그림 6" descr="8.png"/>
          <p:cNvPicPr>
            <a:picLocks noChangeAspect="1"/>
          </p:cNvPicPr>
          <p:nvPr/>
        </p:nvPicPr>
        <p:blipFill>
          <a:blip r:embed="rId4" cstate="screen"/>
          <a:srcRect/>
          <a:stretch>
            <a:fillRect/>
          </a:stretch>
        </p:blipFill>
        <p:spPr bwMode="auto">
          <a:xfrm>
            <a:off x="4000500" y="2357439"/>
            <a:ext cx="5143500" cy="2643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그룹 7"/>
          <p:cNvGrpSpPr>
            <a:grpSpLocks/>
          </p:cNvGrpSpPr>
          <p:nvPr/>
        </p:nvGrpSpPr>
        <p:grpSpPr bwMode="auto">
          <a:xfrm flipH="1">
            <a:off x="-714375" y="0"/>
            <a:ext cx="7286625" cy="6858000"/>
            <a:chOff x="2385369" y="0"/>
            <a:chExt cx="6758631" cy="6096000"/>
          </a:xfrm>
        </p:grpSpPr>
        <p:pic>
          <p:nvPicPr>
            <p:cNvPr id="4118" name="그림 8" descr="6.png"/>
            <p:cNvPicPr>
              <a:picLocks noChangeAspect="1"/>
            </p:cNvPicPr>
            <p:nvPr userDrawn="1"/>
          </p:nvPicPr>
          <p:blipFill>
            <a:blip r:embed="rId5" cstate="screen"/>
            <a:srcRect/>
            <a:stretch>
              <a:fillRect/>
            </a:stretch>
          </p:blipFill>
          <p:spPr bwMode="auto">
            <a:xfrm>
              <a:off x="2451630" y="0"/>
              <a:ext cx="6692370" cy="6096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119" name="그림 9" descr="6.png"/>
            <p:cNvPicPr>
              <a:picLocks noChangeAspect="1"/>
            </p:cNvPicPr>
            <p:nvPr userDrawn="1"/>
          </p:nvPicPr>
          <p:blipFill>
            <a:blip r:embed="rId6" cstate="screen"/>
            <a:srcRect/>
            <a:stretch>
              <a:fillRect/>
            </a:stretch>
          </p:blipFill>
          <p:spPr bwMode="auto">
            <a:xfrm>
              <a:off x="2385369" y="0"/>
              <a:ext cx="6758631" cy="6096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3" name="그룹 14"/>
          <p:cNvGrpSpPr>
            <a:grpSpLocks/>
          </p:cNvGrpSpPr>
          <p:nvPr/>
        </p:nvGrpSpPr>
        <p:grpSpPr bwMode="auto">
          <a:xfrm>
            <a:off x="33" y="-12700"/>
            <a:ext cx="5000625" cy="4572000"/>
            <a:chOff x="0" y="-12700"/>
            <a:chExt cx="6473825" cy="4572000"/>
          </a:xfrm>
        </p:grpSpPr>
        <p:sp>
          <p:nvSpPr>
            <p:cNvPr id="16" name="자유형 15"/>
            <p:cNvSpPr/>
            <p:nvPr userDrawn="1"/>
          </p:nvSpPr>
          <p:spPr>
            <a:xfrm>
              <a:off x="1612900" y="0"/>
              <a:ext cx="4829175" cy="3952875"/>
            </a:xfrm>
            <a:custGeom>
              <a:avLst/>
              <a:gdLst>
                <a:gd name="connsiteX0" fmla="*/ 0 w 1143008"/>
                <a:gd name="connsiteY0" fmla="*/ 0 h 928670"/>
                <a:gd name="connsiteX1" fmla="*/ 1143008 w 1143008"/>
                <a:gd name="connsiteY1" fmla="*/ 0 h 928670"/>
                <a:gd name="connsiteX2" fmla="*/ 1143008 w 1143008"/>
                <a:gd name="connsiteY2" fmla="*/ 928670 h 928670"/>
                <a:gd name="connsiteX3" fmla="*/ 0 w 1143008"/>
                <a:gd name="connsiteY3" fmla="*/ 928670 h 928670"/>
                <a:gd name="connsiteX4" fmla="*/ 0 w 1143008"/>
                <a:gd name="connsiteY4" fmla="*/ 0 h 928670"/>
                <a:gd name="connsiteX0" fmla="*/ 0 w 4429124"/>
                <a:gd name="connsiteY0" fmla="*/ 0 h 3929042"/>
                <a:gd name="connsiteX1" fmla="*/ 1143008 w 4429124"/>
                <a:gd name="connsiteY1" fmla="*/ 0 h 3929042"/>
                <a:gd name="connsiteX2" fmla="*/ 4429124 w 4429124"/>
                <a:gd name="connsiteY2" fmla="*/ 3929042 h 3929042"/>
                <a:gd name="connsiteX3" fmla="*/ 0 w 4429124"/>
                <a:gd name="connsiteY3" fmla="*/ 928670 h 3929042"/>
                <a:gd name="connsiteX4" fmla="*/ 0 w 4429124"/>
                <a:gd name="connsiteY4" fmla="*/ 0 h 3929042"/>
                <a:gd name="connsiteX0" fmla="*/ 0 w 4429124"/>
                <a:gd name="connsiteY0" fmla="*/ 0 h 3929042"/>
                <a:gd name="connsiteX1" fmla="*/ 1143008 w 4429124"/>
                <a:gd name="connsiteY1" fmla="*/ 0 h 3929042"/>
                <a:gd name="connsiteX2" fmla="*/ 4429124 w 4429124"/>
                <a:gd name="connsiteY2" fmla="*/ 3929042 h 3929042"/>
                <a:gd name="connsiteX3" fmla="*/ 0 w 4429124"/>
                <a:gd name="connsiteY3" fmla="*/ 0 h 3929042"/>
                <a:gd name="connsiteX0" fmla="*/ 0 w 4429124"/>
                <a:gd name="connsiteY0" fmla="*/ 0 h 3929042"/>
                <a:gd name="connsiteX1" fmla="*/ 1143008 w 4429124"/>
                <a:gd name="connsiteY1" fmla="*/ 0 h 3929042"/>
                <a:gd name="connsiteX2" fmla="*/ 4429124 w 4429124"/>
                <a:gd name="connsiteY2" fmla="*/ 3929042 h 3929042"/>
                <a:gd name="connsiteX3" fmla="*/ 0 w 4429124"/>
                <a:gd name="connsiteY3" fmla="*/ 0 h 3929042"/>
                <a:gd name="connsiteX0" fmla="*/ 0 w 4429124"/>
                <a:gd name="connsiteY0" fmla="*/ 0 h 3929042"/>
                <a:gd name="connsiteX1" fmla="*/ 1143008 w 4429124"/>
                <a:gd name="connsiteY1" fmla="*/ 0 h 3929042"/>
                <a:gd name="connsiteX2" fmla="*/ 4429124 w 4429124"/>
                <a:gd name="connsiteY2" fmla="*/ 3929042 h 3929042"/>
                <a:gd name="connsiteX3" fmla="*/ 0 w 4429124"/>
                <a:gd name="connsiteY3" fmla="*/ 0 h 3929042"/>
                <a:gd name="connsiteX0" fmla="*/ 0 w 4429124"/>
                <a:gd name="connsiteY0" fmla="*/ 0 h 3929042"/>
                <a:gd name="connsiteX1" fmla="*/ 1143008 w 4429124"/>
                <a:gd name="connsiteY1" fmla="*/ 0 h 3929042"/>
                <a:gd name="connsiteX2" fmla="*/ 4429124 w 4429124"/>
                <a:gd name="connsiteY2" fmla="*/ 3929042 h 3929042"/>
                <a:gd name="connsiteX3" fmla="*/ 0 w 4429124"/>
                <a:gd name="connsiteY3" fmla="*/ 0 h 3929042"/>
                <a:gd name="connsiteX0" fmla="*/ 0 w 4429124"/>
                <a:gd name="connsiteY0" fmla="*/ 0 h 3929042"/>
                <a:gd name="connsiteX1" fmla="*/ 1143008 w 4429124"/>
                <a:gd name="connsiteY1" fmla="*/ 0 h 3929042"/>
                <a:gd name="connsiteX2" fmla="*/ 4429124 w 4429124"/>
                <a:gd name="connsiteY2" fmla="*/ 3929042 h 3929042"/>
                <a:gd name="connsiteX3" fmla="*/ 0 w 4429124"/>
                <a:gd name="connsiteY3" fmla="*/ 0 h 3929042"/>
                <a:gd name="connsiteX0" fmla="*/ 0 w 4427409"/>
                <a:gd name="connsiteY0" fmla="*/ 0 h 3991405"/>
                <a:gd name="connsiteX1" fmla="*/ 1143008 w 4427409"/>
                <a:gd name="connsiteY1" fmla="*/ 0 h 3991405"/>
                <a:gd name="connsiteX2" fmla="*/ 4427409 w 4427409"/>
                <a:gd name="connsiteY2" fmla="*/ 3991405 h 3991405"/>
                <a:gd name="connsiteX3" fmla="*/ 0 w 4427409"/>
                <a:gd name="connsiteY3" fmla="*/ 0 h 3991405"/>
                <a:gd name="connsiteX0" fmla="*/ 0 w 4427409"/>
                <a:gd name="connsiteY0" fmla="*/ 0 h 3991405"/>
                <a:gd name="connsiteX1" fmla="*/ 1143008 w 4427409"/>
                <a:gd name="connsiteY1" fmla="*/ 0 h 3991405"/>
                <a:gd name="connsiteX2" fmla="*/ 4427409 w 4427409"/>
                <a:gd name="connsiteY2" fmla="*/ 3991405 h 3991405"/>
                <a:gd name="connsiteX3" fmla="*/ 0 w 4427409"/>
                <a:gd name="connsiteY3" fmla="*/ 0 h 3991405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  <a:gd name="connsiteX0" fmla="*/ 0 w 4454027"/>
                <a:gd name="connsiteY0" fmla="*/ 0 h 3953301"/>
                <a:gd name="connsiteX1" fmla="*/ 1143008 w 4454027"/>
                <a:gd name="connsiteY1" fmla="*/ 0 h 3953301"/>
                <a:gd name="connsiteX2" fmla="*/ 4454027 w 4454027"/>
                <a:gd name="connsiteY2" fmla="*/ 3953301 h 3953301"/>
                <a:gd name="connsiteX3" fmla="*/ 0 w 4454027"/>
                <a:gd name="connsiteY3" fmla="*/ 0 h 3953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4027" h="3953301">
                  <a:moveTo>
                    <a:pt x="0" y="0"/>
                  </a:moveTo>
                  <a:lnTo>
                    <a:pt x="1143008" y="0"/>
                  </a:lnTo>
                  <a:cubicBezTo>
                    <a:pt x="1404845" y="1526563"/>
                    <a:pt x="2404540" y="3218762"/>
                    <a:pt x="4454027" y="3953301"/>
                  </a:cubicBezTo>
                  <a:cubicBezTo>
                    <a:pt x="1795886" y="3254362"/>
                    <a:pt x="122852" y="1514321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rgbClr val="0070C0">
                    <a:alpha val="25000"/>
                  </a:srgbClr>
                </a:gs>
                <a:gs pos="6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tx2">
                    <a:lumMod val="60000"/>
                    <a:lumOff val="40000"/>
                    <a:alpha val="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b="0">
                <a:solidFill>
                  <a:prstClr val="white"/>
                </a:solidFill>
              </a:endParaRPr>
            </a:p>
          </p:txBody>
        </p:sp>
        <p:sp>
          <p:nvSpPr>
            <p:cNvPr id="17" name="자유형 16"/>
            <p:cNvSpPr/>
            <p:nvPr userDrawn="1"/>
          </p:nvSpPr>
          <p:spPr>
            <a:xfrm>
              <a:off x="0" y="-12700"/>
              <a:ext cx="6473825" cy="4572000"/>
            </a:xfrm>
            <a:custGeom>
              <a:avLst/>
              <a:gdLst>
                <a:gd name="connsiteX0" fmla="*/ 0 w 1571604"/>
                <a:gd name="connsiteY0" fmla="*/ 0 h 2857496"/>
                <a:gd name="connsiteX1" fmla="*/ 1571604 w 1571604"/>
                <a:gd name="connsiteY1" fmla="*/ 0 h 2857496"/>
                <a:gd name="connsiteX2" fmla="*/ 1571604 w 1571604"/>
                <a:gd name="connsiteY2" fmla="*/ 2857496 h 2857496"/>
                <a:gd name="connsiteX3" fmla="*/ 0 w 1571604"/>
                <a:gd name="connsiteY3" fmla="*/ 2857496 h 2857496"/>
                <a:gd name="connsiteX4" fmla="*/ 0 w 1571604"/>
                <a:gd name="connsiteY4" fmla="*/ 0 h 2857496"/>
                <a:gd name="connsiteX0" fmla="*/ 0 w 6215042"/>
                <a:gd name="connsiteY0" fmla="*/ 0 h 4000480"/>
                <a:gd name="connsiteX1" fmla="*/ 1571604 w 6215042"/>
                <a:gd name="connsiteY1" fmla="*/ 0 h 4000480"/>
                <a:gd name="connsiteX2" fmla="*/ 6215042 w 6215042"/>
                <a:gd name="connsiteY2" fmla="*/ 4000480 h 4000480"/>
                <a:gd name="connsiteX3" fmla="*/ 0 w 6215042"/>
                <a:gd name="connsiteY3" fmla="*/ 2857496 h 4000480"/>
                <a:gd name="connsiteX4" fmla="*/ 0 w 6215042"/>
                <a:gd name="connsiteY4" fmla="*/ 0 h 4000480"/>
                <a:gd name="connsiteX0" fmla="*/ 0 w 6215042"/>
                <a:gd name="connsiteY0" fmla="*/ 0 h 4577200"/>
                <a:gd name="connsiteX1" fmla="*/ 1571604 w 6215042"/>
                <a:gd name="connsiteY1" fmla="*/ 0 h 4577200"/>
                <a:gd name="connsiteX2" fmla="*/ 6215042 w 6215042"/>
                <a:gd name="connsiteY2" fmla="*/ 4000480 h 4577200"/>
                <a:gd name="connsiteX3" fmla="*/ 0 w 6215042"/>
                <a:gd name="connsiteY3" fmla="*/ 2857496 h 4577200"/>
                <a:gd name="connsiteX4" fmla="*/ 0 w 6215042"/>
                <a:gd name="connsiteY4" fmla="*/ 0 h 4577200"/>
                <a:gd name="connsiteX0" fmla="*/ 0 w 6215042"/>
                <a:gd name="connsiteY0" fmla="*/ 0 h 4577200"/>
                <a:gd name="connsiteX1" fmla="*/ 1571604 w 6215042"/>
                <a:gd name="connsiteY1" fmla="*/ 0 h 4577200"/>
                <a:gd name="connsiteX2" fmla="*/ 6215042 w 6215042"/>
                <a:gd name="connsiteY2" fmla="*/ 4000480 h 4577200"/>
                <a:gd name="connsiteX3" fmla="*/ 0 w 6215042"/>
                <a:gd name="connsiteY3" fmla="*/ 2857496 h 4577200"/>
                <a:gd name="connsiteX4" fmla="*/ 0 w 6215042"/>
                <a:gd name="connsiteY4" fmla="*/ 0 h 4577200"/>
                <a:gd name="connsiteX0" fmla="*/ 0 w 6215042"/>
                <a:gd name="connsiteY0" fmla="*/ 0 h 4577200"/>
                <a:gd name="connsiteX1" fmla="*/ 1571604 w 6215042"/>
                <a:gd name="connsiteY1" fmla="*/ 0 h 4577200"/>
                <a:gd name="connsiteX2" fmla="*/ 6215042 w 6215042"/>
                <a:gd name="connsiteY2" fmla="*/ 4000480 h 4577200"/>
                <a:gd name="connsiteX3" fmla="*/ 0 w 6215042"/>
                <a:gd name="connsiteY3" fmla="*/ 2857496 h 4577200"/>
                <a:gd name="connsiteX4" fmla="*/ 0 w 6215042"/>
                <a:gd name="connsiteY4" fmla="*/ 0 h 4577200"/>
                <a:gd name="connsiteX0" fmla="*/ 0 w 6215042"/>
                <a:gd name="connsiteY0" fmla="*/ 0 h 4577200"/>
                <a:gd name="connsiteX1" fmla="*/ 1571604 w 6215042"/>
                <a:gd name="connsiteY1" fmla="*/ 0 h 4577200"/>
                <a:gd name="connsiteX2" fmla="*/ 6215042 w 6215042"/>
                <a:gd name="connsiteY2" fmla="*/ 4000480 h 4577200"/>
                <a:gd name="connsiteX3" fmla="*/ 0 w 6215042"/>
                <a:gd name="connsiteY3" fmla="*/ 2857496 h 4577200"/>
                <a:gd name="connsiteX4" fmla="*/ 0 w 6215042"/>
                <a:gd name="connsiteY4" fmla="*/ 0 h 4577200"/>
                <a:gd name="connsiteX0" fmla="*/ 0 w 6215042"/>
                <a:gd name="connsiteY0" fmla="*/ 0 h 4562678"/>
                <a:gd name="connsiteX1" fmla="*/ 1571604 w 6215042"/>
                <a:gd name="connsiteY1" fmla="*/ 0 h 4562678"/>
                <a:gd name="connsiteX2" fmla="*/ 6215042 w 6215042"/>
                <a:gd name="connsiteY2" fmla="*/ 4000480 h 4562678"/>
                <a:gd name="connsiteX3" fmla="*/ 0 w 6215042"/>
                <a:gd name="connsiteY3" fmla="*/ 2857496 h 4562678"/>
                <a:gd name="connsiteX4" fmla="*/ 0 w 6215042"/>
                <a:gd name="connsiteY4" fmla="*/ 0 h 4562678"/>
                <a:gd name="connsiteX0" fmla="*/ 0 w 6215042"/>
                <a:gd name="connsiteY0" fmla="*/ 0 h 4562678"/>
                <a:gd name="connsiteX1" fmla="*/ 1571604 w 6215042"/>
                <a:gd name="connsiteY1" fmla="*/ 0 h 4562678"/>
                <a:gd name="connsiteX2" fmla="*/ 6215042 w 6215042"/>
                <a:gd name="connsiteY2" fmla="*/ 4000480 h 4562678"/>
                <a:gd name="connsiteX3" fmla="*/ 0 w 6215042"/>
                <a:gd name="connsiteY3" fmla="*/ 2857496 h 4562678"/>
                <a:gd name="connsiteX4" fmla="*/ 0 w 6215042"/>
                <a:gd name="connsiteY4" fmla="*/ 0 h 4562678"/>
                <a:gd name="connsiteX0" fmla="*/ 0 w 6215042"/>
                <a:gd name="connsiteY0" fmla="*/ 0 h 4562678"/>
                <a:gd name="connsiteX1" fmla="*/ 1571604 w 6215042"/>
                <a:gd name="connsiteY1" fmla="*/ 0 h 4562678"/>
                <a:gd name="connsiteX2" fmla="*/ 6215042 w 6215042"/>
                <a:gd name="connsiteY2" fmla="*/ 4000480 h 4562678"/>
                <a:gd name="connsiteX3" fmla="*/ 0 w 6215042"/>
                <a:gd name="connsiteY3" fmla="*/ 2857496 h 4562678"/>
                <a:gd name="connsiteX4" fmla="*/ 0 w 6215042"/>
                <a:gd name="connsiteY4" fmla="*/ 0 h 4562678"/>
                <a:gd name="connsiteX0" fmla="*/ 0 w 6215042"/>
                <a:gd name="connsiteY0" fmla="*/ 0 h 4562678"/>
                <a:gd name="connsiteX1" fmla="*/ 1571604 w 6215042"/>
                <a:gd name="connsiteY1" fmla="*/ 0 h 4562678"/>
                <a:gd name="connsiteX2" fmla="*/ 6215042 w 6215042"/>
                <a:gd name="connsiteY2" fmla="*/ 4000480 h 4562678"/>
                <a:gd name="connsiteX3" fmla="*/ 0 w 6215042"/>
                <a:gd name="connsiteY3" fmla="*/ 2857496 h 4562678"/>
                <a:gd name="connsiteX4" fmla="*/ 0 w 6215042"/>
                <a:gd name="connsiteY4" fmla="*/ 0 h 4562678"/>
                <a:gd name="connsiteX0" fmla="*/ 0 w 6215042"/>
                <a:gd name="connsiteY0" fmla="*/ 0 h 4562678"/>
                <a:gd name="connsiteX1" fmla="*/ 1571604 w 6215042"/>
                <a:gd name="connsiteY1" fmla="*/ 0 h 4562678"/>
                <a:gd name="connsiteX2" fmla="*/ 6215042 w 6215042"/>
                <a:gd name="connsiteY2" fmla="*/ 4000480 h 4562678"/>
                <a:gd name="connsiteX3" fmla="*/ 0 w 6215042"/>
                <a:gd name="connsiteY3" fmla="*/ 2857496 h 4562678"/>
                <a:gd name="connsiteX4" fmla="*/ 0 w 6215042"/>
                <a:gd name="connsiteY4" fmla="*/ 0 h 4562678"/>
                <a:gd name="connsiteX0" fmla="*/ 0 w 6299168"/>
                <a:gd name="connsiteY0" fmla="*/ 0 h 4554736"/>
                <a:gd name="connsiteX1" fmla="*/ 1571604 w 6299168"/>
                <a:gd name="connsiteY1" fmla="*/ 0 h 4554736"/>
                <a:gd name="connsiteX2" fmla="*/ 6299168 w 6299168"/>
                <a:gd name="connsiteY2" fmla="*/ 3992538 h 4554736"/>
                <a:gd name="connsiteX3" fmla="*/ 0 w 6299168"/>
                <a:gd name="connsiteY3" fmla="*/ 2857496 h 4554736"/>
                <a:gd name="connsiteX4" fmla="*/ 0 w 6299168"/>
                <a:gd name="connsiteY4" fmla="*/ 0 h 4554736"/>
                <a:gd name="connsiteX0" fmla="*/ 0 w 6299168"/>
                <a:gd name="connsiteY0" fmla="*/ 0 h 4554736"/>
                <a:gd name="connsiteX1" fmla="*/ 1571604 w 6299168"/>
                <a:gd name="connsiteY1" fmla="*/ 0 h 4554736"/>
                <a:gd name="connsiteX2" fmla="*/ 6299168 w 6299168"/>
                <a:gd name="connsiteY2" fmla="*/ 3992538 h 4554736"/>
                <a:gd name="connsiteX3" fmla="*/ 0 w 6299168"/>
                <a:gd name="connsiteY3" fmla="*/ 2857496 h 4554736"/>
                <a:gd name="connsiteX4" fmla="*/ 0 w 6299168"/>
                <a:gd name="connsiteY4" fmla="*/ 0 h 4554736"/>
                <a:gd name="connsiteX0" fmla="*/ 0 w 6299168"/>
                <a:gd name="connsiteY0" fmla="*/ 0 h 4554736"/>
                <a:gd name="connsiteX1" fmla="*/ 1571604 w 6299168"/>
                <a:gd name="connsiteY1" fmla="*/ 0 h 4554736"/>
                <a:gd name="connsiteX2" fmla="*/ 6299168 w 6299168"/>
                <a:gd name="connsiteY2" fmla="*/ 3992538 h 4554736"/>
                <a:gd name="connsiteX3" fmla="*/ 0 w 6299168"/>
                <a:gd name="connsiteY3" fmla="*/ 2857496 h 4554736"/>
                <a:gd name="connsiteX4" fmla="*/ 0 w 6299168"/>
                <a:gd name="connsiteY4" fmla="*/ 0 h 4554736"/>
                <a:gd name="connsiteX0" fmla="*/ 0 w 6299168"/>
                <a:gd name="connsiteY0" fmla="*/ 0 h 4554736"/>
                <a:gd name="connsiteX1" fmla="*/ 1571604 w 6299168"/>
                <a:gd name="connsiteY1" fmla="*/ 0 h 4554736"/>
                <a:gd name="connsiteX2" fmla="*/ 6299168 w 6299168"/>
                <a:gd name="connsiteY2" fmla="*/ 3992538 h 4554736"/>
                <a:gd name="connsiteX3" fmla="*/ 0 w 6299168"/>
                <a:gd name="connsiteY3" fmla="*/ 2857496 h 4554736"/>
                <a:gd name="connsiteX4" fmla="*/ 0 w 6299168"/>
                <a:gd name="connsiteY4" fmla="*/ 0 h 4554736"/>
                <a:gd name="connsiteX0" fmla="*/ 0 w 6299168"/>
                <a:gd name="connsiteY0" fmla="*/ 0 h 4554736"/>
                <a:gd name="connsiteX1" fmla="*/ 1571604 w 6299168"/>
                <a:gd name="connsiteY1" fmla="*/ 0 h 4554736"/>
                <a:gd name="connsiteX2" fmla="*/ 6299168 w 6299168"/>
                <a:gd name="connsiteY2" fmla="*/ 3992538 h 4554736"/>
                <a:gd name="connsiteX3" fmla="*/ 0 w 6299168"/>
                <a:gd name="connsiteY3" fmla="*/ 2857496 h 4554736"/>
                <a:gd name="connsiteX4" fmla="*/ 0 w 6299168"/>
                <a:gd name="connsiteY4" fmla="*/ 0 h 4554736"/>
                <a:gd name="connsiteX0" fmla="*/ 0 w 6299168"/>
                <a:gd name="connsiteY0" fmla="*/ 0 h 4554736"/>
                <a:gd name="connsiteX1" fmla="*/ 1571604 w 6299168"/>
                <a:gd name="connsiteY1" fmla="*/ 0 h 4554736"/>
                <a:gd name="connsiteX2" fmla="*/ 6299168 w 6299168"/>
                <a:gd name="connsiteY2" fmla="*/ 3992538 h 4554736"/>
                <a:gd name="connsiteX3" fmla="*/ 0 w 6299168"/>
                <a:gd name="connsiteY3" fmla="*/ 2857496 h 4554736"/>
                <a:gd name="connsiteX4" fmla="*/ 0 w 6299168"/>
                <a:gd name="connsiteY4" fmla="*/ 0 h 4554736"/>
                <a:gd name="connsiteX0" fmla="*/ 0 w 6299168"/>
                <a:gd name="connsiteY0" fmla="*/ 0 h 4554736"/>
                <a:gd name="connsiteX1" fmla="*/ 1571604 w 6299168"/>
                <a:gd name="connsiteY1" fmla="*/ 0 h 4554736"/>
                <a:gd name="connsiteX2" fmla="*/ 6299168 w 6299168"/>
                <a:gd name="connsiteY2" fmla="*/ 3992538 h 4554736"/>
                <a:gd name="connsiteX3" fmla="*/ 0 w 6299168"/>
                <a:gd name="connsiteY3" fmla="*/ 2857496 h 4554736"/>
                <a:gd name="connsiteX4" fmla="*/ 0 w 6299168"/>
                <a:gd name="connsiteY4" fmla="*/ 0 h 4554736"/>
                <a:gd name="connsiteX0" fmla="*/ 0 w 6299168"/>
                <a:gd name="connsiteY0" fmla="*/ 0 h 4554736"/>
                <a:gd name="connsiteX1" fmla="*/ 1571604 w 6299168"/>
                <a:gd name="connsiteY1" fmla="*/ 0 h 4554736"/>
                <a:gd name="connsiteX2" fmla="*/ 6299168 w 6299168"/>
                <a:gd name="connsiteY2" fmla="*/ 3992538 h 4554736"/>
                <a:gd name="connsiteX3" fmla="*/ 0 w 6299168"/>
                <a:gd name="connsiteY3" fmla="*/ 2857496 h 4554736"/>
                <a:gd name="connsiteX4" fmla="*/ 0 w 6299168"/>
                <a:gd name="connsiteY4" fmla="*/ 0 h 4554736"/>
                <a:gd name="connsiteX0" fmla="*/ 0 w 6299168"/>
                <a:gd name="connsiteY0" fmla="*/ 0 h 4554736"/>
                <a:gd name="connsiteX1" fmla="*/ 1571604 w 6299168"/>
                <a:gd name="connsiteY1" fmla="*/ 0 h 4554736"/>
                <a:gd name="connsiteX2" fmla="*/ 6299168 w 6299168"/>
                <a:gd name="connsiteY2" fmla="*/ 3992538 h 4554736"/>
                <a:gd name="connsiteX3" fmla="*/ 0 w 6299168"/>
                <a:gd name="connsiteY3" fmla="*/ 2857496 h 4554736"/>
                <a:gd name="connsiteX4" fmla="*/ 0 w 6299168"/>
                <a:gd name="connsiteY4" fmla="*/ 0 h 4554736"/>
                <a:gd name="connsiteX0" fmla="*/ 0 w 6299168"/>
                <a:gd name="connsiteY0" fmla="*/ 14514 h 4569250"/>
                <a:gd name="connsiteX1" fmla="*/ 1494971 w 6299168"/>
                <a:gd name="connsiteY1" fmla="*/ 0 h 4569250"/>
                <a:gd name="connsiteX2" fmla="*/ 6299168 w 6299168"/>
                <a:gd name="connsiteY2" fmla="*/ 4007052 h 4569250"/>
                <a:gd name="connsiteX3" fmla="*/ 0 w 6299168"/>
                <a:gd name="connsiteY3" fmla="*/ 2872010 h 4569250"/>
                <a:gd name="connsiteX4" fmla="*/ 0 w 6299168"/>
                <a:gd name="connsiteY4" fmla="*/ 14514 h 4569250"/>
                <a:gd name="connsiteX0" fmla="*/ 0 w 6299168"/>
                <a:gd name="connsiteY0" fmla="*/ 14514 h 4569250"/>
                <a:gd name="connsiteX1" fmla="*/ 1494971 w 6299168"/>
                <a:gd name="connsiteY1" fmla="*/ 0 h 4569250"/>
                <a:gd name="connsiteX2" fmla="*/ 6299168 w 6299168"/>
                <a:gd name="connsiteY2" fmla="*/ 4007052 h 4569250"/>
                <a:gd name="connsiteX3" fmla="*/ 0 w 6299168"/>
                <a:gd name="connsiteY3" fmla="*/ 2872010 h 4569250"/>
                <a:gd name="connsiteX4" fmla="*/ 0 w 6299168"/>
                <a:gd name="connsiteY4" fmla="*/ 14514 h 4569250"/>
                <a:gd name="connsiteX0" fmla="*/ 0 w 6299168"/>
                <a:gd name="connsiteY0" fmla="*/ 14514 h 4569250"/>
                <a:gd name="connsiteX1" fmla="*/ 1559836 w 6299168"/>
                <a:gd name="connsiteY1" fmla="*/ 0 h 4569250"/>
                <a:gd name="connsiteX2" fmla="*/ 6299168 w 6299168"/>
                <a:gd name="connsiteY2" fmla="*/ 4007052 h 4569250"/>
                <a:gd name="connsiteX3" fmla="*/ 0 w 6299168"/>
                <a:gd name="connsiteY3" fmla="*/ 2872010 h 4569250"/>
                <a:gd name="connsiteX4" fmla="*/ 0 w 6299168"/>
                <a:gd name="connsiteY4" fmla="*/ 14514 h 4569250"/>
                <a:gd name="connsiteX0" fmla="*/ 0 w 6299168"/>
                <a:gd name="connsiteY0" fmla="*/ 1862 h 4556598"/>
                <a:gd name="connsiteX1" fmla="*/ 1555224 w 6299168"/>
                <a:gd name="connsiteY1" fmla="*/ 0 h 4556598"/>
                <a:gd name="connsiteX2" fmla="*/ 6299168 w 6299168"/>
                <a:gd name="connsiteY2" fmla="*/ 3994400 h 4556598"/>
                <a:gd name="connsiteX3" fmla="*/ 0 w 6299168"/>
                <a:gd name="connsiteY3" fmla="*/ 2859358 h 4556598"/>
                <a:gd name="connsiteX4" fmla="*/ 0 w 6299168"/>
                <a:gd name="connsiteY4" fmla="*/ 1862 h 4556598"/>
                <a:gd name="connsiteX0" fmla="*/ 0 w 6299168"/>
                <a:gd name="connsiteY0" fmla="*/ 1862 h 4556598"/>
                <a:gd name="connsiteX1" fmla="*/ 1555224 w 6299168"/>
                <a:gd name="connsiteY1" fmla="*/ 0 h 4556598"/>
                <a:gd name="connsiteX2" fmla="*/ 6299168 w 6299168"/>
                <a:gd name="connsiteY2" fmla="*/ 3994400 h 4556598"/>
                <a:gd name="connsiteX3" fmla="*/ 0 w 6299168"/>
                <a:gd name="connsiteY3" fmla="*/ 2859358 h 4556598"/>
                <a:gd name="connsiteX4" fmla="*/ 0 w 6299168"/>
                <a:gd name="connsiteY4" fmla="*/ 1862 h 4556598"/>
                <a:gd name="connsiteX0" fmla="*/ 0 w 6299168"/>
                <a:gd name="connsiteY0" fmla="*/ 1862 h 4556598"/>
                <a:gd name="connsiteX1" fmla="*/ 1555224 w 6299168"/>
                <a:gd name="connsiteY1" fmla="*/ 0 h 4556598"/>
                <a:gd name="connsiteX2" fmla="*/ 6299168 w 6299168"/>
                <a:gd name="connsiteY2" fmla="*/ 3994400 h 4556598"/>
                <a:gd name="connsiteX3" fmla="*/ 0 w 6299168"/>
                <a:gd name="connsiteY3" fmla="*/ 2859358 h 4556598"/>
                <a:gd name="connsiteX4" fmla="*/ 0 w 6299168"/>
                <a:gd name="connsiteY4" fmla="*/ 1862 h 4556598"/>
                <a:gd name="connsiteX0" fmla="*/ 0 w 6299168"/>
                <a:gd name="connsiteY0" fmla="*/ 1862 h 4556598"/>
                <a:gd name="connsiteX1" fmla="*/ 1555224 w 6299168"/>
                <a:gd name="connsiteY1" fmla="*/ 0 h 4556598"/>
                <a:gd name="connsiteX2" fmla="*/ 6299168 w 6299168"/>
                <a:gd name="connsiteY2" fmla="*/ 3994400 h 4556598"/>
                <a:gd name="connsiteX3" fmla="*/ 0 w 6299168"/>
                <a:gd name="connsiteY3" fmla="*/ 2859358 h 4556598"/>
                <a:gd name="connsiteX4" fmla="*/ 0 w 6299168"/>
                <a:gd name="connsiteY4" fmla="*/ 1862 h 4556598"/>
                <a:gd name="connsiteX0" fmla="*/ 0 w 6299168"/>
                <a:gd name="connsiteY0" fmla="*/ 1862 h 4556598"/>
                <a:gd name="connsiteX1" fmla="*/ 1555224 w 6299168"/>
                <a:gd name="connsiteY1" fmla="*/ 0 h 4556598"/>
                <a:gd name="connsiteX2" fmla="*/ 6299168 w 6299168"/>
                <a:gd name="connsiteY2" fmla="*/ 3994400 h 4556598"/>
                <a:gd name="connsiteX3" fmla="*/ 0 w 6299168"/>
                <a:gd name="connsiteY3" fmla="*/ 2859358 h 4556598"/>
                <a:gd name="connsiteX4" fmla="*/ 0 w 6299168"/>
                <a:gd name="connsiteY4" fmla="*/ 1862 h 4556598"/>
                <a:gd name="connsiteX0" fmla="*/ 0 w 6299168"/>
                <a:gd name="connsiteY0" fmla="*/ 1862 h 4556598"/>
                <a:gd name="connsiteX1" fmla="*/ 1555224 w 6299168"/>
                <a:gd name="connsiteY1" fmla="*/ 0 h 4556598"/>
                <a:gd name="connsiteX2" fmla="*/ 6299168 w 6299168"/>
                <a:gd name="connsiteY2" fmla="*/ 3994400 h 4556598"/>
                <a:gd name="connsiteX3" fmla="*/ 0 w 6299168"/>
                <a:gd name="connsiteY3" fmla="*/ 2859358 h 4556598"/>
                <a:gd name="connsiteX4" fmla="*/ 0 w 6299168"/>
                <a:gd name="connsiteY4" fmla="*/ 1862 h 4556598"/>
                <a:gd name="connsiteX0" fmla="*/ 0 w 6299168"/>
                <a:gd name="connsiteY0" fmla="*/ 1862 h 4556598"/>
                <a:gd name="connsiteX1" fmla="*/ 1555224 w 6299168"/>
                <a:gd name="connsiteY1" fmla="*/ 0 h 4556598"/>
                <a:gd name="connsiteX2" fmla="*/ 6299168 w 6299168"/>
                <a:gd name="connsiteY2" fmla="*/ 3994400 h 4556598"/>
                <a:gd name="connsiteX3" fmla="*/ 0 w 6299168"/>
                <a:gd name="connsiteY3" fmla="*/ 2859358 h 4556598"/>
                <a:gd name="connsiteX4" fmla="*/ 0 w 6299168"/>
                <a:gd name="connsiteY4" fmla="*/ 1862 h 4556598"/>
                <a:gd name="connsiteX0" fmla="*/ 0 w 6383687"/>
                <a:gd name="connsiteY0" fmla="*/ 1862 h 4556594"/>
                <a:gd name="connsiteX1" fmla="*/ 1555224 w 6383687"/>
                <a:gd name="connsiteY1" fmla="*/ 0 h 4556594"/>
                <a:gd name="connsiteX2" fmla="*/ 6383687 w 6383687"/>
                <a:gd name="connsiteY2" fmla="*/ 3994396 h 4556594"/>
                <a:gd name="connsiteX3" fmla="*/ 0 w 6383687"/>
                <a:gd name="connsiteY3" fmla="*/ 2859358 h 4556594"/>
                <a:gd name="connsiteX4" fmla="*/ 0 w 6383687"/>
                <a:gd name="connsiteY4" fmla="*/ 1862 h 4556594"/>
                <a:gd name="connsiteX0" fmla="*/ 0 w 6383687"/>
                <a:gd name="connsiteY0" fmla="*/ 1862 h 4556594"/>
                <a:gd name="connsiteX1" fmla="*/ 1555224 w 6383687"/>
                <a:gd name="connsiteY1" fmla="*/ 0 h 4556594"/>
                <a:gd name="connsiteX2" fmla="*/ 6383687 w 6383687"/>
                <a:gd name="connsiteY2" fmla="*/ 3994396 h 4556594"/>
                <a:gd name="connsiteX3" fmla="*/ 0 w 6383687"/>
                <a:gd name="connsiteY3" fmla="*/ 2859358 h 4556594"/>
                <a:gd name="connsiteX4" fmla="*/ 0 w 6383687"/>
                <a:gd name="connsiteY4" fmla="*/ 1862 h 4556594"/>
                <a:gd name="connsiteX0" fmla="*/ 0 w 6383687"/>
                <a:gd name="connsiteY0" fmla="*/ 1862 h 4556594"/>
                <a:gd name="connsiteX1" fmla="*/ 1555224 w 6383687"/>
                <a:gd name="connsiteY1" fmla="*/ 0 h 4556594"/>
                <a:gd name="connsiteX2" fmla="*/ 6383687 w 6383687"/>
                <a:gd name="connsiteY2" fmla="*/ 3994396 h 4556594"/>
                <a:gd name="connsiteX3" fmla="*/ 0 w 6383687"/>
                <a:gd name="connsiteY3" fmla="*/ 2859358 h 4556594"/>
                <a:gd name="connsiteX4" fmla="*/ 0 w 6383687"/>
                <a:gd name="connsiteY4" fmla="*/ 1862 h 4556594"/>
                <a:gd name="connsiteX0" fmla="*/ 0 w 6383687"/>
                <a:gd name="connsiteY0" fmla="*/ 14519 h 4569251"/>
                <a:gd name="connsiteX1" fmla="*/ 1483236 w 6383687"/>
                <a:gd name="connsiteY1" fmla="*/ 0 h 4569251"/>
                <a:gd name="connsiteX2" fmla="*/ 6383687 w 6383687"/>
                <a:gd name="connsiteY2" fmla="*/ 4007053 h 4569251"/>
                <a:gd name="connsiteX3" fmla="*/ 0 w 6383687"/>
                <a:gd name="connsiteY3" fmla="*/ 2872015 h 4569251"/>
                <a:gd name="connsiteX4" fmla="*/ 0 w 6383687"/>
                <a:gd name="connsiteY4" fmla="*/ 14519 h 4569251"/>
                <a:gd name="connsiteX0" fmla="*/ 0 w 6383687"/>
                <a:gd name="connsiteY0" fmla="*/ 0 h 4554732"/>
                <a:gd name="connsiteX1" fmla="*/ 1498911 w 6383687"/>
                <a:gd name="connsiteY1" fmla="*/ 10795 h 4554732"/>
                <a:gd name="connsiteX2" fmla="*/ 6383687 w 6383687"/>
                <a:gd name="connsiteY2" fmla="*/ 3992534 h 4554732"/>
                <a:gd name="connsiteX3" fmla="*/ 0 w 6383687"/>
                <a:gd name="connsiteY3" fmla="*/ 2857496 h 4554732"/>
                <a:gd name="connsiteX4" fmla="*/ 0 w 6383687"/>
                <a:gd name="connsiteY4" fmla="*/ 0 h 4554732"/>
                <a:gd name="connsiteX0" fmla="*/ 0 w 6383687"/>
                <a:gd name="connsiteY0" fmla="*/ 0 h 4554732"/>
                <a:gd name="connsiteX1" fmla="*/ 1502062 w 6383687"/>
                <a:gd name="connsiteY1" fmla="*/ 10795 h 4554732"/>
                <a:gd name="connsiteX2" fmla="*/ 6383687 w 6383687"/>
                <a:gd name="connsiteY2" fmla="*/ 3992534 h 4554732"/>
                <a:gd name="connsiteX3" fmla="*/ 0 w 6383687"/>
                <a:gd name="connsiteY3" fmla="*/ 2857496 h 4554732"/>
                <a:gd name="connsiteX4" fmla="*/ 0 w 6383687"/>
                <a:gd name="connsiteY4" fmla="*/ 0 h 4554732"/>
                <a:gd name="connsiteX0" fmla="*/ 0 w 6383687"/>
                <a:gd name="connsiteY0" fmla="*/ 0 h 4554732"/>
                <a:gd name="connsiteX1" fmla="*/ 1502062 w 6383687"/>
                <a:gd name="connsiteY1" fmla="*/ 10795 h 4554732"/>
                <a:gd name="connsiteX2" fmla="*/ 6383687 w 6383687"/>
                <a:gd name="connsiteY2" fmla="*/ 3992534 h 4554732"/>
                <a:gd name="connsiteX3" fmla="*/ 0 w 6383687"/>
                <a:gd name="connsiteY3" fmla="*/ 2857496 h 4554732"/>
                <a:gd name="connsiteX4" fmla="*/ 0 w 6383687"/>
                <a:gd name="connsiteY4" fmla="*/ 0 h 4554732"/>
                <a:gd name="connsiteX0" fmla="*/ 0 w 6383687"/>
                <a:gd name="connsiteY0" fmla="*/ 1863 h 4556595"/>
                <a:gd name="connsiteX1" fmla="*/ 1513041 w 6383687"/>
                <a:gd name="connsiteY1" fmla="*/ 0 h 4556595"/>
                <a:gd name="connsiteX2" fmla="*/ 6383687 w 6383687"/>
                <a:gd name="connsiteY2" fmla="*/ 3994397 h 4556595"/>
                <a:gd name="connsiteX3" fmla="*/ 0 w 6383687"/>
                <a:gd name="connsiteY3" fmla="*/ 2859359 h 4556595"/>
                <a:gd name="connsiteX4" fmla="*/ 0 w 6383687"/>
                <a:gd name="connsiteY4" fmla="*/ 1863 h 4556595"/>
                <a:gd name="connsiteX0" fmla="*/ 0 w 6383687"/>
                <a:gd name="connsiteY0" fmla="*/ 1863 h 4556595"/>
                <a:gd name="connsiteX1" fmla="*/ 1513041 w 6383687"/>
                <a:gd name="connsiteY1" fmla="*/ 0 h 4556595"/>
                <a:gd name="connsiteX2" fmla="*/ 6383687 w 6383687"/>
                <a:gd name="connsiteY2" fmla="*/ 3994397 h 4556595"/>
                <a:gd name="connsiteX3" fmla="*/ 0 w 6383687"/>
                <a:gd name="connsiteY3" fmla="*/ 2859359 h 4556595"/>
                <a:gd name="connsiteX4" fmla="*/ 0 w 6383687"/>
                <a:gd name="connsiteY4" fmla="*/ 1863 h 4556595"/>
                <a:gd name="connsiteX0" fmla="*/ 0 w 6383687"/>
                <a:gd name="connsiteY0" fmla="*/ 1863 h 4556595"/>
                <a:gd name="connsiteX1" fmla="*/ 1513041 w 6383687"/>
                <a:gd name="connsiteY1" fmla="*/ 0 h 4556595"/>
                <a:gd name="connsiteX2" fmla="*/ 6383687 w 6383687"/>
                <a:gd name="connsiteY2" fmla="*/ 3994397 h 4556595"/>
                <a:gd name="connsiteX3" fmla="*/ 0 w 6383687"/>
                <a:gd name="connsiteY3" fmla="*/ 2859359 h 4556595"/>
                <a:gd name="connsiteX4" fmla="*/ 0 w 6383687"/>
                <a:gd name="connsiteY4" fmla="*/ 1863 h 4556595"/>
                <a:gd name="connsiteX0" fmla="*/ 0 w 6383687"/>
                <a:gd name="connsiteY0" fmla="*/ 1863 h 4556595"/>
                <a:gd name="connsiteX1" fmla="*/ 1513041 w 6383687"/>
                <a:gd name="connsiteY1" fmla="*/ 0 h 4556595"/>
                <a:gd name="connsiteX2" fmla="*/ 6383687 w 6383687"/>
                <a:gd name="connsiteY2" fmla="*/ 3994397 h 4556595"/>
                <a:gd name="connsiteX3" fmla="*/ 0 w 6383687"/>
                <a:gd name="connsiteY3" fmla="*/ 2859359 h 4556595"/>
                <a:gd name="connsiteX4" fmla="*/ 0 w 6383687"/>
                <a:gd name="connsiteY4" fmla="*/ 1863 h 4556595"/>
                <a:gd name="connsiteX0" fmla="*/ 0 w 6383687"/>
                <a:gd name="connsiteY0" fmla="*/ 1863 h 4556595"/>
                <a:gd name="connsiteX1" fmla="*/ 1513041 w 6383687"/>
                <a:gd name="connsiteY1" fmla="*/ 0 h 4556595"/>
                <a:gd name="connsiteX2" fmla="*/ 6383687 w 6383687"/>
                <a:gd name="connsiteY2" fmla="*/ 3994397 h 4556595"/>
                <a:gd name="connsiteX3" fmla="*/ 0 w 6383687"/>
                <a:gd name="connsiteY3" fmla="*/ 2859359 h 4556595"/>
                <a:gd name="connsiteX4" fmla="*/ 0 w 6383687"/>
                <a:gd name="connsiteY4" fmla="*/ 1863 h 455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3687" h="4556595">
                  <a:moveTo>
                    <a:pt x="0" y="1863"/>
                  </a:moveTo>
                  <a:lnTo>
                    <a:pt x="1513041" y="0"/>
                  </a:lnTo>
                  <a:cubicBezTo>
                    <a:pt x="1627786" y="1818671"/>
                    <a:pt x="3833757" y="3342176"/>
                    <a:pt x="6383687" y="3994397"/>
                  </a:cubicBezTo>
                  <a:cubicBezTo>
                    <a:pt x="3139088" y="4556595"/>
                    <a:pt x="1201613" y="3851080"/>
                    <a:pt x="0" y="2859359"/>
                  </a:cubicBezTo>
                  <a:lnTo>
                    <a:pt x="0" y="1863"/>
                  </a:lnTo>
                  <a:close/>
                </a:path>
              </a:pathLst>
            </a:custGeom>
            <a:gradFill>
              <a:gsLst>
                <a:gs pos="0">
                  <a:srgbClr val="00B0F0">
                    <a:alpha val="55000"/>
                  </a:srgbClr>
                </a:gs>
                <a:gs pos="47000">
                  <a:schemeClr val="tx2">
                    <a:lumMod val="20000"/>
                    <a:lumOff val="80000"/>
                    <a:alpha val="59000"/>
                  </a:schemeClr>
                </a:gs>
                <a:gs pos="100000">
                  <a:schemeClr val="tx2">
                    <a:lumMod val="60000"/>
                    <a:lumOff val="40000"/>
                    <a:alpha val="0"/>
                  </a:schemeClr>
                </a:gs>
              </a:gsLst>
              <a:lin ang="2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b="0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그룹 6"/>
          <p:cNvGrpSpPr>
            <a:grpSpLocks/>
          </p:cNvGrpSpPr>
          <p:nvPr/>
        </p:nvGrpSpPr>
        <p:grpSpPr bwMode="auto">
          <a:xfrm>
            <a:off x="0" y="0"/>
            <a:ext cx="9144000" cy="1390650"/>
            <a:chOff x="-1" y="0"/>
            <a:chExt cx="9144001" cy="1390678"/>
          </a:xfrm>
        </p:grpSpPr>
        <p:sp>
          <p:nvSpPr>
            <p:cNvPr id="21" name="자유형 20"/>
            <p:cNvSpPr/>
            <p:nvPr userDrawn="1"/>
          </p:nvSpPr>
          <p:spPr>
            <a:xfrm>
              <a:off x="0" y="0"/>
              <a:ext cx="9144000" cy="1371600"/>
            </a:xfrm>
            <a:custGeom>
              <a:avLst/>
              <a:gdLst>
                <a:gd name="connsiteX0" fmla="*/ 0 w 21600"/>
                <a:gd name="connsiteY0" fmla="*/ 0 h 21600"/>
                <a:gd name="connsiteX1" fmla="*/ 21600 w 21600"/>
                <a:gd name="connsiteY1" fmla="*/ 0 h 21600"/>
                <a:gd name="connsiteX2" fmla="*/ 21600 w 21600"/>
                <a:gd name="connsiteY2" fmla="*/ 17322 h 21600"/>
                <a:gd name="connsiteX3" fmla="*/ 0 w 21600"/>
                <a:gd name="connsiteY3" fmla="*/ 20172 h 21600"/>
                <a:gd name="connsiteX4" fmla="*/ 0 w 21600"/>
                <a:gd name="connsiteY4" fmla="*/ 0 h 21600"/>
                <a:gd name="connsiteX0" fmla="*/ 0 w 21600"/>
                <a:gd name="connsiteY0" fmla="*/ 0 h 23922"/>
                <a:gd name="connsiteX1" fmla="*/ 21600 w 21600"/>
                <a:gd name="connsiteY1" fmla="*/ 0 h 23922"/>
                <a:gd name="connsiteX2" fmla="*/ 21600 w 21600"/>
                <a:gd name="connsiteY2" fmla="*/ 17322 h 23922"/>
                <a:gd name="connsiteX3" fmla="*/ 0 w 21600"/>
                <a:gd name="connsiteY3" fmla="*/ 20172 h 23922"/>
                <a:gd name="connsiteX4" fmla="*/ 0 w 21600"/>
                <a:gd name="connsiteY4" fmla="*/ 0 h 2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00" h="23922">
                  <a:moveTo>
                    <a:pt x="0" y="0"/>
                  </a:moveTo>
                  <a:lnTo>
                    <a:pt x="21600" y="0"/>
                  </a:lnTo>
                  <a:lnTo>
                    <a:pt x="21600" y="17322"/>
                  </a:lnTo>
                  <a:cubicBezTo>
                    <a:pt x="10440" y="14369"/>
                    <a:pt x="10800" y="23922"/>
                    <a:pt x="0" y="20172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tx2">
                    <a:lumMod val="60000"/>
                    <a:lumOff val="40000"/>
                    <a:alpha val="46000"/>
                  </a:schemeClr>
                </a:gs>
                <a:gs pos="60000">
                  <a:schemeClr val="accent1">
                    <a:tint val="44500"/>
                    <a:satMod val="160000"/>
                    <a:alpha val="60000"/>
                  </a:schemeClr>
                </a:gs>
                <a:gs pos="100000">
                  <a:schemeClr val="tx2">
                    <a:lumMod val="60000"/>
                    <a:lumOff val="40000"/>
                    <a:alpha val="0"/>
                  </a:schemeClr>
                </a:gs>
              </a:gsLst>
              <a:lin ang="3600000" scaled="0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254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b="0">
                <a:solidFill>
                  <a:prstClr val="white"/>
                </a:solidFill>
              </a:endParaRPr>
            </a:p>
          </p:txBody>
        </p:sp>
        <p:sp>
          <p:nvSpPr>
            <p:cNvPr id="22" name="자유형 21"/>
            <p:cNvSpPr/>
            <p:nvPr userDrawn="1"/>
          </p:nvSpPr>
          <p:spPr>
            <a:xfrm flipH="1">
              <a:off x="-1" y="0"/>
              <a:ext cx="9144001" cy="1390678"/>
            </a:xfrm>
            <a:custGeom>
              <a:avLst/>
              <a:gdLst>
                <a:gd name="connsiteX0" fmla="*/ 0 w 21600"/>
                <a:gd name="connsiteY0" fmla="*/ 0 h 21600"/>
                <a:gd name="connsiteX1" fmla="*/ 21600 w 21600"/>
                <a:gd name="connsiteY1" fmla="*/ 0 h 21600"/>
                <a:gd name="connsiteX2" fmla="*/ 21600 w 21600"/>
                <a:gd name="connsiteY2" fmla="*/ 17322 h 21600"/>
                <a:gd name="connsiteX3" fmla="*/ 0 w 21600"/>
                <a:gd name="connsiteY3" fmla="*/ 20172 h 21600"/>
                <a:gd name="connsiteX4" fmla="*/ 0 w 21600"/>
                <a:gd name="connsiteY4" fmla="*/ 0 h 21600"/>
                <a:gd name="connsiteX0" fmla="*/ 0 w 21600"/>
                <a:gd name="connsiteY0" fmla="*/ 0 h 20172"/>
                <a:gd name="connsiteX1" fmla="*/ 21600 w 21600"/>
                <a:gd name="connsiteY1" fmla="*/ 0 h 20172"/>
                <a:gd name="connsiteX2" fmla="*/ 0 w 21600"/>
                <a:gd name="connsiteY2" fmla="*/ 20172 h 20172"/>
                <a:gd name="connsiteX3" fmla="*/ 0 w 21600"/>
                <a:gd name="connsiteY3" fmla="*/ 0 h 20172"/>
                <a:gd name="connsiteX0" fmla="*/ 0 w 13669"/>
                <a:gd name="connsiteY0" fmla="*/ 0 h 20172"/>
                <a:gd name="connsiteX1" fmla="*/ 13669 w 13669"/>
                <a:gd name="connsiteY1" fmla="*/ 0 h 20172"/>
                <a:gd name="connsiteX2" fmla="*/ 0 w 13669"/>
                <a:gd name="connsiteY2" fmla="*/ 20172 h 20172"/>
                <a:gd name="connsiteX3" fmla="*/ 0 w 13669"/>
                <a:gd name="connsiteY3" fmla="*/ 0 h 20172"/>
                <a:gd name="connsiteX0" fmla="*/ 0 w 13669"/>
                <a:gd name="connsiteY0" fmla="*/ 0 h 20172"/>
                <a:gd name="connsiteX1" fmla="*/ 13669 w 13669"/>
                <a:gd name="connsiteY1" fmla="*/ 0 h 20172"/>
                <a:gd name="connsiteX2" fmla="*/ 0 w 13669"/>
                <a:gd name="connsiteY2" fmla="*/ 20172 h 20172"/>
                <a:gd name="connsiteX3" fmla="*/ 0 w 13669"/>
                <a:gd name="connsiteY3" fmla="*/ 0 h 20172"/>
                <a:gd name="connsiteX0" fmla="*/ 0 w 13669"/>
                <a:gd name="connsiteY0" fmla="*/ 0 h 21871"/>
                <a:gd name="connsiteX1" fmla="*/ 13669 w 13669"/>
                <a:gd name="connsiteY1" fmla="*/ 0 h 21871"/>
                <a:gd name="connsiteX2" fmla="*/ 0 w 13669"/>
                <a:gd name="connsiteY2" fmla="*/ 20172 h 21871"/>
                <a:gd name="connsiteX3" fmla="*/ 0 w 13669"/>
                <a:gd name="connsiteY3" fmla="*/ 0 h 21871"/>
                <a:gd name="connsiteX0" fmla="*/ 0 w 13669"/>
                <a:gd name="connsiteY0" fmla="*/ 0 h 21815"/>
                <a:gd name="connsiteX1" fmla="*/ 13669 w 13669"/>
                <a:gd name="connsiteY1" fmla="*/ 0 h 21815"/>
                <a:gd name="connsiteX2" fmla="*/ 0 w 13669"/>
                <a:gd name="connsiteY2" fmla="*/ 20172 h 21815"/>
                <a:gd name="connsiteX3" fmla="*/ 0 w 13669"/>
                <a:gd name="connsiteY3" fmla="*/ 0 h 21815"/>
                <a:gd name="connsiteX0" fmla="*/ 0 w 13669"/>
                <a:gd name="connsiteY0" fmla="*/ 0 h 24438"/>
                <a:gd name="connsiteX1" fmla="*/ 13669 w 13669"/>
                <a:gd name="connsiteY1" fmla="*/ 0 h 24438"/>
                <a:gd name="connsiteX2" fmla="*/ 0 w 13669"/>
                <a:gd name="connsiteY2" fmla="*/ 20172 h 24438"/>
                <a:gd name="connsiteX3" fmla="*/ 0 w 13669"/>
                <a:gd name="connsiteY3" fmla="*/ 0 h 24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69" h="24438">
                  <a:moveTo>
                    <a:pt x="0" y="0"/>
                  </a:moveTo>
                  <a:lnTo>
                    <a:pt x="13669" y="0"/>
                  </a:lnTo>
                  <a:cubicBezTo>
                    <a:pt x="10929" y="17255"/>
                    <a:pt x="4042" y="24438"/>
                    <a:pt x="0" y="20172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0">
                  <a:schemeClr val="tx2">
                    <a:lumMod val="60000"/>
                    <a:lumOff val="40000"/>
                  </a:schemeClr>
                </a:gs>
                <a:gs pos="47000">
                  <a:schemeClr val="accent1">
                    <a:tint val="44500"/>
                    <a:satMod val="160000"/>
                  </a:schemeClr>
                </a:gs>
                <a:gs pos="100000">
                  <a:schemeClr val="tx2">
                    <a:lumMod val="60000"/>
                    <a:lumOff val="40000"/>
                    <a:alpha val="0"/>
                  </a:schemeClr>
                </a:gs>
              </a:gsLst>
              <a:lin ang="2400000" scaled="0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254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endParaRPr kumimoji="0" lang="ko-KR" altLang="en-US" b="0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그룹 23"/>
          <p:cNvGrpSpPr>
            <a:grpSpLocks/>
          </p:cNvGrpSpPr>
          <p:nvPr/>
        </p:nvGrpSpPr>
        <p:grpSpPr bwMode="auto">
          <a:xfrm>
            <a:off x="7759700" y="-238125"/>
            <a:ext cx="1741488" cy="1690688"/>
            <a:chOff x="357158" y="0"/>
            <a:chExt cx="2428892" cy="2357430"/>
          </a:xfrm>
        </p:grpSpPr>
        <p:pic>
          <p:nvPicPr>
            <p:cNvPr id="4104" name="그림 18" descr="1.png"/>
            <p:cNvPicPr>
              <a:picLocks noChangeAspect="1"/>
            </p:cNvPicPr>
            <p:nvPr userDrawn="1"/>
          </p:nvPicPr>
          <p:blipFill>
            <a:blip r:embed="rId7" cstate="screen"/>
            <a:srcRect/>
            <a:stretch>
              <a:fillRect/>
            </a:stretch>
          </p:blipFill>
          <p:spPr bwMode="auto">
            <a:xfrm>
              <a:off x="1071538" y="0"/>
              <a:ext cx="1714512" cy="2214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105" name="그림 19" descr="9.png"/>
            <p:cNvPicPr>
              <a:picLocks noChangeAspect="1"/>
            </p:cNvPicPr>
            <p:nvPr userDrawn="1"/>
          </p:nvPicPr>
          <p:blipFill>
            <a:blip r:embed="rId8" cstate="screen"/>
            <a:srcRect l="3906" r="71094" b="65625"/>
            <a:stretch>
              <a:fillRect/>
            </a:stretch>
          </p:blipFill>
          <p:spPr bwMode="auto">
            <a:xfrm>
              <a:off x="357158" y="0"/>
              <a:ext cx="2286016" cy="23574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7" r:id="rId1"/>
  </p:sldLayoutIdLst>
  <p:hf sldNum="0" hdr="0" ftr="0" dt="0"/>
  <p:txStyles>
    <p:titleStyle>
      <a:lvl1pPr algn="ctr" rtl="0" eaLnBrk="0" fontAlgn="base" latinLnBrk="1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latinLnBrk="1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2pPr>
      <a:lvl3pPr algn="ctr" rtl="0" eaLnBrk="0" fontAlgn="base" latinLnBrk="1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3pPr>
      <a:lvl4pPr algn="ctr" rtl="0" eaLnBrk="0" fontAlgn="base" latinLnBrk="1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4pPr>
      <a:lvl5pPr algn="ctr" rtl="0" eaLnBrk="0" fontAlgn="base" latinLnBrk="1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5pPr>
      <a:lvl6pPr marL="457200" algn="ctr" rtl="0" fontAlgn="base" latinLnBrk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6pPr>
      <a:lvl7pPr marL="914400" algn="ctr" rtl="0" fontAlgn="base" latinLnBrk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7pPr>
      <a:lvl8pPr marL="1371600" algn="ctr" rtl="0" fontAlgn="base" latinLnBrk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8pPr>
      <a:lvl9pPr marL="1828800" algn="ctr" rtl="0" fontAlgn="base" latinLnBrk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9pPr>
    </p:titleStyle>
    <p:bodyStyle>
      <a:lvl1pPr marL="342900" indent="-342900" algn="l" rtl="0" eaLnBrk="0" fontAlgn="base" latinLnBrk="1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latinLnBrk="1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latinLnBrk="1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latinLnBrk="1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latinLnBrk="1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6" descr="그린5.jpg"/>
          <p:cNvPicPr>
            <a:picLocks noChangeAspect="1"/>
          </p:cNvPicPr>
          <p:nvPr/>
        </p:nvPicPr>
        <p:blipFill>
          <a:blip r:embed="rId4" cstate="screen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자유형 7"/>
          <p:cNvSpPr/>
          <p:nvPr/>
        </p:nvSpPr>
        <p:spPr>
          <a:xfrm flipH="1" flipV="1">
            <a:off x="-14514" y="-20993"/>
            <a:ext cx="9144000" cy="2403882"/>
          </a:xfrm>
          <a:custGeom>
            <a:avLst/>
            <a:gdLst>
              <a:gd name="connsiteX0" fmla="*/ 0 w 9144000"/>
              <a:gd name="connsiteY0" fmla="*/ 0 h 1785926"/>
              <a:gd name="connsiteX1" fmla="*/ 9144000 w 9144000"/>
              <a:gd name="connsiteY1" fmla="*/ 0 h 1785926"/>
              <a:gd name="connsiteX2" fmla="*/ 9144000 w 9144000"/>
              <a:gd name="connsiteY2" fmla="*/ 1785926 h 1785926"/>
              <a:gd name="connsiteX3" fmla="*/ 0 w 9144000"/>
              <a:gd name="connsiteY3" fmla="*/ 1785926 h 1785926"/>
              <a:gd name="connsiteX4" fmla="*/ 0 w 9144000"/>
              <a:gd name="connsiteY4" fmla="*/ 0 h 1785926"/>
              <a:gd name="connsiteX0" fmla="*/ 0 w 9144000"/>
              <a:gd name="connsiteY0" fmla="*/ 457869 h 1785926"/>
              <a:gd name="connsiteX1" fmla="*/ 9144000 w 9144000"/>
              <a:gd name="connsiteY1" fmla="*/ 0 h 1785926"/>
              <a:gd name="connsiteX2" fmla="*/ 9144000 w 9144000"/>
              <a:gd name="connsiteY2" fmla="*/ 1785926 h 1785926"/>
              <a:gd name="connsiteX3" fmla="*/ 0 w 9144000"/>
              <a:gd name="connsiteY3" fmla="*/ 1785926 h 1785926"/>
              <a:gd name="connsiteX4" fmla="*/ 0 w 9144000"/>
              <a:gd name="connsiteY4" fmla="*/ 457869 h 1785926"/>
              <a:gd name="connsiteX0" fmla="*/ 0 w 9144000"/>
              <a:gd name="connsiteY0" fmla="*/ 1548049 h 2876106"/>
              <a:gd name="connsiteX1" fmla="*/ 9144000 w 9144000"/>
              <a:gd name="connsiteY1" fmla="*/ 1090180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876106"/>
              <a:gd name="connsiteX1" fmla="*/ 9144000 w 9144000"/>
              <a:gd name="connsiteY1" fmla="*/ 1735601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876106"/>
              <a:gd name="connsiteX1" fmla="*/ 9144000 w 9144000"/>
              <a:gd name="connsiteY1" fmla="*/ 1735601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876106"/>
              <a:gd name="connsiteX1" fmla="*/ 9144000 w 9144000"/>
              <a:gd name="connsiteY1" fmla="*/ 1735601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469494"/>
              <a:gd name="connsiteX1" fmla="*/ 9144000 w 9144000"/>
              <a:gd name="connsiteY1" fmla="*/ 1328989 h 2469494"/>
              <a:gd name="connsiteX2" fmla="*/ 9144000 w 9144000"/>
              <a:gd name="connsiteY2" fmla="*/ 2469494 h 2469494"/>
              <a:gd name="connsiteX3" fmla="*/ 0 w 9144000"/>
              <a:gd name="connsiteY3" fmla="*/ 2469494 h 2469494"/>
              <a:gd name="connsiteX4" fmla="*/ 0 w 9144000"/>
              <a:gd name="connsiteY4" fmla="*/ 1548049 h 2469494"/>
              <a:gd name="connsiteX0" fmla="*/ 0 w 9144000"/>
              <a:gd name="connsiteY0" fmla="*/ 1254362 h 2175807"/>
              <a:gd name="connsiteX1" fmla="*/ 9144000 w 9144000"/>
              <a:gd name="connsiteY1" fmla="*/ 1035302 h 2175807"/>
              <a:gd name="connsiteX2" fmla="*/ 9144000 w 9144000"/>
              <a:gd name="connsiteY2" fmla="*/ 2175807 h 2175807"/>
              <a:gd name="connsiteX3" fmla="*/ 0 w 9144000"/>
              <a:gd name="connsiteY3" fmla="*/ 2175807 h 2175807"/>
              <a:gd name="connsiteX4" fmla="*/ 0 w 9144000"/>
              <a:gd name="connsiteY4" fmla="*/ 1254362 h 2175807"/>
              <a:gd name="connsiteX0" fmla="*/ 0 w 9144000"/>
              <a:gd name="connsiteY0" fmla="*/ 1254362 h 2275357"/>
              <a:gd name="connsiteX1" fmla="*/ 9144000 w 9144000"/>
              <a:gd name="connsiteY1" fmla="*/ 1035302 h 2275357"/>
              <a:gd name="connsiteX2" fmla="*/ 9144000 w 9144000"/>
              <a:gd name="connsiteY2" fmla="*/ 2175807 h 2275357"/>
              <a:gd name="connsiteX3" fmla="*/ 0 w 9144000"/>
              <a:gd name="connsiteY3" fmla="*/ 2175807 h 2275357"/>
              <a:gd name="connsiteX4" fmla="*/ 0 w 9144000"/>
              <a:gd name="connsiteY4" fmla="*/ 1254362 h 2275357"/>
              <a:gd name="connsiteX0" fmla="*/ 0 w 9144000"/>
              <a:gd name="connsiteY0" fmla="*/ 1254362 h 2364209"/>
              <a:gd name="connsiteX1" fmla="*/ 9144000 w 9144000"/>
              <a:gd name="connsiteY1" fmla="*/ 1035302 h 2364209"/>
              <a:gd name="connsiteX2" fmla="*/ 9144000 w 9144000"/>
              <a:gd name="connsiteY2" fmla="*/ 2175807 h 2364209"/>
              <a:gd name="connsiteX3" fmla="*/ 0 w 9144000"/>
              <a:gd name="connsiteY3" fmla="*/ 2175807 h 2364209"/>
              <a:gd name="connsiteX4" fmla="*/ 0 w 9144000"/>
              <a:gd name="connsiteY4" fmla="*/ 1254362 h 2364209"/>
              <a:gd name="connsiteX0" fmla="*/ 0 w 9144000"/>
              <a:gd name="connsiteY0" fmla="*/ 1254362 h 2175807"/>
              <a:gd name="connsiteX1" fmla="*/ 9144000 w 9144000"/>
              <a:gd name="connsiteY1" fmla="*/ 279403 h 2175807"/>
              <a:gd name="connsiteX2" fmla="*/ 9144000 w 9144000"/>
              <a:gd name="connsiteY2" fmla="*/ 2175807 h 2175807"/>
              <a:gd name="connsiteX3" fmla="*/ 0 w 9144000"/>
              <a:gd name="connsiteY3" fmla="*/ 2175807 h 2175807"/>
              <a:gd name="connsiteX4" fmla="*/ 0 w 9144000"/>
              <a:gd name="connsiteY4" fmla="*/ 1254362 h 2175807"/>
              <a:gd name="connsiteX0" fmla="*/ 0 w 9144000"/>
              <a:gd name="connsiteY0" fmla="*/ 1254362 h 2468939"/>
              <a:gd name="connsiteX1" fmla="*/ 9144000 w 9144000"/>
              <a:gd name="connsiteY1" fmla="*/ 279403 h 2468939"/>
              <a:gd name="connsiteX2" fmla="*/ 9144000 w 9144000"/>
              <a:gd name="connsiteY2" fmla="*/ 2175807 h 2468939"/>
              <a:gd name="connsiteX3" fmla="*/ 0 w 9144000"/>
              <a:gd name="connsiteY3" fmla="*/ 2175807 h 2468939"/>
              <a:gd name="connsiteX4" fmla="*/ 0 w 9144000"/>
              <a:gd name="connsiteY4" fmla="*/ 1254362 h 2468939"/>
              <a:gd name="connsiteX0" fmla="*/ 0 w 9144000"/>
              <a:gd name="connsiteY0" fmla="*/ 1254362 h 2446836"/>
              <a:gd name="connsiteX1" fmla="*/ 9144000 w 9144000"/>
              <a:gd name="connsiteY1" fmla="*/ 279403 h 2446836"/>
              <a:gd name="connsiteX2" fmla="*/ 9144000 w 9144000"/>
              <a:gd name="connsiteY2" fmla="*/ 2175807 h 2446836"/>
              <a:gd name="connsiteX3" fmla="*/ 0 w 9144000"/>
              <a:gd name="connsiteY3" fmla="*/ 2175807 h 2446836"/>
              <a:gd name="connsiteX4" fmla="*/ 0 w 9144000"/>
              <a:gd name="connsiteY4" fmla="*/ 1254362 h 2446836"/>
              <a:gd name="connsiteX0" fmla="*/ 0 w 9144000"/>
              <a:gd name="connsiteY0" fmla="*/ 1254362 h 2446836"/>
              <a:gd name="connsiteX1" fmla="*/ 9144000 w 9144000"/>
              <a:gd name="connsiteY1" fmla="*/ 279403 h 2446836"/>
              <a:gd name="connsiteX2" fmla="*/ 9144000 w 9144000"/>
              <a:gd name="connsiteY2" fmla="*/ 2175807 h 2446836"/>
              <a:gd name="connsiteX3" fmla="*/ 0 w 9144000"/>
              <a:gd name="connsiteY3" fmla="*/ 2441161 h 2446836"/>
              <a:gd name="connsiteX4" fmla="*/ 0 w 9144000"/>
              <a:gd name="connsiteY4" fmla="*/ 1254362 h 2446836"/>
              <a:gd name="connsiteX0" fmla="*/ 0 w 9144000"/>
              <a:gd name="connsiteY0" fmla="*/ 1254362 h 2502144"/>
              <a:gd name="connsiteX1" fmla="*/ 9144000 w 9144000"/>
              <a:gd name="connsiteY1" fmla="*/ 279403 h 2502144"/>
              <a:gd name="connsiteX2" fmla="*/ 9144000 w 9144000"/>
              <a:gd name="connsiteY2" fmla="*/ 2502144 h 2502144"/>
              <a:gd name="connsiteX3" fmla="*/ 0 w 9144000"/>
              <a:gd name="connsiteY3" fmla="*/ 2441161 h 2502144"/>
              <a:gd name="connsiteX4" fmla="*/ 0 w 9144000"/>
              <a:gd name="connsiteY4" fmla="*/ 1254362 h 2502144"/>
              <a:gd name="connsiteX0" fmla="*/ 0 w 9144000"/>
              <a:gd name="connsiteY0" fmla="*/ 1254362 h 2497062"/>
              <a:gd name="connsiteX1" fmla="*/ 9144000 w 9144000"/>
              <a:gd name="connsiteY1" fmla="*/ 279403 h 2497062"/>
              <a:gd name="connsiteX2" fmla="*/ 9114971 w 9144000"/>
              <a:gd name="connsiteY2" fmla="*/ 2497062 h 2497062"/>
              <a:gd name="connsiteX3" fmla="*/ 0 w 9144000"/>
              <a:gd name="connsiteY3" fmla="*/ 2441161 h 2497062"/>
              <a:gd name="connsiteX4" fmla="*/ 0 w 9144000"/>
              <a:gd name="connsiteY4" fmla="*/ 1254362 h 2497062"/>
              <a:gd name="connsiteX0" fmla="*/ 0 w 9144000"/>
              <a:gd name="connsiteY0" fmla="*/ 1254362 h 2502144"/>
              <a:gd name="connsiteX1" fmla="*/ 9144000 w 9144000"/>
              <a:gd name="connsiteY1" fmla="*/ 279403 h 2502144"/>
              <a:gd name="connsiteX2" fmla="*/ 9129485 w 9144000"/>
              <a:gd name="connsiteY2" fmla="*/ 2502144 h 2502144"/>
              <a:gd name="connsiteX3" fmla="*/ 0 w 9144000"/>
              <a:gd name="connsiteY3" fmla="*/ 2441161 h 2502144"/>
              <a:gd name="connsiteX4" fmla="*/ 0 w 9144000"/>
              <a:gd name="connsiteY4" fmla="*/ 1254362 h 2502144"/>
              <a:gd name="connsiteX0" fmla="*/ 0 w 9144000"/>
              <a:gd name="connsiteY0" fmla="*/ 1254362 h 2476734"/>
              <a:gd name="connsiteX1" fmla="*/ 9144000 w 9144000"/>
              <a:gd name="connsiteY1" fmla="*/ 279403 h 2476734"/>
              <a:gd name="connsiteX2" fmla="*/ 9114971 w 9144000"/>
              <a:gd name="connsiteY2" fmla="*/ 2476734 h 2476734"/>
              <a:gd name="connsiteX3" fmla="*/ 0 w 9144000"/>
              <a:gd name="connsiteY3" fmla="*/ 2441161 h 2476734"/>
              <a:gd name="connsiteX4" fmla="*/ 0 w 9144000"/>
              <a:gd name="connsiteY4" fmla="*/ 1254362 h 2476734"/>
              <a:gd name="connsiteX0" fmla="*/ 0 w 9144000"/>
              <a:gd name="connsiteY0" fmla="*/ 1254362 h 2755768"/>
              <a:gd name="connsiteX1" fmla="*/ 9144000 w 9144000"/>
              <a:gd name="connsiteY1" fmla="*/ 558437 h 2755768"/>
              <a:gd name="connsiteX2" fmla="*/ 9114971 w 9144000"/>
              <a:gd name="connsiteY2" fmla="*/ 2755768 h 2755768"/>
              <a:gd name="connsiteX3" fmla="*/ 0 w 9144000"/>
              <a:gd name="connsiteY3" fmla="*/ 2720195 h 2755768"/>
              <a:gd name="connsiteX4" fmla="*/ 0 w 9144000"/>
              <a:gd name="connsiteY4" fmla="*/ 1254362 h 2755768"/>
              <a:gd name="connsiteX0" fmla="*/ 0 w 9144000"/>
              <a:gd name="connsiteY0" fmla="*/ 1069347 h 2570753"/>
              <a:gd name="connsiteX1" fmla="*/ 9144000 w 9144000"/>
              <a:gd name="connsiteY1" fmla="*/ 373422 h 2570753"/>
              <a:gd name="connsiteX2" fmla="*/ 9114971 w 9144000"/>
              <a:gd name="connsiteY2" fmla="*/ 2570753 h 2570753"/>
              <a:gd name="connsiteX3" fmla="*/ 0 w 9144000"/>
              <a:gd name="connsiteY3" fmla="*/ 2535180 h 2570753"/>
              <a:gd name="connsiteX4" fmla="*/ 0 w 9144000"/>
              <a:gd name="connsiteY4" fmla="*/ 1069347 h 2570753"/>
              <a:gd name="connsiteX0" fmla="*/ 0 w 9144000"/>
              <a:gd name="connsiteY0" fmla="*/ 841297 h 2342703"/>
              <a:gd name="connsiteX1" fmla="*/ 9144000 w 9144000"/>
              <a:gd name="connsiteY1" fmla="*/ 145372 h 2342703"/>
              <a:gd name="connsiteX2" fmla="*/ 9114971 w 9144000"/>
              <a:gd name="connsiteY2" fmla="*/ 2342703 h 2342703"/>
              <a:gd name="connsiteX3" fmla="*/ 0 w 9144000"/>
              <a:gd name="connsiteY3" fmla="*/ 2307130 h 2342703"/>
              <a:gd name="connsiteX4" fmla="*/ 0 w 9144000"/>
              <a:gd name="connsiteY4" fmla="*/ 841297 h 2342703"/>
              <a:gd name="connsiteX0" fmla="*/ 0 w 9144000"/>
              <a:gd name="connsiteY0" fmla="*/ 695925 h 2197331"/>
              <a:gd name="connsiteX1" fmla="*/ 9144000 w 9144000"/>
              <a:gd name="connsiteY1" fmla="*/ 0 h 2197331"/>
              <a:gd name="connsiteX2" fmla="*/ 9114971 w 9144000"/>
              <a:gd name="connsiteY2" fmla="*/ 2197331 h 2197331"/>
              <a:gd name="connsiteX3" fmla="*/ 0 w 9144000"/>
              <a:gd name="connsiteY3" fmla="*/ 2161758 h 2197331"/>
              <a:gd name="connsiteX4" fmla="*/ 0 w 9144000"/>
              <a:gd name="connsiteY4" fmla="*/ 695925 h 2197331"/>
              <a:gd name="connsiteX0" fmla="*/ 0 w 9144000"/>
              <a:gd name="connsiteY0" fmla="*/ 753164 h 2254570"/>
              <a:gd name="connsiteX1" fmla="*/ 9144000 w 9144000"/>
              <a:gd name="connsiteY1" fmla="*/ 57239 h 2254570"/>
              <a:gd name="connsiteX2" fmla="*/ 9114971 w 9144000"/>
              <a:gd name="connsiteY2" fmla="*/ 2254570 h 2254570"/>
              <a:gd name="connsiteX3" fmla="*/ 0 w 9144000"/>
              <a:gd name="connsiteY3" fmla="*/ 2218997 h 2254570"/>
              <a:gd name="connsiteX4" fmla="*/ 0 w 9144000"/>
              <a:gd name="connsiteY4" fmla="*/ 753164 h 2254570"/>
              <a:gd name="connsiteX0" fmla="*/ 0 w 9144000"/>
              <a:gd name="connsiteY0" fmla="*/ 996460 h 2497866"/>
              <a:gd name="connsiteX1" fmla="*/ 9144000 w 9144000"/>
              <a:gd name="connsiteY1" fmla="*/ 300535 h 2497866"/>
              <a:gd name="connsiteX2" fmla="*/ 9114971 w 9144000"/>
              <a:gd name="connsiteY2" fmla="*/ 2497866 h 2497866"/>
              <a:gd name="connsiteX3" fmla="*/ 0 w 9144000"/>
              <a:gd name="connsiteY3" fmla="*/ 2462293 h 2497866"/>
              <a:gd name="connsiteX4" fmla="*/ 0 w 9144000"/>
              <a:gd name="connsiteY4" fmla="*/ 996460 h 249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2497866">
                <a:moveTo>
                  <a:pt x="0" y="996460"/>
                </a:moveTo>
                <a:cubicBezTo>
                  <a:pt x="3159898" y="0"/>
                  <a:pt x="6322310" y="2467968"/>
                  <a:pt x="9144000" y="300535"/>
                </a:cubicBezTo>
                <a:cubicBezTo>
                  <a:pt x="9139162" y="1041449"/>
                  <a:pt x="9119809" y="1756952"/>
                  <a:pt x="9114971" y="2497866"/>
                </a:cubicBezTo>
                <a:lnTo>
                  <a:pt x="0" y="2462293"/>
                </a:lnTo>
                <a:lnTo>
                  <a:pt x="0" y="996460"/>
                </a:lnTo>
                <a:close/>
              </a:path>
            </a:pathLst>
          </a:custGeom>
          <a:gradFill flip="none" rotWithShape="1">
            <a:gsLst>
              <a:gs pos="0">
                <a:srgbClr val="008000">
                  <a:alpha val="71000"/>
                </a:srgbClr>
              </a:gs>
              <a:gs pos="21000">
                <a:srgbClr val="92D050">
                  <a:alpha val="87000"/>
                </a:srgbClr>
              </a:gs>
              <a:gs pos="71000">
                <a:srgbClr val="92D050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b="0">
              <a:solidFill>
                <a:prstClr val="white"/>
              </a:solidFill>
            </a:endParaRPr>
          </a:p>
        </p:txBody>
      </p:sp>
      <p:sp>
        <p:nvSpPr>
          <p:cNvPr id="9" name="자유형 8"/>
          <p:cNvSpPr/>
          <p:nvPr/>
        </p:nvSpPr>
        <p:spPr>
          <a:xfrm flipH="1" flipV="1">
            <a:off x="0" y="-142902"/>
            <a:ext cx="9144000" cy="2571769"/>
          </a:xfrm>
          <a:custGeom>
            <a:avLst/>
            <a:gdLst>
              <a:gd name="connsiteX0" fmla="*/ 0 w 9144000"/>
              <a:gd name="connsiteY0" fmla="*/ 0 h 1785926"/>
              <a:gd name="connsiteX1" fmla="*/ 9144000 w 9144000"/>
              <a:gd name="connsiteY1" fmla="*/ 0 h 1785926"/>
              <a:gd name="connsiteX2" fmla="*/ 9144000 w 9144000"/>
              <a:gd name="connsiteY2" fmla="*/ 1785926 h 1785926"/>
              <a:gd name="connsiteX3" fmla="*/ 0 w 9144000"/>
              <a:gd name="connsiteY3" fmla="*/ 1785926 h 1785926"/>
              <a:gd name="connsiteX4" fmla="*/ 0 w 9144000"/>
              <a:gd name="connsiteY4" fmla="*/ 0 h 1785926"/>
              <a:gd name="connsiteX0" fmla="*/ 0 w 9144000"/>
              <a:gd name="connsiteY0" fmla="*/ 457869 h 1785926"/>
              <a:gd name="connsiteX1" fmla="*/ 9144000 w 9144000"/>
              <a:gd name="connsiteY1" fmla="*/ 0 h 1785926"/>
              <a:gd name="connsiteX2" fmla="*/ 9144000 w 9144000"/>
              <a:gd name="connsiteY2" fmla="*/ 1785926 h 1785926"/>
              <a:gd name="connsiteX3" fmla="*/ 0 w 9144000"/>
              <a:gd name="connsiteY3" fmla="*/ 1785926 h 1785926"/>
              <a:gd name="connsiteX4" fmla="*/ 0 w 9144000"/>
              <a:gd name="connsiteY4" fmla="*/ 457869 h 1785926"/>
              <a:gd name="connsiteX0" fmla="*/ 0 w 9144000"/>
              <a:gd name="connsiteY0" fmla="*/ 1548049 h 2876106"/>
              <a:gd name="connsiteX1" fmla="*/ 9144000 w 9144000"/>
              <a:gd name="connsiteY1" fmla="*/ 1090180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876106"/>
              <a:gd name="connsiteX1" fmla="*/ 9144000 w 9144000"/>
              <a:gd name="connsiteY1" fmla="*/ 1735601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876106"/>
              <a:gd name="connsiteX1" fmla="*/ 9144000 w 9144000"/>
              <a:gd name="connsiteY1" fmla="*/ 1735601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876106"/>
              <a:gd name="connsiteX1" fmla="*/ 9144000 w 9144000"/>
              <a:gd name="connsiteY1" fmla="*/ 1735601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469494"/>
              <a:gd name="connsiteX1" fmla="*/ 9144000 w 9144000"/>
              <a:gd name="connsiteY1" fmla="*/ 1328989 h 2469494"/>
              <a:gd name="connsiteX2" fmla="*/ 9144000 w 9144000"/>
              <a:gd name="connsiteY2" fmla="*/ 2469494 h 2469494"/>
              <a:gd name="connsiteX3" fmla="*/ 0 w 9144000"/>
              <a:gd name="connsiteY3" fmla="*/ 2469494 h 2469494"/>
              <a:gd name="connsiteX4" fmla="*/ 0 w 9144000"/>
              <a:gd name="connsiteY4" fmla="*/ 1548049 h 2469494"/>
              <a:gd name="connsiteX0" fmla="*/ 0 w 9144000"/>
              <a:gd name="connsiteY0" fmla="*/ 1254362 h 2175807"/>
              <a:gd name="connsiteX1" fmla="*/ 9144000 w 9144000"/>
              <a:gd name="connsiteY1" fmla="*/ 1035302 h 2175807"/>
              <a:gd name="connsiteX2" fmla="*/ 9144000 w 9144000"/>
              <a:gd name="connsiteY2" fmla="*/ 2175807 h 2175807"/>
              <a:gd name="connsiteX3" fmla="*/ 0 w 9144000"/>
              <a:gd name="connsiteY3" fmla="*/ 2175807 h 2175807"/>
              <a:gd name="connsiteX4" fmla="*/ 0 w 9144000"/>
              <a:gd name="connsiteY4" fmla="*/ 1254362 h 2175807"/>
              <a:gd name="connsiteX0" fmla="*/ 0 w 9144000"/>
              <a:gd name="connsiteY0" fmla="*/ 1254362 h 2175807"/>
              <a:gd name="connsiteX1" fmla="*/ 9144000 w 9144000"/>
              <a:gd name="connsiteY1" fmla="*/ 490845 h 2175807"/>
              <a:gd name="connsiteX2" fmla="*/ 9144000 w 9144000"/>
              <a:gd name="connsiteY2" fmla="*/ 2175807 h 2175807"/>
              <a:gd name="connsiteX3" fmla="*/ 0 w 9144000"/>
              <a:gd name="connsiteY3" fmla="*/ 2175807 h 2175807"/>
              <a:gd name="connsiteX4" fmla="*/ 0 w 9144000"/>
              <a:gd name="connsiteY4" fmla="*/ 1254362 h 2175807"/>
              <a:gd name="connsiteX0" fmla="*/ 0 w 9144000"/>
              <a:gd name="connsiteY0" fmla="*/ 1254362 h 2403468"/>
              <a:gd name="connsiteX1" fmla="*/ 9144000 w 9144000"/>
              <a:gd name="connsiteY1" fmla="*/ 490845 h 2403468"/>
              <a:gd name="connsiteX2" fmla="*/ 9144000 w 9144000"/>
              <a:gd name="connsiteY2" fmla="*/ 2175807 h 2403468"/>
              <a:gd name="connsiteX3" fmla="*/ 0 w 9144000"/>
              <a:gd name="connsiteY3" fmla="*/ 2175807 h 2403468"/>
              <a:gd name="connsiteX4" fmla="*/ 0 w 9144000"/>
              <a:gd name="connsiteY4" fmla="*/ 1254362 h 2403468"/>
              <a:gd name="connsiteX0" fmla="*/ 0 w 9144000"/>
              <a:gd name="connsiteY0" fmla="*/ 1254362 h 2645420"/>
              <a:gd name="connsiteX1" fmla="*/ 9144000 w 9144000"/>
              <a:gd name="connsiteY1" fmla="*/ 732797 h 2645420"/>
              <a:gd name="connsiteX2" fmla="*/ 9144000 w 9144000"/>
              <a:gd name="connsiteY2" fmla="*/ 2175807 h 2645420"/>
              <a:gd name="connsiteX3" fmla="*/ 0 w 9144000"/>
              <a:gd name="connsiteY3" fmla="*/ 2175807 h 2645420"/>
              <a:gd name="connsiteX4" fmla="*/ 0 w 9144000"/>
              <a:gd name="connsiteY4" fmla="*/ 1254362 h 2645420"/>
              <a:gd name="connsiteX0" fmla="*/ 0 w 9144000"/>
              <a:gd name="connsiteY0" fmla="*/ 1254362 h 2290507"/>
              <a:gd name="connsiteX1" fmla="*/ 9144000 w 9144000"/>
              <a:gd name="connsiteY1" fmla="*/ 732797 h 2290507"/>
              <a:gd name="connsiteX2" fmla="*/ 9144000 w 9144000"/>
              <a:gd name="connsiteY2" fmla="*/ 2175807 h 2290507"/>
              <a:gd name="connsiteX3" fmla="*/ 0 w 9144000"/>
              <a:gd name="connsiteY3" fmla="*/ 2175807 h 2290507"/>
              <a:gd name="connsiteX4" fmla="*/ 0 w 9144000"/>
              <a:gd name="connsiteY4" fmla="*/ 1254362 h 2290507"/>
              <a:gd name="connsiteX0" fmla="*/ 0 w 9144000"/>
              <a:gd name="connsiteY0" fmla="*/ 1047196 h 2083341"/>
              <a:gd name="connsiteX1" fmla="*/ 9144000 w 9144000"/>
              <a:gd name="connsiteY1" fmla="*/ 525631 h 2083341"/>
              <a:gd name="connsiteX2" fmla="*/ 9144000 w 9144000"/>
              <a:gd name="connsiteY2" fmla="*/ 1968641 h 2083341"/>
              <a:gd name="connsiteX3" fmla="*/ 0 w 9144000"/>
              <a:gd name="connsiteY3" fmla="*/ 1968641 h 2083341"/>
              <a:gd name="connsiteX4" fmla="*/ 0 w 9144000"/>
              <a:gd name="connsiteY4" fmla="*/ 1047196 h 2083341"/>
              <a:gd name="connsiteX0" fmla="*/ 0 w 9144000"/>
              <a:gd name="connsiteY0" fmla="*/ 1192768 h 2228913"/>
              <a:gd name="connsiteX1" fmla="*/ 9144000 w 9144000"/>
              <a:gd name="connsiteY1" fmla="*/ 671203 h 2228913"/>
              <a:gd name="connsiteX2" fmla="*/ 9144000 w 9144000"/>
              <a:gd name="connsiteY2" fmla="*/ 2114213 h 2228913"/>
              <a:gd name="connsiteX3" fmla="*/ 0 w 9144000"/>
              <a:gd name="connsiteY3" fmla="*/ 2114213 h 2228913"/>
              <a:gd name="connsiteX4" fmla="*/ 0 w 9144000"/>
              <a:gd name="connsiteY4" fmla="*/ 1192768 h 2228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2228913">
                <a:moveTo>
                  <a:pt x="0" y="1192768"/>
                </a:moveTo>
                <a:cubicBezTo>
                  <a:pt x="2371560" y="0"/>
                  <a:pt x="5177948" y="2228913"/>
                  <a:pt x="9144000" y="671203"/>
                </a:cubicBezTo>
                <a:lnTo>
                  <a:pt x="9144000" y="2114213"/>
                </a:lnTo>
                <a:lnTo>
                  <a:pt x="0" y="2114213"/>
                </a:lnTo>
                <a:lnTo>
                  <a:pt x="0" y="1192768"/>
                </a:lnTo>
                <a:close/>
              </a:path>
            </a:pathLst>
          </a:custGeom>
          <a:gradFill flip="none" rotWithShape="1">
            <a:gsLst>
              <a:gs pos="0">
                <a:srgbClr val="008000"/>
              </a:gs>
              <a:gs pos="21000">
                <a:srgbClr val="92D050"/>
              </a:gs>
              <a:gs pos="100000">
                <a:srgbClr val="92D050">
                  <a:alpha val="0"/>
                </a:srgb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b="0">
              <a:solidFill>
                <a:prstClr val="white"/>
              </a:solidFill>
            </a:endParaRPr>
          </a:p>
        </p:txBody>
      </p:sp>
      <p:sp>
        <p:nvSpPr>
          <p:cNvPr id="10" name="자유형 9"/>
          <p:cNvSpPr/>
          <p:nvPr/>
        </p:nvSpPr>
        <p:spPr>
          <a:xfrm flipH="1" flipV="1">
            <a:off x="0" y="-10556"/>
            <a:ext cx="9144000" cy="1989219"/>
          </a:xfrm>
          <a:custGeom>
            <a:avLst/>
            <a:gdLst>
              <a:gd name="connsiteX0" fmla="*/ 0 w 9144000"/>
              <a:gd name="connsiteY0" fmla="*/ 0 h 1785926"/>
              <a:gd name="connsiteX1" fmla="*/ 9144000 w 9144000"/>
              <a:gd name="connsiteY1" fmla="*/ 0 h 1785926"/>
              <a:gd name="connsiteX2" fmla="*/ 9144000 w 9144000"/>
              <a:gd name="connsiteY2" fmla="*/ 1785926 h 1785926"/>
              <a:gd name="connsiteX3" fmla="*/ 0 w 9144000"/>
              <a:gd name="connsiteY3" fmla="*/ 1785926 h 1785926"/>
              <a:gd name="connsiteX4" fmla="*/ 0 w 9144000"/>
              <a:gd name="connsiteY4" fmla="*/ 0 h 1785926"/>
              <a:gd name="connsiteX0" fmla="*/ 0 w 9144000"/>
              <a:gd name="connsiteY0" fmla="*/ 457869 h 1785926"/>
              <a:gd name="connsiteX1" fmla="*/ 9144000 w 9144000"/>
              <a:gd name="connsiteY1" fmla="*/ 0 h 1785926"/>
              <a:gd name="connsiteX2" fmla="*/ 9144000 w 9144000"/>
              <a:gd name="connsiteY2" fmla="*/ 1785926 h 1785926"/>
              <a:gd name="connsiteX3" fmla="*/ 0 w 9144000"/>
              <a:gd name="connsiteY3" fmla="*/ 1785926 h 1785926"/>
              <a:gd name="connsiteX4" fmla="*/ 0 w 9144000"/>
              <a:gd name="connsiteY4" fmla="*/ 457869 h 1785926"/>
              <a:gd name="connsiteX0" fmla="*/ 0 w 9144000"/>
              <a:gd name="connsiteY0" fmla="*/ 1548049 h 2876106"/>
              <a:gd name="connsiteX1" fmla="*/ 9144000 w 9144000"/>
              <a:gd name="connsiteY1" fmla="*/ 1090180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876106"/>
              <a:gd name="connsiteX1" fmla="*/ 9144000 w 9144000"/>
              <a:gd name="connsiteY1" fmla="*/ 1735601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876106"/>
              <a:gd name="connsiteX1" fmla="*/ 9144000 w 9144000"/>
              <a:gd name="connsiteY1" fmla="*/ 1735601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876106"/>
              <a:gd name="connsiteX1" fmla="*/ 9144000 w 9144000"/>
              <a:gd name="connsiteY1" fmla="*/ 1735601 h 2876106"/>
              <a:gd name="connsiteX2" fmla="*/ 9144000 w 9144000"/>
              <a:gd name="connsiteY2" fmla="*/ 2876106 h 2876106"/>
              <a:gd name="connsiteX3" fmla="*/ 0 w 9144000"/>
              <a:gd name="connsiteY3" fmla="*/ 2876106 h 2876106"/>
              <a:gd name="connsiteX4" fmla="*/ 0 w 9144000"/>
              <a:gd name="connsiteY4" fmla="*/ 1548049 h 2876106"/>
              <a:gd name="connsiteX0" fmla="*/ 0 w 9144000"/>
              <a:gd name="connsiteY0" fmla="*/ 1548049 h 2469494"/>
              <a:gd name="connsiteX1" fmla="*/ 9144000 w 9144000"/>
              <a:gd name="connsiteY1" fmla="*/ 1328989 h 2469494"/>
              <a:gd name="connsiteX2" fmla="*/ 9144000 w 9144000"/>
              <a:gd name="connsiteY2" fmla="*/ 2469494 h 2469494"/>
              <a:gd name="connsiteX3" fmla="*/ 0 w 9144000"/>
              <a:gd name="connsiteY3" fmla="*/ 2469494 h 2469494"/>
              <a:gd name="connsiteX4" fmla="*/ 0 w 9144000"/>
              <a:gd name="connsiteY4" fmla="*/ 1548049 h 2469494"/>
              <a:gd name="connsiteX0" fmla="*/ 0 w 9144000"/>
              <a:gd name="connsiteY0" fmla="*/ 1548049 h 2469494"/>
              <a:gd name="connsiteX1" fmla="*/ 9114971 w 9144000"/>
              <a:gd name="connsiteY1" fmla="*/ 770109 h 2469494"/>
              <a:gd name="connsiteX2" fmla="*/ 9144000 w 9144000"/>
              <a:gd name="connsiteY2" fmla="*/ 2469494 h 2469494"/>
              <a:gd name="connsiteX3" fmla="*/ 0 w 9144000"/>
              <a:gd name="connsiteY3" fmla="*/ 2469494 h 2469494"/>
              <a:gd name="connsiteX4" fmla="*/ 0 w 9144000"/>
              <a:gd name="connsiteY4" fmla="*/ 1548049 h 2469494"/>
              <a:gd name="connsiteX0" fmla="*/ 0 w 9144000"/>
              <a:gd name="connsiteY0" fmla="*/ 1548049 h 2469494"/>
              <a:gd name="connsiteX1" fmla="*/ 9114971 w 9144000"/>
              <a:gd name="connsiteY1" fmla="*/ 770109 h 2469494"/>
              <a:gd name="connsiteX2" fmla="*/ 9144000 w 9144000"/>
              <a:gd name="connsiteY2" fmla="*/ 2469494 h 2469494"/>
              <a:gd name="connsiteX3" fmla="*/ 0 w 9144000"/>
              <a:gd name="connsiteY3" fmla="*/ 2469494 h 2469494"/>
              <a:gd name="connsiteX4" fmla="*/ 0 w 9144000"/>
              <a:gd name="connsiteY4" fmla="*/ 1548049 h 2469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2469494">
                <a:moveTo>
                  <a:pt x="0" y="1548049"/>
                </a:moveTo>
                <a:cubicBezTo>
                  <a:pt x="1732427" y="0"/>
                  <a:pt x="5020337" y="2412932"/>
                  <a:pt x="9114971" y="770109"/>
                </a:cubicBezTo>
                <a:lnTo>
                  <a:pt x="9144000" y="2469494"/>
                </a:lnTo>
                <a:lnTo>
                  <a:pt x="0" y="2469494"/>
                </a:lnTo>
                <a:lnTo>
                  <a:pt x="0" y="1548049"/>
                </a:lnTo>
                <a:close/>
              </a:path>
            </a:pathLst>
          </a:custGeom>
          <a:gradFill flip="none" rotWithShape="1">
            <a:gsLst>
              <a:gs pos="0">
                <a:srgbClr val="008000">
                  <a:alpha val="80000"/>
                </a:srgbClr>
              </a:gs>
              <a:gs pos="21000">
                <a:srgbClr val="008000">
                  <a:alpha val="60000"/>
                </a:srgbClr>
              </a:gs>
              <a:gs pos="61000">
                <a:srgbClr val="92D050">
                  <a:alpha val="60000"/>
                </a:srgb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b="0">
              <a:solidFill>
                <a:prstClr val="white"/>
              </a:solidFill>
            </a:endParaRPr>
          </a:p>
        </p:txBody>
      </p:sp>
      <p:pic>
        <p:nvPicPr>
          <p:cNvPr id="3084" name="그림 15" descr="나뭇잎24.png"/>
          <p:cNvPicPr>
            <a:picLocks noChangeAspect="1"/>
          </p:cNvPicPr>
          <p:nvPr/>
        </p:nvPicPr>
        <p:blipFill>
          <a:blip r:embed="rId5" cstate="screen"/>
          <a:srcRect/>
          <a:stretch>
            <a:fillRect/>
          </a:stretch>
        </p:blipFill>
        <p:spPr bwMode="auto">
          <a:xfrm>
            <a:off x="5429250" y="0"/>
            <a:ext cx="3714750" cy="132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049" r:id="rId1"/>
    <p:sldLayoutId id="2147484050" r:id="rId2"/>
  </p:sldLayoutIdLst>
  <p:hf sldNum="0" hdr="0" ftr="0" dt="0"/>
  <p:txStyles>
    <p:titleStyle>
      <a:lvl1pPr algn="ctr" rtl="0" eaLnBrk="0" fontAlgn="base" latinLnBrk="1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latinLnBrk="1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2pPr>
      <a:lvl3pPr algn="ctr" rtl="0" eaLnBrk="0" fontAlgn="base" latinLnBrk="1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3pPr>
      <a:lvl4pPr algn="ctr" rtl="0" eaLnBrk="0" fontAlgn="base" latinLnBrk="1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4pPr>
      <a:lvl5pPr algn="ctr" rtl="0" eaLnBrk="0" fontAlgn="base" latinLnBrk="1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5pPr>
      <a:lvl6pPr marL="457200" algn="ctr" rtl="0" fontAlgn="base" latinLnBrk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6pPr>
      <a:lvl7pPr marL="914400" algn="ctr" rtl="0" fontAlgn="base" latinLnBrk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7pPr>
      <a:lvl8pPr marL="1371600" algn="ctr" rtl="0" fontAlgn="base" latinLnBrk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8pPr>
      <a:lvl9pPr marL="1828800" algn="ctr" rtl="0" fontAlgn="base" latinLnBrk="1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맑은 고딕" pitchFamily="50" charset="-127"/>
          <a:ea typeface="맑은 고딕" pitchFamily="50" charset="-127"/>
        </a:defRPr>
      </a:lvl9pPr>
    </p:titleStyle>
    <p:bodyStyle>
      <a:lvl1pPr marL="342900" indent="-342900" algn="l" rtl="0" eaLnBrk="0" fontAlgn="base" latinLnBrk="1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latinLnBrk="1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latinLnBrk="1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latinLnBrk="1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latinLnBrk="1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1">
            <a:gsLst>
              <a:gs pos="0">
                <a:srgbClr val="0000FF"/>
              </a:gs>
              <a:gs pos="100000">
                <a:srgbClr val="99CCFF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100000"/>
              </a:lnSpc>
              <a:defRPr/>
            </a:pPr>
            <a:endParaRPr lang="ko-KR" altLang="en-US" b="0">
              <a:solidFill>
                <a:srgbClr val="000000"/>
              </a:solidFill>
            </a:endParaRP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0" y="41275"/>
            <a:ext cx="9144000" cy="66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endParaRPr lang="ko-KR" altLang="ko-KR" smtClean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52" r:id="rId1"/>
    <p:sldLayoutId id="2147484053" r:id="rId2"/>
    <p:sldLayoutId id="2147484054" r:id="rId3"/>
    <p:sldLayoutId id="2147484055" r:id="rId4"/>
    <p:sldLayoutId id="2147484056" r:id="rId5"/>
    <p:sldLayoutId id="2147484057" r:id="rId6"/>
    <p:sldLayoutId id="2147484058" r:id="rId7"/>
    <p:sldLayoutId id="2147484059" r:id="rId8"/>
    <p:sldLayoutId id="2147484060" r:id="rId9"/>
    <p:sldLayoutId id="2147484061" r:id="rId10"/>
    <p:sldLayoutId id="2147484062" r:id="rId11"/>
    <p:sldLayoutId id="2147484063" r:id="rId12"/>
    <p:sldLayoutId id="2147484064" r:id="rId13"/>
  </p:sldLayoutIdLst>
  <p:transition>
    <p:strips dir="rd"/>
  </p:transition>
  <p:hf sldNum="0" hdr="0" ftr="0" dt="0"/>
  <p:txStyles>
    <p:titleStyle>
      <a:lvl1pPr algn="ctr" rtl="0" eaLnBrk="0" fontAlgn="base" latinLnBrk="1" hangingPunct="0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latinLnBrk="1" hangingPunct="0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굴림" pitchFamily="50" charset="-127"/>
          <a:ea typeface="굴림" pitchFamily="50" charset="-127"/>
          <a:cs typeface="Arial" pitchFamily="34" charset="0"/>
        </a:defRPr>
      </a:lvl2pPr>
      <a:lvl3pPr algn="ctr" rtl="0" eaLnBrk="0" fontAlgn="base" latinLnBrk="1" hangingPunct="0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굴림" pitchFamily="50" charset="-127"/>
          <a:ea typeface="굴림" pitchFamily="50" charset="-127"/>
          <a:cs typeface="Arial" pitchFamily="34" charset="0"/>
        </a:defRPr>
      </a:lvl3pPr>
      <a:lvl4pPr algn="ctr" rtl="0" eaLnBrk="0" fontAlgn="base" latinLnBrk="1" hangingPunct="0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굴림" pitchFamily="50" charset="-127"/>
          <a:ea typeface="굴림" pitchFamily="50" charset="-127"/>
          <a:cs typeface="Arial" pitchFamily="34" charset="0"/>
        </a:defRPr>
      </a:lvl4pPr>
      <a:lvl5pPr algn="ctr" rtl="0" eaLnBrk="0" fontAlgn="base" latinLnBrk="1" hangingPunct="0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굴림" pitchFamily="50" charset="-127"/>
          <a:ea typeface="굴림" pitchFamily="50" charset="-127"/>
          <a:cs typeface="Arial" pitchFamily="34" charset="0"/>
        </a:defRPr>
      </a:lvl5pPr>
      <a:lvl6pPr marL="4572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굴림" pitchFamily="50" charset="-127"/>
          <a:ea typeface="굴림" pitchFamily="50" charset="-127"/>
          <a:cs typeface="Arial" pitchFamily="34" charset="0"/>
        </a:defRPr>
      </a:lvl6pPr>
      <a:lvl7pPr marL="9144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굴림" pitchFamily="50" charset="-127"/>
          <a:ea typeface="굴림" pitchFamily="50" charset="-127"/>
          <a:cs typeface="Arial" pitchFamily="34" charset="0"/>
        </a:defRPr>
      </a:lvl7pPr>
      <a:lvl8pPr marL="13716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굴림" pitchFamily="50" charset="-127"/>
          <a:ea typeface="굴림" pitchFamily="50" charset="-127"/>
          <a:cs typeface="Arial" pitchFamily="34" charset="0"/>
        </a:defRPr>
      </a:lvl8pPr>
      <a:lvl9pPr marL="18288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굴림" pitchFamily="50" charset="-127"/>
          <a:ea typeface="굴림" pitchFamily="50" charset="-127"/>
          <a:cs typeface="Arial" pitchFamily="34" charset="0"/>
        </a:defRPr>
      </a:lvl9pPr>
    </p:titleStyle>
    <p:bodyStyle>
      <a:lvl1pPr marL="342900" indent="-342900" algn="l" rtl="0" eaLnBrk="0" fontAlgn="base" latinLnBrk="1" hangingPunct="0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latinLnBrk="1" hangingPunct="0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latinLnBrk="1" hangingPunct="0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latinLnBrk="1" hangingPunct="0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latinLnBrk="1" hangingPunct="0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그림4"/>
          <p:cNvPicPr>
            <a:picLocks noChangeAspect="1" noChangeArrowheads="1"/>
          </p:cNvPicPr>
          <p:nvPr/>
        </p:nvPicPr>
        <p:blipFill>
          <a:blip r:embed="rId13" cstate="screen"/>
          <a:srcRect/>
          <a:stretch>
            <a:fillRect/>
          </a:stretch>
        </p:blipFill>
        <p:spPr bwMode="auto">
          <a:xfrm>
            <a:off x="-11723" y="-11113"/>
            <a:ext cx="9179169" cy="6900863"/>
          </a:xfrm>
          <a:prstGeom prst="rect">
            <a:avLst/>
          </a:prstGeom>
          <a:noFill/>
        </p:spPr>
      </p:pic>
      <p:sp>
        <p:nvSpPr>
          <p:cNvPr id="4099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0" y="41275"/>
            <a:ext cx="9144000" cy="66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endParaRPr lang="ko-KR" altLang="ko-KR" smtClean="0"/>
          </a:p>
        </p:txBody>
      </p:sp>
      <p:sp>
        <p:nvSpPr>
          <p:cNvPr id="4100" name="Rectangle 4"/>
          <p:cNvSpPr>
            <a:spLocks noChangeArrowheads="1"/>
          </p:cNvSpPr>
          <p:nvPr/>
        </p:nvSpPr>
        <p:spPr bwMode="auto">
          <a:xfrm>
            <a:off x="0" y="762000"/>
            <a:ext cx="9144000" cy="6096000"/>
          </a:xfrm>
          <a:prstGeom prst="rect">
            <a:avLst/>
          </a:prstGeom>
          <a:solidFill>
            <a:srgbClr val="000000">
              <a:alpha val="30000"/>
            </a:srgbClr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lnSpc>
                <a:spcPct val="100000"/>
              </a:lnSpc>
            </a:pPr>
            <a:endParaRPr lang="ko-KR" altLang="en-US" b="0" smtClean="0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66" r:id="rId1"/>
    <p:sldLayoutId id="2147484067" r:id="rId2"/>
    <p:sldLayoutId id="2147484068" r:id="rId3"/>
    <p:sldLayoutId id="2147484069" r:id="rId4"/>
    <p:sldLayoutId id="2147484070" r:id="rId5"/>
    <p:sldLayoutId id="2147484071" r:id="rId6"/>
    <p:sldLayoutId id="2147484072" r:id="rId7"/>
    <p:sldLayoutId id="2147484073" r:id="rId8"/>
    <p:sldLayoutId id="2147484074" r:id="rId9"/>
    <p:sldLayoutId id="2147484075" r:id="rId10"/>
    <p:sldLayoutId id="2147484076" r:id="rId11"/>
  </p:sldLayoutIdLst>
  <p:transition>
    <p:strips dir="rd"/>
  </p:transition>
  <p:hf sldNum="0" hdr="0" ftr="0" dt="0"/>
  <p:txStyles>
    <p:titleStyle>
      <a:lvl1pPr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2pPr>
      <a:lvl3pPr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3pPr>
      <a:lvl4pPr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4pPr>
      <a:lvl5pPr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5pPr>
      <a:lvl6pPr marL="4572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6pPr>
      <a:lvl7pPr marL="9144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7pPr>
      <a:lvl8pPr marL="13716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8pPr>
      <a:lvl9pPr marL="1828800" algn="ctr" rtl="0" fontAlgn="base" latinLnBrk="1">
        <a:spcBef>
          <a:spcPct val="0"/>
        </a:spcBef>
        <a:spcAft>
          <a:spcPct val="0"/>
        </a:spcAft>
        <a:defRPr kumimoji="1" sz="2400">
          <a:solidFill>
            <a:schemeClr val="bg1"/>
          </a:solidFill>
          <a:latin typeface="Verdana" pitchFamily="34" charset="0"/>
          <a:ea typeface="HY헤드라인M" pitchFamily="18" charset="-127"/>
          <a:cs typeface="Arial" pitchFamily="34" charset="0"/>
        </a:defRPr>
      </a:lvl9pPr>
    </p:titleStyle>
    <p:bodyStyle>
      <a:lvl1pPr marL="342900" indent="-342900" algn="l" rtl="0" fontAlgn="base" latinLnBrk="1">
        <a:spcBef>
          <a:spcPct val="20000"/>
        </a:spcBef>
        <a:spcAft>
          <a:spcPct val="0"/>
        </a:spcAft>
        <a:buChar char="•"/>
        <a:defRPr kumimoji="1"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 latinLnBrk="1">
        <a:spcBef>
          <a:spcPct val="20000"/>
        </a:spcBef>
        <a:spcAft>
          <a:spcPct val="0"/>
        </a:spcAft>
        <a:buChar char="–"/>
        <a:defRPr kumimoji="1" sz="2800">
          <a:solidFill>
            <a:schemeClr val="tx1"/>
          </a:solidFill>
          <a:latin typeface="+mn-lt"/>
          <a:ea typeface="+mn-ea"/>
        </a:defRPr>
      </a:lvl2pPr>
      <a:lvl3pPr marL="1143000" indent="-228600" algn="l" rtl="0" fontAlgn="base" latinLnBrk="1">
        <a:spcBef>
          <a:spcPct val="20000"/>
        </a:spcBef>
        <a:spcAft>
          <a:spcPct val="0"/>
        </a:spcAft>
        <a:buChar char="•"/>
        <a:defRPr kumimoji="1" sz="2400">
          <a:solidFill>
            <a:schemeClr val="tx1"/>
          </a:solidFill>
          <a:latin typeface="+mn-lt"/>
          <a:ea typeface="+mn-ea"/>
        </a:defRPr>
      </a:lvl3pPr>
      <a:lvl4pPr marL="1600200" indent="-228600" algn="l" rtl="0" fontAlgn="base" latinLnBrk="1">
        <a:spcBef>
          <a:spcPct val="20000"/>
        </a:spcBef>
        <a:spcAft>
          <a:spcPct val="0"/>
        </a:spcAft>
        <a:buChar char="–"/>
        <a:defRPr kumimoji="1" sz="2000">
          <a:solidFill>
            <a:schemeClr val="tx1"/>
          </a:solidFill>
          <a:latin typeface="+mn-lt"/>
          <a:ea typeface="+mn-ea"/>
        </a:defRPr>
      </a:lvl4pPr>
      <a:lvl5pPr marL="20574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 latinLnBrk="1">
        <a:spcBef>
          <a:spcPct val="20000"/>
        </a:spcBef>
        <a:spcAft>
          <a:spcPct val="0"/>
        </a:spcAft>
        <a:buChar char="»"/>
        <a:defRPr kumimoji="1"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자유형 2"/>
          <p:cNvSpPr/>
          <p:nvPr/>
        </p:nvSpPr>
        <p:spPr>
          <a:xfrm rot="10800000">
            <a:off x="-11875" y="66"/>
            <a:ext cx="9167750" cy="1364131"/>
          </a:xfrm>
          <a:custGeom>
            <a:avLst/>
            <a:gdLst>
              <a:gd name="connsiteX0" fmla="*/ 0 w 9144000"/>
              <a:gd name="connsiteY0" fmla="*/ 136477 h 3548418"/>
              <a:gd name="connsiteX1" fmla="*/ 0 w 9144000"/>
              <a:gd name="connsiteY1" fmla="*/ 3548418 h 3548418"/>
              <a:gd name="connsiteX2" fmla="*/ 9144000 w 9144000"/>
              <a:gd name="connsiteY2" fmla="*/ 3548418 h 3548418"/>
              <a:gd name="connsiteX3" fmla="*/ 9144000 w 9144000"/>
              <a:gd name="connsiteY3" fmla="*/ 0 h 3548418"/>
              <a:gd name="connsiteX4" fmla="*/ 0 w 9144000"/>
              <a:gd name="connsiteY4" fmla="*/ 136477 h 3548418"/>
              <a:gd name="connsiteX0" fmla="*/ 0 w 9144000"/>
              <a:gd name="connsiteY0" fmla="*/ 1182806 h 4594747"/>
              <a:gd name="connsiteX1" fmla="*/ 0 w 9144000"/>
              <a:gd name="connsiteY1" fmla="*/ 4594747 h 4594747"/>
              <a:gd name="connsiteX2" fmla="*/ 9144000 w 9144000"/>
              <a:gd name="connsiteY2" fmla="*/ 4594747 h 4594747"/>
              <a:gd name="connsiteX3" fmla="*/ 9144000 w 9144000"/>
              <a:gd name="connsiteY3" fmla="*/ 1046329 h 4594747"/>
              <a:gd name="connsiteX4" fmla="*/ 0 w 9144000"/>
              <a:gd name="connsiteY4" fmla="*/ 1182806 h 4594747"/>
              <a:gd name="connsiteX0" fmla="*/ 0 w 9144000"/>
              <a:gd name="connsiteY0" fmla="*/ 1182806 h 4594747"/>
              <a:gd name="connsiteX1" fmla="*/ 0 w 9144000"/>
              <a:gd name="connsiteY1" fmla="*/ 4594747 h 4594747"/>
              <a:gd name="connsiteX2" fmla="*/ 9144000 w 9144000"/>
              <a:gd name="connsiteY2" fmla="*/ 4594747 h 4594747"/>
              <a:gd name="connsiteX3" fmla="*/ 9144000 w 9144000"/>
              <a:gd name="connsiteY3" fmla="*/ 1046329 h 4594747"/>
              <a:gd name="connsiteX4" fmla="*/ 0 w 9144000"/>
              <a:gd name="connsiteY4" fmla="*/ 1182806 h 4594747"/>
              <a:gd name="connsiteX0" fmla="*/ 0 w 9144000"/>
              <a:gd name="connsiteY0" fmla="*/ 636896 h 4048837"/>
              <a:gd name="connsiteX1" fmla="*/ 0 w 9144000"/>
              <a:gd name="connsiteY1" fmla="*/ 4048837 h 4048837"/>
              <a:gd name="connsiteX2" fmla="*/ 9144000 w 9144000"/>
              <a:gd name="connsiteY2" fmla="*/ 4048837 h 4048837"/>
              <a:gd name="connsiteX3" fmla="*/ 9144000 w 9144000"/>
              <a:gd name="connsiteY3" fmla="*/ 1046329 h 4048837"/>
              <a:gd name="connsiteX4" fmla="*/ 0 w 9144000"/>
              <a:gd name="connsiteY4" fmla="*/ 636896 h 4048837"/>
              <a:gd name="connsiteX0" fmla="*/ 0 w 9144000"/>
              <a:gd name="connsiteY0" fmla="*/ 896204 h 4048837"/>
              <a:gd name="connsiteX1" fmla="*/ 0 w 9144000"/>
              <a:gd name="connsiteY1" fmla="*/ 4048837 h 4048837"/>
              <a:gd name="connsiteX2" fmla="*/ 9144000 w 9144000"/>
              <a:gd name="connsiteY2" fmla="*/ 4048837 h 4048837"/>
              <a:gd name="connsiteX3" fmla="*/ 9144000 w 9144000"/>
              <a:gd name="connsiteY3" fmla="*/ 1046329 h 4048837"/>
              <a:gd name="connsiteX4" fmla="*/ 0 w 9144000"/>
              <a:gd name="connsiteY4" fmla="*/ 896204 h 4048837"/>
              <a:gd name="connsiteX0" fmla="*/ 0 w 9144000"/>
              <a:gd name="connsiteY0" fmla="*/ 896204 h 4048837"/>
              <a:gd name="connsiteX1" fmla="*/ 0 w 9144000"/>
              <a:gd name="connsiteY1" fmla="*/ 4048837 h 4048837"/>
              <a:gd name="connsiteX2" fmla="*/ 9144000 w 9144000"/>
              <a:gd name="connsiteY2" fmla="*/ 4048837 h 4048837"/>
              <a:gd name="connsiteX3" fmla="*/ 9144000 w 9144000"/>
              <a:gd name="connsiteY3" fmla="*/ 1046329 h 4048837"/>
              <a:gd name="connsiteX4" fmla="*/ 0 w 9144000"/>
              <a:gd name="connsiteY4" fmla="*/ 896204 h 4048837"/>
              <a:gd name="connsiteX0" fmla="*/ 0 w 9167750"/>
              <a:gd name="connsiteY0" fmla="*/ 0 h 3152633"/>
              <a:gd name="connsiteX1" fmla="*/ 0 w 9167750"/>
              <a:gd name="connsiteY1" fmla="*/ 3152633 h 3152633"/>
              <a:gd name="connsiteX2" fmla="*/ 9144000 w 9167750"/>
              <a:gd name="connsiteY2" fmla="*/ 3152633 h 3152633"/>
              <a:gd name="connsiteX3" fmla="*/ 9167750 w 9167750"/>
              <a:gd name="connsiteY3" fmla="*/ 1174666 h 3152633"/>
              <a:gd name="connsiteX4" fmla="*/ 0 w 9167750"/>
              <a:gd name="connsiteY4" fmla="*/ 0 h 3152633"/>
              <a:gd name="connsiteX0" fmla="*/ 0 w 9167750"/>
              <a:gd name="connsiteY0" fmla="*/ 841318 h 3024296"/>
              <a:gd name="connsiteX1" fmla="*/ 0 w 9167750"/>
              <a:gd name="connsiteY1" fmla="*/ 3024296 h 3024296"/>
              <a:gd name="connsiteX2" fmla="*/ 9144000 w 9167750"/>
              <a:gd name="connsiteY2" fmla="*/ 3024296 h 3024296"/>
              <a:gd name="connsiteX3" fmla="*/ 9167750 w 9167750"/>
              <a:gd name="connsiteY3" fmla="*/ 1046329 h 3024296"/>
              <a:gd name="connsiteX4" fmla="*/ 0 w 9167750"/>
              <a:gd name="connsiteY4" fmla="*/ 841318 h 3024296"/>
              <a:gd name="connsiteX0" fmla="*/ 0 w 9167750"/>
              <a:gd name="connsiteY0" fmla="*/ 1175625 h 3024296"/>
              <a:gd name="connsiteX1" fmla="*/ 0 w 9167750"/>
              <a:gd name="connsiteY1" fmla="*/ 3024296 h 3024296"/>
              <a:gd name="connsiteX2" fmla="*/ 9144000 w 9167750"/>
              <a:gd name="connsiteY2" fmla="*/ 3024296 h 3024296"/>
              <a:gd name="connsiteX3" fmla="*/ 9167750 w 9167750"/>
              <a:gd name="connsiteY3" fmla="*/ 1046329 h 3024296"/>
              <a:gd name="connsiteX4" fmla="*/ 0 w 9167750"/>
              <a:gd name="connsiteY4" fmla="*/ 1175625 h 3024296"/>
              <a:gd name="connsiteX0" fmla="*/ 0 w 9167750"/>
              <a:gd name="connsiteY0" fmla="*/ 873157 h 2721828"/>
              <a:gd name="connsiteX1" fmla="*/ 0 w 9167750"/>
              <a:gd name="connsiteY1" fmla="*/ 2721828 h 2721828"/>
              <a:gd name="connsiteX2" fmla="*/ 9144000 w 9167750"/>
              <a:gd name="connsiteY2" fmla="*/ 2721828 h 2721828"/>
              <a:gd name="connsiteX3" fmla="*/ 9167750 w 9167750"/>
              <a:gd name="connsiteY3" fmla="*/ 1046329 h 2721828"/>
              <a:gd name="connsiteX4" fmla="*/ 0 w 9167750"/>
              <a:gd name="connsiteY4" fmla="*/ 873157 h 272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7750" h="2721828">
                <a:moveTo>
                  <a:pt x="0" y="873157"/>
                </a:moveTo>
                <a:lnTo>
                  <a:pt x="0" y="2721828"/>
                </a:lnTo>
                <a:lnTo>
                  <a:pt x="9144000" y="2721828"/>
                </a:lnTo>
                <a:lnTo>
                  <a:pt x="9167750" y="1046329"/>
                </a:lnTo>
                <a:cubicBezTo>
                  <a:pt x="7498174" y="0"/>
                  <a:pt x="3143534" y="2192442"/>
                  <a:pt x="0" y="873157"/>
                </a:cubicBezTo>
                <a:close/>
              </a:path>
            </a:pathLst>
          </a:custGeom>
          <a:gradFill>
            <a:gsLst>
              <a:gs pos="0">
                <a:schemeClr val="bg1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00000"/>
              </a:lnSpc>
            </a:pPr>
            <a:endParaRPr lang="ko-KR" altLang="en-US" b="0">
              <a:solidFill>
                <a:prstClr val="white"/>
              </a:solidFill>
            </a:endParaRPr>
          </a:p>
        </p:txBody>
      </p:sp>
      <p:sp>
        <p:nvSpPr>
          <p:cNvPr id="4" name="자유형 3"/>
          <p:cNvSpPr/>
          <p:nvPr/>
        </p:nvSpPr>
        <p:spPr>
          <a:xfrm flipV="1">
            <a:off x="9201" y="194398"/>
            <a:ext cx="9158549" cy="1195124"/>
          </a:xfrm>
          <a:custGeom>
            <a:avLst/>
            <a:gdLst>
              <a:gd name="connsiteX0" fmla="*/ 0 w 9144000"/>
              <a:gd name="connsiteY0" fmla="*/ 214314 h 1071572"/>
              <a:gd name="connsiteX1" fmla="*/ 9144000 w 9144000"/>
              <a:gd name="connsiteY1" fmla="*/ 214314 h 1071572"/>
              <a:gd name="connsiteX2" fmla="*/ 9144000 w 9144000"/>
              <a:gd name="connsiteY2" fmla="*/ 857258 h 1071572"/>
              <a:gd name="connsiteX3" fmla="*/ 0 w 9144000"/>
              <a:gd name="connsiteY3" fmla="*/ 857258 h 1071572"/>
              <a:gd name="connsiteX4" fmla="*/ 0 w 9144000"/>
              <a:gd name="connsiteY4" fmla="*/ 214314 h 1071572"/>
              <a:gd name="connsiteX0" fmla="*/ 0 w 9144000"/>
              <a:gd name="connsiteY0" fmla="*/ 714381 h 2071706"/>
              <a:gd name="connsiteX1" fmla="*/ 9144000 w 9144000"/>
              <a:gd name="connsiteY1" fmla="*/ 714381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44000"/>
              <a:gd name="connsiteY0" fmla="*/ 714381 h 2071706"/>
              <a:gd name="connsiteX1" fmla="*/ 9144000 w 9144000"/>
              <a:gd name="connsiteY1" fmla="*/ 714381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44000"/>
              <a:gd name="connsiteY0" fmla="*/ 714381 h 2071706"/>
              <a:gd name="connsiteX1" fmla="*/ 9144000 w 9144000"/>
              <a:gd name="connsiteY1" fmla="*/ 577869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44000"/>
              <a:gd name="connsiteY0" fmla="*/ 714381 h 2071706"/>
              <a:gd name="connsiteX1" fmla="*/ 9144000 w 9144000"/>
              <a:gd name="connsiteY1" fmla="*/ 577869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44000"/>
              <a:gd name="connsiteY0" fmla="*/ 714381 h 2071706"/>
              <a:gd name="connsiteX1" fmla="*/ 9144000 w 9144000"/>
              <a:gd name="connsiteY1" fmla="*/ 577869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44000"/>
              <a:gd name="connsiteY0" fmla="*/ 714381 h 2071706"/>
              <a:gd name="connsiteX1" fmla="*/ 9144000 w 9144000"/>
              <a:gd name="connsiteY1" fmla="*/ 577869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44000"/>
              <a:gd name="connsiteY0" fmla="*/ 714381 h 2071706"/>
              <a:gd name="connsiteX1" fmla="*/ 9131300 w 9144000"/>
              <a:gd name="connsiteY1" fmla="*/ 438185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31300"/>
              <a:gd name="connsiteY0" fmla="*/ 714381 h 2053799"/>
              <a:gd name="connsiteX1" fmla="*/ 9131300 w 9131300"/>
              <a:gd name="connsiteY1" fmla="*/ 438185 h 2053799"/>
              <a:gd name="connsiteX2" fmla="*/ 9114971 w 9131300"/>
              <a:gd name="connsiteY2" fmla="*/ 1339418 h 2053799"/>
              <a:gd name="connsiteX3" fmla="*/ 0 w 9131300"/>
              <a:gd name="connsiteY3" fmla="*/ 1357325 h 2053799"/>
              <a:gd name="connsiteX4" fmla="*/ 0 w 9131300"/>
              <a:gd name="connsiteY4" fmla="*/ 714381 h 2053799"/>
              <a:gd name="connsiteX0" fmla="*/ 0 w 9116786"/>
              <a:gd name="connsiteY0" fmla="*/ 714381 h 2053799"/>
              <a:gd name="connsiteX1" fmla="*/ 9116786 w 9116786"/>
              <a:gd name="connsiteY1" fmla="*/ 462468 h 2053799"/>
              <a:gd name="connsiteX2" fmla="*/ 9114971 w 9116786"/>
              <a:gd name="connsiteY2" fmla="*/ 1339418 h 2053799"/>
              <a:gd name="connsiteX3" fmla="*/ 0 w 9116786"/>
              <a:gd name="connsiteY3" fmla="*/ 1357325 h 2053799"/>
              <a:gd name="connsiteX4" fmla="*/ 0 w 9116786"/>
              <a:gd name="connsiteY4" fmla="*/ 714381 h 2053799"/>
              <a:gd name="connsiteX0" fmla="*/ 0 w 9114971"/>
              <a:gd name="connsiteY0" fmla="*/ 714381 h 2053799"/>
              <a:gd name="connsiteX1" fmla="*/ 9102272 w 9114971"/>
              <a:gd name="connsiteY1" fmla="*/ 458855 h 2053799"/>
              <a:gd name="connsiteX2" fmla="*/ 9114971 w 9114971"/>
              <a:gd name="connsiteY2" fmla="*/ 1339418 h 2053799"/>
              <a:gd name="connsiteX3" fmla="*/ 0 w 9114971"/>
              <a:gd name="connsiteY3" fmla="*/ 1357325 h 2053799"/>
              <a:gd name="connsiteX4" fmla="*/ 0 w 9114971"/>
              <a:gd name="connsiteY4" fmla="*/ 714381 h 2053799"/>
              <a:gd name="connsiteX0" fmla="*/ 0 w 9114971"/>
              <a:gd name="connsiteY0" fmla="*/ 714381 h 1913045"/>
              <a:gd name="connsiteX1" fmla="*/ 9102272 w 9114971"/>
              <a:gd name="connsiteY1" fmla="*/ 458855 h 1913045"/>
              <a:gd name="connsiteX2" fmla="*/ 9114971 w 9114971"/>
              <a:gd name="connsiteY2" fmla="*/ 1339418 h 1913045"/>
              <a:gd name="connsiteX3" fmla="*/ 0 w 9114971"/>
              <a:gd name="connsiteY3" fmla="*/ 1357325 h 1913045"/>
              <a:gd name="connsiteX4" fmla="*/ 0 w 9114971"/>
              <a:gd name="connsiteY4" fmla="*/ 714381 h 1913045"/>
              <a:gd name="connsiteX0" fmla="*/ 0 w 9114971"/>
              <a:gd name="connsiteY0" fmla="*/ 714381 h 1913045"/>
              <a:gd name="connsiteX1" fmla="*/ 9102272 w 9114971"/>
              <a:gd name="connsiteY1" fmla="*/ 458855 h 1913045"/>
              <a:gd name="connsiteX2" fmla="*/ 9114971 w 9114971"/>
              <a:gd name="connsiteY2" fmla="*/ 1339418 h 1913045"/>
              <a:gd name="connsiteX3" fmla="*/ 0 w 9114971"/>
              <a:gd name="connsiteY3" fmla="*/ 1357325 h 1913045"/>
              <a:gd name="connsiteX4" fmla="*/ 0 w 9114971"/>
              <a:gd name="connsiteY4" fmla="*/ 714381 h 1913045"/>
              <a:gd name="connsiteX0" fmla="*/ 0 w 9114971"/>
              <a:gd name="connsiteY0" fmla="*/ 714381 h 2316806"/>
              <a:gd name="connsiteX1" fmla="*/ 9102272 w 9114971"/>
              <a:gd name="connsiteY1" fmla="*/ 458855 h 2316806"/>
              <a:gd name="connsiteX2" fmla="*/ 9114971 w 9114971"/>
              <a:gd name="connsiteY2" fmla="*/ 1339418 h 2316806"/>
              <a:gd name="connsiteX3" fmla="*/ 0 w 9114971"/>
              <a:gd name="connsiteY3" fmla="*/ 1357325 h 2316806"/>
              <a:gd name="connsiteX4" fmla="*/ 0 w 9114971"/>
              <a:gd name="connsiteY4" fmla="*/ 714381 h 2316806"/>
              <a:gd name="connsiteX0" fmla="*/ 0 w 9114971"/>
              <a:gd name="connsiteY0" fmla="*/ 714381 h 2114926"/>
              <a:gd name="connsiteX1" fmla="*/ 9102272 w 9114971"/>
              <a:gd name="connsiteY1" fmla="*/ 458855 h 2114926"/>
              <a:gd name="connsiteX2" fmla="*/ 9114971 w 9114971"/>
              <a:gd name="connsiteY2" fmla="*/ 1339418 h 2114926"/>
              <a:gd name="connsiteX3" fmla="*/ 0 w 9114971"/>
              <a:gd name="connsiteY3" fmla="*/ 1357325 h 2114926"/>
              <a:gd name="connsiteX4" fmla="*/ 0 w 9114971"/>
              <a:gd name="connsiteY4" fmla="*/ 714381 h 2114926"/>
              <a:gd name="connsiteX0" fmla="*/ 0 w 9114971"/>
              <a:gd name="connsiteY0" fmla="*/ 714381 h 2150552"/>
              <a:gd name="connsiteX1" fmla="*/ 9102272 w 9114971"/>
              <a:gd name="connsiteY1" fmla="*/ 458855 h 2150552"/>
              <a:gd name="connsiteX2" fmla="*/ 9114971 w 9114971"/>
              <a:gd name="connsiteY2" fmla="*/ 1339418 h 2150552"/>
              <a:gd name="connsiteX3" fmla="*/ 0 w 9114971"/>
              <a:gd name="connsiteY3" fmla="*/ 1357325 h 2150552"/>
              <a:gd name="connsiteX4" fmla="*/ 0 w 9114971"/>
              <a:gd name="connsiteY4" fmla="*/ 714381 h 2150552"/>
              <a:gd name="connsiteX0" fmla="*/ 0 w 9114971"/>
              <a:gd name="connsiteY0" fmla="*/ 714381 h 2340557"/>
              <a:gd name="connsiteX1" fmla="*/ 9102272 w 9114971"/>
              <a:gd name="connsiteY1" fmla="*/ 648860 h 2340557"/>
              <a:gd name="connsiteX2" fmla="*/ 9114971 w 9114971"/>
              <a:gd name="connsiteY2" fmla="*/ 1529423 h 2340557"/>
              <a:gd name="connsiteX3" fmla="*/ 0 w 9114971"/>
              <a:gd name="connsiteY3" fmla="*/ 1547330 h 2340557"/>
              <a:gd name="connsiteX4" fmla="*/ 0 w 9114971"/>
              <a:gd name="connsiteY4" fmla="*/ 714381 h 2340557"/>
              <a:gd name="connsiteX0" fmla="*/ 0 w 9114971"/>
              <a:gd name="connsiteY0" fmla="*/ 405622 h 2031798"/>
              <a:gd name="connsiteX1" fmla="*/ 9102272 w 9114971"/>
              <a:gd name="connsiteY1" fmla="*/ 340101 h 2031798"/>
              <a:gd name="connsiteX2" fmla="*/ 9114971 w 9114971"/>
              <a:gd name="connsiteY2" fmla="*/ 1220664 h 2031798"/>
              <a:gd name="connsiteX3" fmla="*/ 0 w 9114971"/>
              <a:gd name="connsiteY3" fmla="*/ 1238571 h 2031798"/>
              <a:gd name="connsiteX4" fmla="*/ 0 w 9114971"/>
              <a:gd name="connsiteY4" fmla="*/ 405622 h 203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14971" h="2031798">
                <a:moveTo>
                  <a:pt x="0" y="405622"/>
                </a:moveTo>
                <a:cubicBezTo>
                  <a:pt x="3095275" y="0"/>
                  <a:pt x="6957873" y="2031798"/>
                  <a:pt x="9102272" y="340101"/>
                </a:cubicBezTo>
                <a:lnTo>
                  <a:pt x="9114971" y="1220664"/>
                </a:lnTo>
                <a:cubicBezTo>
                  <a:pt x="6220613" y="1768790"/>
                  <a:pt x="2598883" y="49176"/>
                  <a:pt x="0" y="1238571"/>
                </a:cubicBezTo>
                <a:lnTo>
                  <a:pt x="0" y="405622"/>
                </a:lnTo>
                <a:close/>
              </a:path>
            </a:pathLst>
          </a:custGeom>
          <a:gradFill flip="none" rotWithShape="1">
            <a:gsLst>
              <a:gs pos="0">
                <a:srgbClr val="A7C8D7"/>
              </a:gs>
              <a:gs pos="100000">
                <a:srgbClr val="CDE4EB"/>
              </a:gs>
            </a:gsLst>
            <a:lin ang="0" scaled="1"/>
            <a:tileRect/>
          </a:gradFill>
          <a:ln>
            <a:noFill/>
          </a:ln>
          <a:scene3d>
            <a:camera prst="orthographicFront"/>
            <a:lightRig rig="balanced" dir="t"/>
          </a:scene3d>
          <a:sp3d prstMaterial="plastic"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00000"/>
              </a:lnSpc>
            </a:pPr>
            <a:endParaRPr lang="ko-KR" altLang="en-US" b="0">
              <a:solidFill>
                <a:prstClr val="white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 flipV="1">
            <a:off x="-2643" y="116986"/>
            <a:ext cx="9158514" cy="1403113"/>
          </a:xfrm>
          <a:custGeom>
            <a:avLst/>
            <a:gdLst>
              <a:gd name="connsiteX0" fmla="*/ 0 w 9144000"/>
              <a:gd name="connsiteY0" fmla="*/ 214314 h 1071572"/>
              <a:gd name="connsiteX1" fmla="*/ 9144000 w 9144000"/>
              <a:gd name="connsiteY1" fmla="*/ 214314 h 1071572"/>
              <a:gd name="connsiteX2" fmla="*/ 9144000 w 9144000"/>
              <a:gd name="connsiteY2" fmla="*/ 857258 h 1071572"/>
              <a:gd name="connsiteX3" fmla="*/ 0 w 9144000"/>
              <a:gd name="connsiteY3" fmla="*/ 857258 h 1071572"/>
              <a:gd name="connsiteX4" fmla="*/ 0 w 9144000"/>
              <a:gd name="connsiteY4" fmla="*/ 214314 h 1071572"/>
              <a:gd name="connsiteX0" fmla="*/ 0 w 9144000"/>
              <a:gd name="connsiteY0" fmla="*/ 714381 h 2071706"/>
              <a:gd name="connsiteX1" fmla="*/ 9144000 w 9144000"/>
              <a:gd name="connsiteY1" fmla="*/ 714381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44000"/>
              <a:gd name="connsiteY0" fmla="*/ 714381 h 2071706"/>
              <a:gd name="connsiteX1" fmla="*/ 9144000 w 9144000"/>
              <a:gd name="connsiteY1" fmla="*/ 714381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44000"/>
              <a:gd name="connsiteY0" fmla="*/ 714381 h 2071706"/>
              <a:gd name="connsiteX1" fmla="*/ 9144000 w 9144000"/>
              <a:gd name="connsiteY1" fmla="*/ 577869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44000"/>
              <a:gd name="connsiteY0" fmla="*/ 714381 h 2071706"/>
              <a:gd name="connsiteX1" fmla="*/ 9144000 w 9144000"/>
              <a:gd name="connsiteY1" fmla="*/ 577869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44000"/>
              <a:gd name="connsiteY0" fmla="*/ 714381 h 2071706"/>
              <a:gd name="connsiteX1" fmla="*/ 9144000 w 9144000"/>
              <a:gd name="connsiteY1" fmla="*/ 577869 h 2071706"/>
              <a:gd name="connsiteX2" fmla="*/ 9144000 w 9144000"/>
              <a:gd name="connsiteY2" fmla="*/ 1357325 h 2071706"/>
              <a:gd name="connsiteX3" fmla="*/ 0 w 9144000"/>
              <a:gd name="connsiteY3" fmla="*/ 1357325 h 2071706"/>
              <a:gd name="connsiteX4" fmla="*/ 0 w 9144000"/>
              <a:gd name="connsiteY4" fmla="*/ 714381 h 2071706"/>
              <a:gd name="connsiteX0" fmla="*/ 0 w 9158514"/>
              <a:gd name="connsiteY0" fmla="*/ 714381 h 2042685"/>
              <a:gd name="connsiteX1" fmla="*/ 9144000 w 9158514"/>
              <a:gd name="connsiteY1" fmla="*/ 577869 h 2042685"/>
              <a:gd name="connsiteX2" fmla="*/ 9158514 w 9158514"/>
              <a:gd name="connsiteY2" fmla="*/ 1328304 h 2042685"/>
              <a:gd name="connsiteX3" fmla="*/ 0 w 9158514"/>
              <a:gd name="connsiteY3" fmla="*/ 1357325 h 2042685"/>
              <a:gd name="connsiteX4" fmla="*/ 0 w 9158514"/>
              <a:gd name="connsiteY4" fmla="*/ 714381 h 2042685"/>
              <a:gd name="connsiteX0" fmla="*/ 0 w 9158514"/>
              <a:gd name="connsiteY0" fmla="*/ 714381 h 2042685"/>
              <a:gd name="connsiteX1" fmla="*/ 9158514 w 9158514"/>
              <a:gd name="connsiteY1" fmla="*/ 606685 h 2042685"/>
              <a:gd name="connsiteX2" fmla="*/ 9158514 w 9158514"/>
              <a:gd name="connsiteY2" fmla="*/ 1328304 h 2042685"/>
              <a:gd name="connsiteX3" fmla="*/ 0 w 9158514"/>
              <a:gd name="connsiteY3" fmla="*/ 1357325 h 2042685"/>
              <a:gd name="connsiteX4" fmla="*/ 0 w 9158514"/>
              <a:gd name="connsiteY4" fmla="*/ 714381 h 2042685"/>
              <a:gd name="connsiteX0" fmla="*/ 0 w 9158514"/>
              <a:gd name="connsiteY0" fmla="*/ 714381 h 2268316"/>
              <a:gd name="connsiteX1" fmla="*/ 9158514 w 9158514"/>
              <a:gd name="connsiteY1" fmla="*/ 606685 h 2268316"/>
              <a:gd name="connsiteX2" fmla="*/ 9158514 w 9158514"/>
              <a:gd name="connsiteY2" fmla="*/ 1328304 h 2268316"/>
              <a:gd name="connsiteX3" fmla="*/ 0 w 9158514"/>
              <a:gd name="connsiteY3" fmla="*/ 1357325 h 2268316"/>
              <a:gd name="connsiteX4" fmla="*/ 0 w 9158514"/>
              <a:gd name="connsiteY4" fmla="*/ 714381 h 2268316"/>
              <a:gd name="connsiteX0" fmla="*/ 0 w 9158514"/>
              <a:gd name="connsiteY0" fmla="*/ 714381 h 2268316"/>
              <a:gd name="connsiteX1" fmla="*/ 9158514 w 9158514"/>
              <a:gd name="connsiteY1" fmla="*/ 606685 h 2268316"/>
              <a:gd name="connsiteX2" fmla="*/ 9158514 w 9158514"/>
              <a:gd name="connsiteY2" fmla="*/ 1328304 h 2268316"/>
              <a:gd name="connsiteX3" fmla="*/ 0 w 9158514"/>
              <a:gd name="connsiteY3" fmla="*/ 1357325 h 2268316"/>
              <a:gd name="connsiteX4" fmla="*/ 0 w 9158514"/>
              <a:gd name="connsiteY4" fmla="*/ 714381 h 2268316"/>
              <a:gd name="connsiteX0" fmla="*/ 0 w 9158514"/>
              <a:gd name="connsiteY0" fmla="*/ 714381 h 2102062"/>
              <a:gd name="connsiteX1" fmla="*/ 9158514 w 9158514"/>
              <a:gd name="connsiteY1" fmla="*/ 606685 h 2102062"/>
              <a:gd name="connsiteX2" fmla="*/ 9158514 w 9158514"/>
              <a:gd name="connsiteY2" fmla="*/ 1162050 h 2102062"/>
              <a:gd name="connsiteX3" fmla="*/ 0 w 9158514"/>
              <a:gd name="connsiteY3" fmla="*/ 1357325 h 2102062"/>
              <a:gd name="connsiteX4" fmla="*/ 0 w 9158514"/>
              <a:gd name="connsiteY4" fmla="*/ 714381 h 2102062"/>
              <a:gd name="connsiteX0" fmla="*/ 0 w 9158514"/>
              <a:gd name="connsiteY0" fmla="*/ 783957 h 2171638"/>
              <a:gd name="connsiteX1" fmla="*/ 9158514 w 9158514"/>
              <a:gd name="connsiteY1" fmla="*/ 676261 h 2171638"/>
              <a:gd name="connsiteX2" fmla="*/ 9158514 w 9158514"/>
              <a:gd name="connsiteY2" fmla="*/ 1231626 h 2171638"/>
              <a:gd name="connsiteX3" fmla="*/ 0 w 9158514"/>
              <a:gd name="connsiteY3" fmla="*/ 1426901 h 2171638"/>
              <a:gd name="connsiteX4" fmla="*/ 0 w 9158514"/>
              <a:gd name="connsiteY4" fmla="*/ 783957 h 2171638"/>
              <a:gd name="connsiteX0" fmla="*/ 0 w 9158514"/>
              <a:gd name="connsiteY0" fmla="*/ 997712 h 2385393"/>
              <a:gd name="connsiteX1" fmla="*/ 9158514 w 9158514"/>
              <a:gd name="connsiteY1" fmla="*/ 890016 h 2385393"/>
              <a:gd name="connsiteX2" fmla="*/ 9158514 w 9158514"/>
              <a:gd name="connsiteY2" fmla="*/ 1445381 h 2385393"/>
              <a:gd name="connsiteX3" fmla="*/ 0 w 9158514"/>
              <a:gd name="connsiteY3" fmla="*/ 1640656 h 2385393"/>
              <a:gd name="connsiteX4" fmla="*/ 0 w 9158514"/>
              <a:gd name="connsiteY4" fmla="*/ 997712 h 238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58514" h="2385393">
                <a:moveTo>
                  <a:pt x="0" y="997712"/>
                </a:moveTo>
                <a:cubicBezTo>
                  <a:pt x="3047999" y="283331"/>
                  <a:pt x="6532739" y="2169574"/>
                  <a:pt x="9158514" y="890016"/>
                </a:cubicBezTo>
                <a:lnTo>
                  <a:pt x="9158514" y="1445381"/>
                </a:lnTo>
                <a:cubicBezTo>
                  <a:pt x="6300516" y="2385393"/>
                  <a:pt x="2893620" y="0"/>
                  <a:pt x="0" y="1640656"/>
                </a:cubicBezTo>
                <a:lnTo>
                  <a:pt x="0" y="997712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lumMod val="75000"/>
                </a:schemeClr>
              </a:gs>
              <a:gs pos="100000">
                <a:schemeClr val="accent5">
                  <a:lumMod val="60000"/>
                  <a:lumOff val="40000"/>
                </a:schemeClr>
              </a:gs>
            </a:gsLst>
            <a:lin ang="10800000" scaled="1"/>
            <a:tileRect/>
          </a:gradFill>
          <a:ln>
            <a:noFill/>
          </a:ln>
          <a:scene3d>
            <a:camera prst="orthographicFront"/>
            <a:lightRig rig="balanced" dir="t"/>
          </a:scene3d>
          <a:sp3d prstMaterial="plastic"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00000"/>
              </a:lnSpc>
            </a:pPr>
            <a:endParaRPr lang="ko-KR" altLang="en-US" b="0">
              <a:solidFill>
                <a:prstClr val="white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78" r:id="rId1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emf"/><Relationship Id="rId3" Type="http://schemas.openxmlformats.org/officeDocument/2006/relationships/image" Target="../media/image57.png"/><Relationship Id="rId7" Type="http://schemas.openxmlformats.org/officeDocument/2006/relationships/image" Target="../media/image52.emf"/><Relationship Id="rId12" Type="http://schemas.openxmlformats.org/officeDocument/2006/relationships/image" Target="../media/image50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emf"/><Relationship Id="rId11" Type="http://schemas.openxmlformats.org/officeDocument/2006/relationships/image" Target="../media/image56.emf"/><Relationship Id="rId5" Type="http://schemas.openxmlformats.org/officeDocument/2006/relationships/image" Target="../media/image59.png"/><Relationship Id="rId10" Type="http://schemas.openxmlformats.org/officeDocument/2006/relationships/image" Target="../media/image55.emf"/><Relationship Id="rId4" Type="http://schemas.openxmlformats.org/officeDocument/2006/relationships/image" Target="../media/image58.png"/><Relationship Id="rId9" Type="http://schemas.openxmlformats.org/officeDocument/2006/relationships/image" Target="../media/image54.em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3.png"/><Relationship Id="rId4" Type="http://schemas.openxmlformats.org/officeDocument/2006/relationships/image" Target="../media/image2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8.xml"/><Relationship Id="rId4" Type="http://schemas.openxmlformats.org/officeDocument/2006/relationships/image" Target="../media/image28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96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0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29.wm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3" Type="http://schemas.openxmlformats.org/officeDocument/2006/relationships/image" Target="../media/image32.jpeg"/><Relationship Id="rId7" Type="http://schemas.openxmlformats.org/officeDocument/2006/relationships/image" Target="../media/image3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jpeg"/><Relationship Id="rId11" Type="http://schemas.openxmlformats.org/officeDocument/2006/relationships/image" Target="../media/image40.jpeg"/><Relationship Id="rId5" Type="http://schemas.openxmlformats.org/officeDocument/2006/relationships/image" Target="../media/image34.jpeg"/><Relationship Id="rId10" Type="http://schemas.openxmlformats.org/officeDocument/2006/relationships/image" Target="../media/image39.jpeg"/><Relationship Id="rId4" Type="http://schemas.openxmlformats.org/officeDocument/2006/relationships/image" Target="../media/image33.jpeg"/><Relationship Id="rId9" Type="http://schemas.openxmlformats.org/officeDocument/2006/relationships/image" Target="../media/image38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13" Type="http://schemas.openxmlformats.org/officeDocument/2006/relationships/image" Target="../media/image55.emf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12" Type="http://schemas.openxmlformats.org/officeDocument/2006/relationships/image" Target="../media/image54.emf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8.png"/><Relationship Id="rId11" Type="http://schemas.openxmlformats.org/officeDocument/2006/relationships/image" Target="../media/image53.emf"/><Relationship Id="rId5" Type="http://schemas.openxmlformats.org/officeDocument/2006/relationships/image" Target="../media/image47.png"/><Relationship Id="rId10" Type="http://schemas.openxmlformats.org/officeDocument/2006/relationships/image" Target="../media/image52.emf"/><Relationship Id="rId4" Type="http://schemas.openxmlformats.org/officeDocument/2006/relationships/image" Target="../media/image46.png"/><Relationship Id="rId9" Type="http://schemas.openxmlformats.org/officeDocument/2006/relationships/image" Target="../media/image51.emf"/><Relationship Id="rId14" Type="http://schemas.openxmlformats.org/officeDocument/2006/relationships/image" Target="../media/image56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ext Box 3"/>
          <p:cNvSpPr txBox="1">
            <a:spLocks noChangeArrowheads="1"/>
          </p:cNvSpPr>
          <p:nvPr/>
        </p:nvSpPr>
        <p:spPr bwMode="auto">
          <a:xfrm>
            <a:off x="107504" y="548680"/>
            <a:ext cx="9144000" cy="26369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lIns="36000" tIns="108000" rIns="36000" bIns="36000" anchor="ctr"/>
          <a:lstStyle/>
          <a:p>
            <a:pPr algn="ctr">
              <a:lnSpc>
                <a:spcPct val="110000"/>
              </a:lnSpc>
              <a:spcBef>
                <a:spcPct val="50000"/>
              </a:spcBef>
            </a:pPr>
            <a:r>
              <a:rPr lang="en-US" altLang="ko-KR" sz="2400" dirty="0" smtClean="0">
                <a:solidFill>
                  <a:srgbClr val="660066"/>
                </a:solidFill>
                <a:latin typeface="Arial" pitchFamily="34" charset="0"/>
                <a:cs typeface="Arial" pitchFamily="34" charset="0"/>
              </a:rPr>
              <a:t>LEAP investigation of hydrogen in SRF Niobium</a:t>
            </a:r>
          </a:p>
        </p:txBody>
      </p:sp>
      <p:sp>
        <p:nvSpPr>
          <p:cNvPr id="96260" name="Text Box 117"/>
          <p:cNvSpPr txBox="1">
            <a:spLocks noChangeArrowheads="1"/>
          </p:cNvSpPr>
          <p:nvPr/>
        </p:nvSpPr>
        <p:spPr bwMode="auto">
          <a:xfrm>
            <a:off x="1176941" y="5313402"/>
            <a:ext cx="6789424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en-US" altLang="ko-KR" sz="2000" dirty="0" smtClean="0">
                <a:latin typeface="Arial" pitchFamily="34" charset="0"/>
                <a:cs typeface="Arial" pitchFamily="34" charset="0"/>
              </a:rPr>
              <a:t>7</a:t>
            </a:r>
            <a:r>
              <a:rPr lang="en-US" altLang="ko-KR" sz="2000" baseline="30000" dirty="0" smtClean="0">
                <a:latin typeface="Arial" pitchFamily="34" charset="0"/>
                <a:cs typeface="Arial" pitchFamily="34" charset="0"/>
              </a:rPr>
              <a:t>th</a:t>
            </a:r>
            <a:r>
              <a:rPr lang="en-US" altLang="ko-KR" sz="2000" dirty="0" smtClean="0">
                <a:latin typeface="Arial" pitchFamily="34" charset="0"/>
                <a:cs typeface="Arial" pitchFamily="34" charset="0"/>
              </a:rPr>
              <a:t> SRF Materials Workshop, JLAB Newport News, VA</a:t>
            </a:r>
          </a:p>
          <a:p>
            <a:pPr algn="ctr">
              <a:lnSpc>
                <a:spcPct val="100000"/>
              </a:lnSpc>
            </a:pPr>
            <a:r>
              <a:rPr lang="en-US" altLang="ko-KR" sz="2000" dirty="0" smtClean="0">
                <a:latin typeface="Arial" pitchFamily="34" charset="0"/>
                <a:cs typeface="Arial" pitchFamily="34" charset="0"/>
              </a:rPr>
              <a:t>July 17, 2012</a:t>
            </a:r>
            <a:endParaRPr lang="ko-KR" altLang="en-US" sz="20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6261" name="Text Box 118"/>
          <p:cNvSpPr txBox="1">
            <a:spLocks noChangeArrowheads="1"/>
          </p:cNvSpPr>
          <p:nvPr/>
        </p:nvSpPr>
        <p:spPr bwMode="auto">
          <a:xfrm>
            <a:off x="467544" y="2492896"/>
            <a:ext cx="8225125" cy="21544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</a:pPr>
            <a:r>
              <a:rPr lang="en-US" altLang="ko-KR" sz="2200" dirty="0" smtClean="0">
                <a:latin typeface="Arial" pitchFamily="34" charset="0"/>
                <a:cs typeface="Arial" pitchFamily="34" charset="0"/>
              </a:rPr>
              <a:t>Yoon-Jun Kim and </a:t>
            </a:r>
            <a:r>
              <a:rPr lang="en-US" altLang="ko-KR" sz="2200" u="sng" dirty="0" smtClean="0">
                <a:latin typeface="Arial" pitchFamily="34" charset="0"/>
                <a:cs typeface="Arial" pitchFamily="34" charset="0"/>
              </a:rPr>
              <a:t>David N. Seidman</a:t>
            </a:r>
          </a:p>
          <a:p>
            <a:pPr>
              <a:lnSpc>
                <a:spcPct val="100000"/>
              </a:lnSpc>
            </a:pPr>
            <a:endParaRPr lang="en-US" altLang="ko-KR" sz="2200" dirty="0" smtClean="0">
              <a:latin typeface="Arial" pitchFamily="34" charset="0"/>
              <a:cs typeface="Arial" pitchFamily="34" charset="0"/>
            </a:endParaRPr>
          </a:p>
          <a:p>
            <a:pPr algn="ctr">
              <a:lnSpc>
                <a:spcPct val="100000"/>
              </a:lnSpc>
            </a:pPr>
            <a:r>
              <a:rPr lang="en-US" altLang="ko-KR" dirty="0" smtClean="0">
                <a:latin typeface="Arial" pitchFamily="34" charset="0"/>
                <a:cs typeface="Arial" pitchFamily="34" charset="0"/>
              </a:rPr>
              <a:t>Department of Materials Science and Engineering</a:t>
            </a:r>
          </a:p>
          <a:p>
            <a:pPr algn="ctr">
              <a:lnSpc>
                <a:spcPct val="100000"/>
              </a:lnSpc>
            </a:pPr>
            <a:r>
              <a:rPr lang="en-US" altLang="ko-KR" dirty="0">
                <a:latin typeface="Arial" pitchFamily="34" charset="0"/>
                <a:cs typeface="Arial" pitchFamily="34" charset="0"/>
              </a:rPr>
              <a:t>Northwestern University, Evanston, IL</a:t>
            </a:r>
          </a:p>
          <a:p>
            <a:pPr algn="ctr">
              <a:lnSpc>
                <a:spcPct val="100000"/>
              </a:lnSpc>
            </a:pPr>
            <a:endParaRPr lang="en-US" altLang="ko-KR" dirty="0" smtClean="0">
              <a:latin typeface="Arial" pitchFamily="34" charset="0"/>
              <a:cs typeface="Arial" pitchFamily="34" charset="0"/>
            </a:endParaRPr>
          </a:p>
          <a:p>
            <a:pPr algn="ctr">
              <a:lnSpc>
                <a:spcPct val="100000"/>
              </a:lnSpc>
            </a:pPr>
            <a:r>
              <a:rPr lang="en-US" altLang="ko-KR" dirty="0" smtClean="0">
                <a:latin typeface="Arial" pitchFamily="34" charset="0"/>
                <a:cs typeface="Arial" pitchFamily="34" charset="0"/>
              </a:rPr>
              <a:t>Northwestern University Center for Atom-Probe Tomography (NUCAPT)</a:t>
            </a:r>
          </a:p>
          <a:p>
            <a:pPr algn="ctr">
              <a:lnSpc>
                <a:spcPct val="100000"/>
              </a:lnSpc>
            </a:pPr>
            <a:r>
              <a:rPr lang="en-US" altLang="ko-KR" dirty="0" smtClean="0">
                <a:latin typeface="Arial" pitchFamily="34" charset="0"/>
                <a:cs typeface="Arial" pitchFamily="34" charset="0"/>
              </a:rPr>
              <a:t>Northwestern University, Evanston, IL</a:t>
            </a:r>
            <a:endParaRPr lang="en-US" altLang="ko-KR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524289" name="Picture 1" descr="C:\Users\Kim\Desktop\seal.gif"/>
          <p:cNvPicPr>
            <a:picLocks noChangeAspect="1" noChangeArrowheads="1"/>
          </p:cNvPicPr>
          <p:nvPr/>
        </p:nvPicPr>
        <p:blipFill>
          <a:blip r:embed="rId3" cstate="screen"/>
          <a:srcRect/>
          <a:stretch>
            <a:fillRect/>
          </a:stretch>
        </p:blipFill>
        <p:spPr bwMode="auto">
          <a:xfrm>
            <a:off x="0" y="5928592"/>
            <a:ext cx="1383454" cy="929479"/>
          </a:xfrm>
          <a:prstGeom prst="rect">
            <a:avLst/>
          </a:prstGeom>
          <a:noFill/>
        </p:spPr>
      </p:pic>
      <p:pic>
        <p:nvPicPr>
          <p:cNvPr id="6" name="Picture 88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47858" y="5929200"/>
            <a:ext cx="1796142" cy="928800"/>
          </a:xfrm>
          <a:prstGeom prst="rect">
            <a:avLst/>
          </a:prstGeom>
          <a:noFill/>
        </p:spPr>
      </p:pic>
    </p:spTree>
  </p:cSld>
  <p:clrMapOvr>
    <a:masterClrMapping/>
  </p:clrMapOvr>
  <p:transition advTm="20233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3"/>
          <p:cNvSpPr>
            <a:spLocks noChangeArrowheads="1"/>
          </p:cNvSpPr>
          <p:nvPr/>
        </p:nvSpPr>
        <p:spPr bwMode="auto">
          <a:xfrm>
            <a:off x="38" y="500420"/>
            <a:ext cx="9093387" cy="76200"/>
          </a:xfrm>
          <a:prstGeom prst="rect">
            <a:avLst/>
          </a:prstGeom>
          <a:gradFill rotWithShape="0">
            <a:gsLst>
              <a:gs pos="0">
                <a:srgbClr val="000099"/>
              </a:gs>
              <a:gs pos="100000">
                <a:srgbClr val="A9A9DD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74613" y="592138"/>
            <a:ext cx="8569325" cy="6215062"/>
          </a:xfrm>
          <a:prstGeom prst="roundRect">
            <a:avLst>
              <a:gd name="adj" fmla="val 0"/>
            </a:avLst>
          </a:prstGeom>
          <a:noFill/>
          <a:ln w="9525">
            <a:noFill/>
            <a:round/>
            <a:headEnd/>
            <a:tailEnd/>
          </a:ln>
        </p:spPr>
        <p:txBody>
          <a:bodyPr wrap="none"/>
          <a:lstStyle/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altLang="ko-KR" sz="2200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Indexing </a:t>
            </a: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sz="2200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</a:pPr>
            <a:r>
              <a:rPr lang="en-US" altLang="ko-KR" sz="2200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 </a:t>
            </a: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sz="2200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sz="2200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r>
              <a:rPr lang="en-US" altLang="ko-KR" sz="2200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          </a:t>
            </a:r>
          </a:p>
          <a:p>
            <a:pPr marL="457200" indent="-457200">
              <a:lnSpc>
                <a:spcPct val="80000"/>
              </a:lnSpc>
            </a:pPr>
            <a:endParaRPr lang="en-US" altLang="ko-KR" sz="2200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endParaRPr lang="en-US" altLang="ko-KR" sz="2200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endParaRPr lang="en-US" altLang="ko-KR" sz="2200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endParaRPr lang="en-US" altLang="ko-KR" sz="2200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endParaRPr lang="en-US" altLang="ko-KR" sz="2200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endParaRPr lang="en-US" altLang="ko-KR" sz="2200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endParaRPr lang="en-US" altLang="ko-KR" sz="2200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endParaRPr lang="en-US" altLang="ko-KR" sz="2200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endParaRPr lang="en-US" altLang="ko-KR" sz="2200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endParaRPr lang="en-US" altLang="ko-KR" sz="2200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endParaRPr lang="en-US" altLang="ko-KR" sz="2200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altLang="ko-KR" sz="2200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Differences with respect to laser pulse energy may come from </a:t>
            </a:r>
          </a:p>
          <a:p>
            <a:pPr marL="457200" indent="-457200">
              <a:lnSpc>
                <a:spcPct val="100000"/>
              </a:lnSpc>
            </a:pPr>
            <a:r>
              <a:rPr lang="en-US" altLang="ko-KR" sz="2200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      </a:t>
            </a:r>
            <a:r>
              <a:rPr lang="en-US" altLang="ko-KR" sz="2200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 </a:t>
            </a:r>
            <a:r>
              <a:rPr lang="en-US" altLang="ko-KR" sz="2200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field-induced </a:t>
            </a:r>
            <a:r>
              <a:rPr lang="en-US" altLang="ko-KR" sz="2200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effects, such as surface diffusion of H</a:t>
            </a:r>
          </a:p>
          <a:p>
            <a:pPr marL="457200" indent="-457200">
              <a:lnSpc>
                <a:spcPct val="100000"/>
              </a:lnSpc>
            </a:pPr>
            <a:r>
              <a:rPr lang="en-US" altLang="ko-KR" sz="2200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 </a:t>
            </a:r>
            <a:r>
              <a:rPr lang="en-US" altLang="ko-KR" sz="2200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     and </a:t>
            </a:r>
            <a:r>
              <a:rPr lang="en-US" altLang="ko-KR" sz="2200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  <a:sym typeface="Wingdings" pitchFamily="2" charset="2"/>
              </a:rPr>
              <a:t>f</a:t>
            </a:r>
            <a:r>
              <a:rPr lang="en-US" altLang="ko-KR" sz="2200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  <a:sym typeface="Wingdings" pitchFamily="2" charset="2"/>
              </a:rPr>
              <a:t>ield-induced </a:t>
            </a:r>
            <a:r>
              <a:rPr lang="en-US" altLang="ko-KR" sz="2200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  <a:sym typeface="Wingdings" pitchFamily="2" charset="2"/>
              </a:rPr>
              <a:t>(or stress induced) hydride </a:t>
            </a:r>
            <a:r>
              <a:rPr lang="en-US" altLang="ko-KR" sz="2200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  <a:sym typeface="Wingdings" pitchFamily="2" charset="2"/>
              </a:rPr>
              <a:t>formation</a:t>
            </a:r>
            <a:endParaRPr lang="en-US" altLang="ko-KR" sz="2200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  <a:sym typeface="Wingdings" pitchFamily="2" charset="2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11131" y="46050"/>
            <a:ext cx="676592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ko-KR" sz="2400" dirty="0">
                <a:solidFill>
                  <a:schemeClr val="bg2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 </a:t>
            </a:r>
            <a:r>
              <a:rPr lang="en-US" altLang="ko-KR" sz="2400" dirty="0" smtClean="0">
                <a:solidFill>
                  <a:schemeClr val="bg2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LEAP tomography - </a:t>
            </a:r>
            <a:r>
              <a:rPr lang="en-US" altLang="ko-KR" sz="2400" dirty="0">
                <a:solidFill>
                  <a:schemeClr val="bg2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- </a:t>
            </a:r>
            <a:r>
              <a:rPr lang="en-US" altLang="ko-KR" sz="2400" dirty="0" err="1">
                <a:solidFill>
                  <a:schemeClr val="bg2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Nb</a:t>
            </a:r>
            <a:r>
              <a:rPr lang="en-US" altLang="ko-KR" sz="2400" dirty="0">
                <a:solidFill>
                  <a:schemeClr val="bg2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 </a:t>
            </a:r>
            <a:endParaRPr lang="en-US" altLang="ko-KR" sz="2400" dirty="0">
              <a:solidFill>
                <a:schemeClr val="bg2"/>
              </a:solidFill>
              <a:latin typeface="Arial" pitchFamily="34" charset="0"/>
              <a:ea typeface="HY헤드라인M" pitchFamily="18" charset="-127"/>
              <a:cs typeface="Arial" pitchFamily="34" charset="0"/>
            </a:endParaRP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 cstate="print"/>
          <a:srcRect l="57612" t="16980" b="30087"/>
          <a:stretch>
            <a:fillRect/>
          </a:stretch>
        </p:blipFill>
        <p:spPr bwMode="auto">
          <a:xfrm>
            <a:off x="107504" y="1352906"/>
            <a:ext cx="3274648" cy="3271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TextBox 12"/>
          <p:cNvSpPr txBox="1"/>
          <p:nvPr/>
        </p:nvSpPr>
        <p:spPr>
          <a:xfrm>
            <a:off x="4246418" y="692696"/>
            <a:ext cx="10081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0000"/>
              </a:lnSpc>
            </a:pPr>
            <a:r>
              <a:rPr lang="en-US" altLang="ko-KR" sz="1600" b="0" dirty="0" err="1" smtClean="0">
                <a:latin typeface="Arial" pitchFamily="34" charset="0"/>
                <a:cs typeface="Arial" pitchFamily="34" charset="0"/>
              </a:rPr>
              <a:t>Nb</a:t>
            </a:r>
            <a:r>
              <a:rPr lang="en-US" altLang="ko-KR" sz="1600" b="0" dirty="0" smtClean="0">
                <a:latin typeface="Arial" pitchFamily="34" charset="0"/>
                <a:cs typeface="Arial" pitchFamily="34" charset="0"/>
              </a:rPr>
              <a:t> 50%</a:t>
            </a:r>
          </a:p>
          <a:p>
            <a:pPr>
              <a:lnSpc>
                <a:spcPct val="100000"/>
              </a:lnSpc>
            </a:pPr>
            <a:r>
              <a:rPr lang="en-US" altLang="ko-KR" sz="1600" b="0" dirty="0" smtClean="0">
                <a:latin typeface="Arial" pitchFamily="34" charset="0"/>
                <a:cs typeface="Arial" pitchFamily="34" charset="0"/>
              </a:rPr>
              <a:t>H   50%</a:t>
            </a:r>
            <a:endParaRPr lang="ko-KR" altLang="en-US" sz="1600" b="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3972241" y="778559"/>
            <a:ext cx="288032" cy="144000"/>
          </a:xfrm>
          <a:prstGeom prst="rect">
            <a:avLst/>
          </a:prstGeom>
          <a:solidFill>
            <a:srgbClr val="99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3972241" y="1025042"/>
            <a:ext cx="288032" cy="144000"/>
          </a:xfrm>
          <a:prstGeom prst="rect">
            <a:avLst/>
          </a:prstGeom>
          <a:solidFill>
            <a:srgbClr val="E3DE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/>
          <p:cNvSpPr txBox="1"/>
          <p:nvPr/>
        </p:nvSpPr>
        <p:spPr>
          <a:xfrm>
            <a:off x="5580321" y="4862406"/>
            <a:ext cx="1944216" cy="493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dirty="0" smtClean="0">
                <a:latin typeface="Arial" pitchFamily="34" charset="0"/>
                <a:cs typeface="Arial" pitchFamily="34" charset="0"/>
              </a:rPr>
              <a:t>Voltage pulsing</a:t>
            </a:r>
            <a:endParaRPr lang="ko-KR" altLang="en-US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20" name="Picture 3" descr="D:\2010_Northwestern\03SRF-Project\02RawData\LEAP\R06_15978\recons\recon-v07\default\50_Iso_Nb50H50_Decompo_xyz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358" r="33442" b="6945"/>
          <a:stretch/>
        </p:blipFill>
        <p:spPr bwMode="auto">
          <a:xfrm>
            <a:off x="7179844" y="845423"/>
            <a:ext cx="1964156" cy="3960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 descr="D:\2010_Northwestern\03SRF-Project\02RawData\LEAP\R06_15978\recons\recon-v07\default\50_Iso_Nb50H50_Decompo_z+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44" t="32877" r="39329" b="28411"/>
          <a:stretch/>
        </p:blipFill>
        <p:spPr bwMode="auto">
          <a:xfrm>
            <a:off x="3509008" y="1277471"/>
            <a:ext cx="3583272" cy="35785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5736" y="2742258"/>
            <a:ext cx="457588" cy="3050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" name="Picture 7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8810" y="3293695"/>
            <a:ext cx="457588" cy="343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8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2272" y="3617288"/>
            <a:ext cx="400391" cy="248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" name="Picture 9"/>
          <p:cNvPicPr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6620" y="2446448"/>
            <a:ext cx="457588" cy="3431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" name="Picture 19"/>
          <p:cNvPicPr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6535" y="2056514"/>
            <a:ext cx="400391" cy="248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18"/>
          <p:cNvPicPr>
            <a:picLocks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9641" y="2717631"/>
            <a:ext cx="400391" cy="248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Picture 5"/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0288" y="4085783"/>
            <a:ext cx="440067" cy="3300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3"/>
          <p:cNvSpPr>
            <a:spLocks noChangeArrowheads="1"/>
          </p:cNvSpPr>
          <p:nvPr/>
        </p:nvSpPr>
        <p:spPr bwMode="auto">
          <a:xfrm>
            <a:off x="38" y="500420"/>
            <a:ext cx="9093387" cy="76200"/>
          </a:xfrm>
          <a:prstGeom prst="rect">
            <a:avLst/>
          </a:prstGeom>
          <a:gradFill rotWithShape="0">
            <a:gsLst>
              <a:gs pos="0">
                <a:srgbClr val="000099"/>
              </a:gs>
              <a:gs pos="100000">
                <a:srgbClr val="A9A9DD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74613" y="592138"/>
            <a:ext cx="8569325" cy="6215062"/>
          </a:xfrm>
          <a:prstGeom prst="roundRect">
            <a:avLst>
              <a:gd name="adj" fmla="val 0"/>
            </a:avLst>
          </a:prstGeom>
          <a:noFill/>
          <a:ln w="9525">
            <a:noFill/>
            <a:round/>
            <a:headEnd/>
            <a:tailEnd/>
          </a:ln>
        </p:spPr>
        <p:txBody>
          <a:bodyPr wrap="none"/>
          <a:lstStyle/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b="0" dirty="0">
                <a:latin typeface="Arial" pitchFamily="34" charset="0"/>
                <a:cs typeface="Arial" pitchFamily="34" charset="0"/>
              </a:rPr>
              <a:t> Atom-probe tomography can be used for the characterization of SRF-</a:t>
            </a:r>
            <a:r>
              <a:rPr lang="en-US" b="0" dirty="0" err="1">
                <a:latin typeface="Arial" pitchFamily="34" charset="0"/>
                <a:cs typeface="Arial" pitchFamily="34" charset="0"/>
              </a:rPr>
              <a:t>Nb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 cavities.</a:t>
            </a: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b="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Quantitative hydrogen and niobium hydride analyses are dependent on laser </a:t>
            </a: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>
              <a:lnSpc>
                <a:spcPct val="100000"/>
              </a:lnSpc>
            </a:pPr>
            <a:r>
              <a:rPr lang="en-US" b="0" dirty="0">
                <a:latin typeface="Arial" pitchFamily="34" charset="0"/>
                <a:cs typeface="Arial" pitchFamily="34" charset="0"/>
              </a:rPr>
              <a:t>       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pulse energies – 50 or 10 </a:t>
            </a:r>
            <a:r>
              <a:rPr lang="en-US" b="0" dirty="0" err="1" smtClean="0">
                <a:latin typeface="Arial" pitchFamily="34" charset="0"/>
                <a:cs typeface="Arial" pitchFamily="34" charset="0"/>
              </a:rPr>
              <a:t>pJ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.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H and </a:t>
            </a:r>
            <a:r>
              <a:rPr lang="en-US" b="0" dirty="0" err="1">
                <a:latin typeface="Arial" pitchFamily="34" charset="0"/>
                <a:cs typeface="Arial" pitchFamily="34" charset="0"/>
              </a:rPr>
              <a:t>NbH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 distributions around different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zones</a:t>
            </a:r>
          </a:p>
          <a:p>
            <a:pPr>
              <a:lnSpc>
                <a:spcPct val="100000"/>
              </a:lnSpc>
            </a:pPr>
            <a:r>
              <a:rPr lang="en-US" b="0" dirty="0">
                <a:latin typeface="Arial" pitchFamily="34" charset="0"/>
                <a:cs typeface="Arial" pitchFamily="34" charset="0"/>
              </a:rPr>
              <a:t>	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behave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differently for different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laser pulse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energies.</a:t>
            </a: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b="0" dirty="0" smtClean="0">
                <a:latin typeface="Arial" pitchFamily="34" charset="0"/>
                <a:cs typeface="Arial" pitchFamily="34" charset="0"/>
              </a:rPr>
              <a:t>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In spite of the dependence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on laser pulse energy,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hydrogen is clearly observed on </a:t>
            </a: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>
              <a:lnSpc>
                <a:spcPct val="100000"/>
              </a:lnSpc>
            </a:pPr>
            <a:r>
              <a:rPr lang="en-US" b="0" dirty="0" smtClean="0">
                <a:latin typeface="Arial" pitchFamily="34" charset="0"/>
                <a:cs typeface="Arial" pitchFamily="34" charset="0"/>
              </a:rPr>
              <a:t>        specific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crystallographic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planes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on the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niobium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surface.</a:t>
            </a:r>
            <a:endParaRPr lang="en-US" b="0" dirty="0">
              <a:latin typeface="Arial" pitchFamily="34" charset="0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>
              <a:lnSpc>
                <a:spcPct val="100000"/>
              </a:lnSpc>
            </a:pP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altLang="ko-KR" b="0" dirty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H and </a:t>
            </a:r>
            <a:r>
              <a:rPr lang="en-US" altLang="ko-KR" b="0" dirty="0" err="1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NbH</a:t>
            </a:r>
            <a:r>
              <a:rPr lang="en-US" altLang="ko-KR" b="0" dirty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 distributions around different zones behave differently </a:t>
            </a:r>
          </a:p>
          <a:p>
            <a:pPr>
              <a:lnSpc>
                <a:spcPct val="100000"/>
              </a:lnSpc>
            </a:pPr>
            <a:r>
              <a:rPr lang="en-US" altLang="ko-KR" b="0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       as </a:t>
            </a:r>
            <a:r>
              <a:rPr lang="en-US" altLang="ko-KR" b="0" dirty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a function of laser pulse energy.</a:t>
            </a: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altLang="ko-KR" b="0" dirty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 Migration and desorption of H atom can be affected by the </a:t>
            </a:r>
            <a:r>
              <a:rPr lang="en-US" altLang="ko-KR" b="0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electric field or a </a:t>
            </a:r>
          </a:p>
          <a:p>
            <a:pPr>
              <a:lnSpc>
                <a:spcPct val="100000"/>
              </a:lnSpc>
            </a:pPr>
            <a:r>
              <a:rPr lang="en-US" altLang="ko-KR" b="0" dirty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	</a:t>
            </a:r>
            <a:r>
              <a:rPr lang="en-US" altLang="ko-KR" b="0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thermal effect </a:t>
            </a:r>
            <a:r>
              <a:rPr lang="en-US" altLang="ko-KR" b="0" dirty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(in case of UV laser pulsing</a:t>
            </a:r>
            <a:r>
              <a:rPr lang="en-US" altLang="ko-KR" b="0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) </a:t>
            </a:r>
            <a:r>
              <a:rPr lang="en-US" altLang="ko-KR" b="0" dirty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from </a:t>
            </a:r>
            <a:r>
              <a:rPr lang="en-US" altLang="ko-KR" b="0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the </a:t>
            </a:r>
            <a:r>
              <a:rPr lang="en-US" altLang="ko-KR" b="0" dirty="0" err="1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Nb</a:t>
            </a:r>
            <a:r>
              <a:rPr lang="en-US" altLang="ko-KR" b="0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 </a:t>
            </a:r>
            <a:r>
              <a:rPr lang="en-US" altLang="ko-KR" b="0" dirty="0" err="1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microtips</a:t>
            </a:r>
            <a:r>
              <a:rPr lang="en-US" altLang="ko-KR" b="0" dirty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.</a:t>
            </a: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</a:pPr>
            <a:r>
              <a:rPr lang="en-US" altLang="ko-KR" b="0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 </a:t>
            </a:r>
            <a:endParaRPr lang="en-US" altLang="ko-KR" b="0" dirty="0" smtClean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  <a:sym typeface="Wingdings" pitchFamily="2" charset="2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11131" y="46050"/>
            <a:ext cx="676592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ko-KR" sz="2400" dirty="0"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 </a:t>
            </a:r>
            <a:r>
              <a:rPr lang="en-US" altLang="ko-KR" sz="2400" dirty="0" smtClean="0"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Summary and conclusions</a:t>
            </a:r>
            <a:endParaRPr lang="en-US" altLang="ko-KR" sz="2400" dirty="0">
              <a:latin typeface="Arial" pitchFamily="34" charset="0"/>
              <a:ea typeface="HY헤드라인M" pitchFamily="18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2191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3"/>
          <p:cNvSpPr>
            <a:spLocks noChangeArrowheads="1"/>
          </p:cNvSpPr>
          <p:nvPr/>
        </p:nvSpPr>
        <p:spPr bwMode="auto">
          <a:xfrm>
            <a:off x="38" y="500420"/>
            <a:ext cx="9093387" cy="76200"/>
          </a:xfrm>
          <a:prstGeom prst="rect">
            <a:avLst/>
          </a:prstGeom>
          <a:gradFill rotWithShape="0">
            <a:gsLst>
              <a:gs pos="0">
                <a:srgbClr val="000099"/>
              </a:gs>
              <a:gs pos="100000">
                <a:srgbClr val="A9A9DD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/>
          </a:p>
        </p:txBody>
      </p:sp>
      <p:sp>
        <p:nvSpPr>
          <p:cNvPr id="9" name="AutoShape 4"/>
          <p:cNvSpPr>
            <a:spLocks noChangeArrowheads="1"/>
          </p:cNvSpPr>
          <p:nvPr/>
        </p:nvSpPr>
        <p:spPr bwMode="auto">
          <a:xfrm>
            <a:off x="74613" y="592138"/>
            <a:ext cx="8569325" cy="6215062"/>
          </a:xfrm>
          <a:prstGeom prst="roundRect">
            <a:avLst>
              <a:gd name="adj" fmla="val 0"/>
            </a:avLst>
          </a:prstGeom>
          <a:noFill/>
          <a:ln w="9525">
            <a:noFill/>
            <a:round/>
            <a:headEnd/>
            <a:tailEnd/>
          </a:ln>
        </p:spPr>
        <p:txBody>
          <a:bodyPr wrap="none"/>
          <a:lstStyle/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b="0" dirty="0" smtClean="0">
                <a:latin typeface="Arial" pitchFamily="34" charset="0"/>
                <a:cs typeface="Arial" pitchFamily="34" charset="0"/>
              </a:rPr>
              <a:t>This study is funded by USDOE through Fermi National Accelerator Laboratory</a:t>
            </a:r>
          </a:p>
          <a:p>
            <a:pPr>
              <a:lnSpc>
                <a:spcPct val="100000"/>
              </a:lnSpc>
            </a:pPr>
            <a:r>
              <a:rPr lang="en-US" b="0" dirty="0">
                <a:latin typeface="Arial" pitchFamily="34" charset="0"/>
                <a:cs typeface="Arial" pitchFamily="34" charset="0"/>
              </a:rPr>
              <a:t>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       (FNAL).</a:t>
            </a:r>
          </a:p>
          <a:p>
            <a:pPr>
              <a:lnSpc>
                <a:spcPct val="100000"/>
              </a:lnSpc>
            </a:pP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b="0" dirty="0" smtClean="0">
                <a:latin typeface="Arial" pitchFamily="34" charset="0"/>
                <a:cs typeface="Arial" pitchFamily="34" charset="0"/>
              </a:rPr>
              <a:t>We are grateful to Drs. Lance Cooley and Alex </a:t>
            </a:r>
            <a:r>
              <a:rPr lang="en-US" b="0" dirty="0" err="1" smtClean="0">
                <a:latin typeface="Arial" pitchFamily="34" charset="0"/>
                <a:cs typeface="Arial" pitchFamily="34" charset="0"/>
              </a:rPr>
              <a:t>Romanenko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 in FNAL for supplying </a:t>
            </a:r>
          </a:p>
          <a:p>
            <a:pPr>
              <a:lnSpc>
                <a:spcPct val="100000"/>
              </a:lnSpc>
            </a:pPr>
            <a:r>
              <a:rPr lang="en-US" b="0" dirty="0">
                <a:latin typeface="Arial" pitchFamily="34" charset="0"/>
                <a:cs typeface="Arial" pitchFamily="34" charset="0"/>
              </a:rPr>
              <a:t>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      samples and valuable discussions.</a:t>
            </a:r>
          </a:p>
          <a:p>
            <a:pPr>
              <a:lnSpc>
                <a:spcPct val="100000"/>
              </a:lnSpc>
            </a:pP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b="0" dirty="0" smtClean="0">
                <a:latin typeface="Arial" pitchFamily="34" charset="0"/>
                <a:cs typeface="Arial" pitchFamily="34" charset="0"/>
              </a:rPr>
              <a:t>The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LEAP tomographic measurements were performed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at the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Northwestern </a:t>
            </a: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>
              <a:lnSpc>
                <a:spcPct val="100000"/>
              </a:lnSpc>
            </a:pPr>
            <a:r>
              <a:rPr lang="en-US" b="0" dirty="0">
                <a:latin typeface="Arial" pitchFamily="34" charset="0"/>
                <a:cs typeface="Arial" pitchFamily="34" charset="0"/>
              </a:rPr>
              <a:t>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      University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Center for Atom-Probe Tomography (NUCAPT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).</a:t>
            </a:r>
          </a:p>
          <a:p>
            <a:pPr>
              <a:lnSpc>
                <a:spcPct val="100000"/>
              </a:lnSpc>
            </a:pP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b="0" dirty="0" smtClean="0">
                <a:latin typeface="Arial" pitchFamily="34" charset="0"/>
                <a:cs typeface="Arial" pitchFamily="34" charset="0"/>
              </a:rPr>
              <a:t>The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LEAP </a:t>
            </a:r>
            <a:r>
              <a:rPr lang="en-US" b="0" dirty="0" err="1">
                <a:latin typeface="Arial" pitchFamily="34" charset="0"/>
                <a:cs typeface="Arial" pitchFamily="34" charset="0"/>
              </a:rPr>
              <a:t>tomograph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 was purchased and upgraded with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funding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from </a:t>
            </a: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>
              <a:lnSpc>
                <a:spcPct val="100000"/>
              </a:lnSpc>
            </a:pPr>
            <a:r>
              <a:rPr lang="en-US" b="0" dirty="0">
                <a:latin typeface="Arial" pitchFamily="34" charset="0"/>
                <a:cs typeface="Arial" pitchFamily="34" charset="0"/>
              </a:rPr>
              <a:t>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      NSF-MRI 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(DMR-0420532) and ONR-DURIP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(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N00014-0400798, N00014-0610539, </a:t>
            </a:r>
            <a:endParaRPr lang="en-US" b="0" dirty="0" smtClean="0">
              <a:latin typeface="Arial" pitchFamily="34" charset="0"/>
              <a:cs typeface="Arial" pitchFamily="34" charset="0"/>
            </a:endParaRPr>
          </a:p>
          <a:p>
            <a:pPr>
              <a:lnSpc>
                <a:spcPct val="100000"/>
              </a:lnSpc>
            </a:pPr>
            <a:r>
              <a:rPr lang="en-US" b="0" dirty="0">
                <a:latin typeface="Arial" pitchFamily="34" charset="0"/>
                <a:cs typeface="Arial" pitchFamily="34" charset="0"/>
              </a:rPr>
              <a:t> </a:t>
            </a:r>
            <a:r>
              <a:rPr lang="en-US" b="0" dirty="0" smtClean="0">
                <a:latin typeface="Arial" pitchFamily="34" charset="0"/>
                <a:cs typeface="Arial" pitchFamily="34" charset="0"/>
              </a:rPr>
              <a:t>      N00014-0910781</a:t>
            </a:r>
            <a:r>
              <a:rPr lang="en-US" b="0" dirty="0">
                <a:latin typeface="Arial" pitchFamily="34" charset="0"/>
                <a:cs typeface="Arial" pitchFamily="34" charset="0"/>
              </a:rPr>
              <a:t>) grants.</a:t>
            </a:r>
            <a:endParaRPr lang="en-US" altLang="ko-KR" b="0" dirty="0" smtClean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</a:endParaRPr>
          </a:p>
          <a:p>
            <a:pPr marL="457200" indent="-457200">
              <a:lnSpc>
                <a:spcPct val="100000"/>
              </a:lnSpc>
            </a:pPr>
            <a:r>
              <a:rPr lang="en-US" altLang="ko-KR" b="0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 </a:t>
            </a:r>
            <a:endParaRPr lang="en-US" altLang="ko-KR" b="0" dirty="0" smtClean="0">
              <a:solidFill>
                <a:srgbClr val="000000"/>
              </a:solidFill>
              <a:latin typeface="Arial" pitchFamily="34" charset="0"/>
              <a:ea typeface="Arial Unicode MS" pitchFamily="50" charset="-127"/>
              <a:cs typeface="Arial" pitchFamily="34" charset="0"/>
              <a:sym typeface="Wingdings" pitchFamily="2" charset="2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111131" y="46050"/>
            <a:ext cx="676592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ko-KR" sz="2400" dirty="0"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 </a:t>
            </a:r>
            <a:r>
              <a:rPr lang="en-US" altLang="ko-KR" sz="2400" dirty="0" smtClean="0"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Acknowledgements</a:t>
            </a:r>
            <a:endParaRPr lang="en-US" altLang="ko-KR" sz="2400" dirty="0">
              <a:latin typeface="Arial" pitchFamily="34" charset="0"/>
              <a:ea typeface="HY헤드라인M" pitchFamily="18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8945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3"/>
          <p:cNvSpPr>
            <a:spLocks noChangeArrowheads="1"/>
          </p:cNvSpPr>
          <p:nvPr/>
        </p:nvSpPr>
        <p:spPr bwMode="auto">
          <a:xfrm>
            <a:off x="29" y="544513"/>
            <a:ext cx="9093387" cy="76200"/>
          </a:xfrm>
          <a:prstGeom prst="rect">
            <a:avLst/>
          </a:prstGeom>
          <a:gradFill rotWithShape="0">
            <a:gsLst>
              <a:gs pos="0">
                <a:srgbClr val="000099"/>
              </a:gs>
              <a:gs pos="100000">
                <a:srgbClr val="A9A9DD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/>
          </a:p>
        </p:txBody>
      </p:sp>
      <p:pic>
        <p:nvPicPr>
          <p:cNvPr id="31" name="Picture 3" descr="C:\Users\Kim\Desktop\APT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487895" y="1484784"/>
            <a:ext cx="5037903" cy="3098070"/>
          </a:xfrm>
          <a:prstGeom prst="rect">
            <a:avLst/>
          </a:prstGeom>
          <a:noFill/>
        </p:spPr>
      </p:pic>
      <p:sp>
        <p:nvSpPr>
          <p:cNvPr id="32" name="Text Box 880"/>
          <p:cNvSpPr txBox="1">
            <a:spLocks noChangeArrowheads="1"/>
          </p:cNvSpPr>
          <p:nvPr/>
        </p:nvSpPr>
        <p:spPr bwMode="auto">
          <a:xfrm>
            <a:off x="171806" y="640896"/>
            <a:ext cx="8162678" cy="627864"/>
          </a:xfrm>
          <a:prstGeom prst="rect">
            <a:avLst/>
          </a:prstGeom>
          <a:noFill/>
          <a:ln w="6350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 defTabSz="954088">
              <a:spcBef>
                <a:spcPct val="50000"/>
              </a:spcBef>
              <a:buFont typeface="Wingdings" pitchFamily="2" charset="2"/>
              <a:buChar char="u"/>
            </a:pPr>
            <a:r>
              <a:rPr lang="en-US" altLang="ko-KR" sz="2400" b="1" dirty="0" smtClean="0">
                <a:latin typeface="Arial" pitchFamily="34" charset="0"/>
                <a:ea typeface="굴림" pitchFamily="50" charset="-127"/>
              </a:rPr>
              <a:t> </a:t>
            </a:r>
            <a:r>
              <a:rPr lang="en-US" altLang="ko-KR" sz="2400" b="1" dirty="0" err="1" smtClean="0">
                <a:latin typeface="Arial" pitchFamily="34" charset="0"/>
                <a:ea typeface="굴림" pitchFamily="50" charset="-127"/>
              </a:rPr>
              <a:t>Cameca</a:t>
            </a:r>
            <a:r>
              <a:rPr lang="en-US" altLang="ko-KR" sz="2400" b="1" dirty="0" smtClean="0">
                <a:latin typeface="Arial" pitchFamily="34" charset="0"/>
                <a:ea typeface="굴림" pitchFamily="50" charset="-127"/>
              </a:rPr>
              <a:t> (formerly Imago) LEAP 4000XSI</a:t>
            </a:r>
            <a:endParaRPr lang="en-US" altLang="ko-KR" sz="2400" dirty="0">
              <a:latin typeface="Arial" pitchFamily="34" charset="0"/>
              <a:ea typeface="굴림" pitchFamily="50" charset="-127"/>
            </a:endParaRPr>
          </a:p>
        </p:txBody>
      </p:sp>
      <p:pic>
        <p:nvPicPr>
          <p:cNvPr id="1392644" name="Picture 4" descr="LEAP3000photoCropped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18205" y="1340768"/>
            <a:ext cx="2070295" cy="31683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111131" y="46050"/>
            <a:ext cx="863733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ko-KR" sz="2400" dirty="0">
                <a:solidFill>
                  <a:srgbClr val="000000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 </a:t>
            </a:r>
            <a:r>
              <a:rPr lang="en-US" altLang="ko-KR" sz="2400" dirty="0" smtClean="0">
                <a:solidFill>
                  <a:srgbClr val="000000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Local Electrode Atom-Probe (LEAP) Tomography</a:t>
            </a:r>
            <a:endParaRPr lang="en-US" altLang="ko-KR" sz="2400" dirty="0">
              <a:solidFill>
                <a:srgbClr val="000000"/>
              </a:solidFill>
              <a:latin typeface="Arial" pitchFamily="34" charset="0"/>
              <a:ea typeface="HY헤드라인M" pitchFamily="18" charset="-127"/>
              <a:cs typeface="Arial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906860" y="5013176"/>
                <a:ext cx="2016224" cy="125784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800" b="1" i="1" smtClean="0">
                          <a:latin typeface="Cambria Math"/>
                        </a:rPr>
                        <m:t>𝑬</m:t>
                      </m:r>
                      <m:r>
                        <a:rPr lang="en-US" sz="2800" b="1" i="1" smtClean="0"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sz="2800" b="1" i="1" smtClean="0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en-US" sz="2800" b="1" i="1" smtClean="0">
                              <a:latin typeface="Cambria Math"/>
                            </a:rPr>
                            <m:t>𝑽</m:t>
                          </m:r>
                        </m:num>
                        <m:den>
                          <m:r>
                            <a:rPr lang="en-US" sz="2800" b="1" i="1" smtClean="0">
                              <a:latin typeface="Cambria Math"/>
                            </a:rPr>
                            <m:t>𝒌𝑹</m:t>
                          </m:r>
                        </m:den>
                      </m:f>
                    </m:oMath>
                  </m:oMathPara>
                </a14:m>
                <a:endParaRPr lang="en-US" sz="2800" i="1" dirty="0"/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6860" y="5013176"/>
                <a:ext cx="2016224" cy="1257845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 Box 880"/>
          <p:cNvSpPr txBox="1">
            <a:spLocks noChangeArrowheads="1"/>
          </p:cNvSpPr>
          <p:nvPr/>
        </p:nvSpPr>
        <p:spPr bwMode="auto">
          <a:xfrm>
            <a:off x="4429797" y="5519172"/>
            <a:ext cx="4968552" cy="1338828"/>
          </a:xfrm>
          <a:prstGeom prst="rect">
            <a:avLst/>
          </a:prstGeom>
          <a:noFill/>
          <a:ln w="6350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457200" lvl="0" indent="-457200">
              <a:lnSpc>
                <a:spcPct val="150000"/>
              </a:lnSpc>
            </a:pPr>
            <a:r>
              <a:rPr lang="en-US" altLang="ko-KR" i="1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V</a:t>
            </a:r>
            <a:r>
              <a:rPr lang="en-US" altLang="ko-KR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: Applied DC voltage</a:t>
            </a:r>
          </a:p>
          <a:p>
            <a:pPr marL="457200" lvl="0" indent="-457200">
              <a:lnSpc>
                <a:spcPct val="150000"/>
              </a:lnSpc>
            </a:pPr>
            <a:r>
              <a:rPr lang="en-US" altLang="ko-KR" i="1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k</a:t>
            </a:r>
            <a:r>
              <a:rPr lang="en-US" altLang="ko-KR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: Shape dependent factor (~3.3)</a:t>
            </a:r>
          </a:p>
          <a:p>
            <a:pPr marL="457200" lvl="0" indent="-457200">
              <a:lnSpc>
                <a:spcPct val="150000"/>
              </a:lnSpc>
            </a:pPr>
            <a:r>
              <a:rPr lang="en-US" altLang="ko-KR" i="1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R</a:t>
            </a:r>
            <a:r>
              <a:rPr lang="en-US" altLang="ko-KR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: Tip radius (usually &lt;50 nm)</a:t>
            </a:r>
          </a:p>
        </p:txBody>
      </p:sp>
      <p:sp>
        <p:nvSpPr>
          <p:cNvPr id="13" name="Text Box 880"/>
          <p:cNvSpPr txBox="1">
            <a:spLocks noChangeArrowheads="1"/>
          </p:cNvSpPr>
          <p:nvPr/>
        </p:nvSpPr>
        <p:spPr bwMode="auto">
          <a:xfrm>
            <a:off x="618204" y="4725144"/>
            <a:ext cx="8130259" cy="430887"/>
          </a:xfrm>
          <a:prstGeom prst="rect">
            <a:avLst/>
          </a:prstGeom>
          <a:noFill/>
          <a:ln w="6350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lvl="0">
              <a:lnSpc>
                <a:spcPct val="100000"/>
              </a:lnSpc>
            </a:pPr>
            <a:r>
              <a:rPr lang="en-US" altLang="ko-KR" sz="2200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The electric field at the tip apex (E) is given by</a:t>
            </a:r>
            <a:r>
              <a:rPr lang="en-US" altLang="ko-KR" sz="2200" b="0" dirty="0" smtClean="0">
                <a:solidFill>
                  <a:srgbClr val="000000"/>
                </a:solidFill>
                <a:latin typeface="Arial" pitchFamily="34" charset="0"/>
                <a:ea typeface="Arial Unicode MS" pitchFamily="50" charset="-127"/>
                <a:cs typeface="Arial" pitchFamily="34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782792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8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87942" y="3543300"/>
            <a:ext cx="4956058" cy="3314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389" name="Text Box 5"/>
          <p:cNvSpPr txBox="1">
            <a:spLocks noChangeArrowheads="1"/>
          </p:cNvSpPr>
          <p:nvPr/>
        </p:nvSpPr>
        <p:spPr bwMode="auto">
          <a:xfrm>
            <a:off x="3657600" y="1447800"/>
            <a:ext cx="5410200" cy="1938338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latinLnBrk="0" hangingPunct="0">
              <a:lnSpc>
                <a:spcPct val="100000"/>
              </a:lnSpc>
              <a:buFontTx/>
              <a:buChar char="•"/>
            </a:pPr>
            <a:r>
              <a:rPr lang="en-US" sz="2000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Analyze data with </a:t>
            </a:r>
            <a:r>
              <a:rPr lang="en-US" sz="2000" dirty="0" err="1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Cameca’s</a:t>
            </a:r>
            <a:r>
              <a:rPr lang="en-US" sz="2000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(formerly Imago) IVAS and our own programs</a:t>
            </a:r>
          </a:p>
          <a:p>
            <a:pPr eaLnBrk="0" latinLnBrk="0" hangingPunct="0">
              <a:lnSpc>
                <a:spcPct val="100000"/>
              </a:lnSpc>
              <a:buFontTx/>
              <a:buChar char="•"/>
            </a:pPr>
            <a:r>
              <a:rPr lang="en-US" sz="2000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Can determine spatial positions of individual atoms and their chemical identities with sub-nanometer scale resolution</a:t>
            </a:r>
          </a:p>
        </p:txBody>
      </p:sp>
      <p:sp>
        <p:nvSpPr>
          <p:cNvPr id="16390" name="Text Box 6"/>
          <p:cNvSpPr txBox="1">
            <a:spLocks noChangeArrowheads="1"/>
          </p:cNvSpPr>
          <p:nvPr/>
        </p:nvSpPr>
        <p:spPr bwMode="auto">
          <a:xfrm>
            <a:off x="0" y="3441680"/>
            <a:ext cx="4191000" cy="3416320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0" latinLnBrk="0" hangingPunct="0">
              <a:lnSpc>
                <a:spcPct val="120000"/>
              </a:lnSpc>
              <a:buFontTx/>
              <a:buChar char="•"/>
            </a:pPr>
            <a:r>
              <a:rPr lang="en-US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Analyze volumes &gt;10</a:t>
            </a:r>
            <a:r>
              <a:rPr lang="en-US" baseline="30000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6</a:t>
            </a:r>
            <a:r>
              <a:rPr lang="en-US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nm</a:t>
            </a:r>
            <a:r>
              <a:rPr lang="en-US" baseline="30000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3 </a:t>
            </a:r>
          </a:p>
          <a:p>
            <a:pPr eaLnBrk="0" latinLnBrk="0" hangingPunct="0">
              <a:lnSpc>
                <a:spcPct val="120000"/>
              </a:lnSpc>
              <a:buFont typeface="Arial" pitchFamily="34" charset="0"/>
              <a:buChar char="•"/>
            </a:pPr>
            <a:r>
              <a:rPr lang="en-US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200 x 200 nm</a:t>
            </a:r>
            <a:r>
              <a:rPr lang="en-US" baseline="30000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2 </a:t>
            </a:r>
            <a:r>
              <a:rPr lang="en-US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 viewing area maximum</a:t>
            </a:r>
            <a:endParaRPr lang="en-US" baseline="30000" dirty="0">
              <a:solidFill>
                <a:srgbClr val="000000"/>
              </a:solidFill>
              <a:latin typeface="Comic Sans MS" pitchFamily="66" charset="0"/>
              <a:ea typeface="+mn-ea"/>
              <a:cs typeface="Arial" pitchFamily="34" charset="0"/>
            </a:endParaRPr>
          </a:p>
          <a:p>
            <a:pPr eaLnBrk="0" latinLnBrk="0" hangingPunct="0">
              <a:lnSpc>
                <a:spcPct val="120000"/>
              </a:lnSpc>
              <a:buFontTx/>
              <a:buChar char="•"/>
            </a:pPr>
            <a:r>
              <a:rPr lang="en-US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5 x 10</a:t>
            </a:r>
            <a:r>
              <a:rPr lang="en-US" baseline="30000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-11</a:t>
            </a:r>
            <a:r>
              <a:rPr lang="en-US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</a:t>
            </a:r>
            <a:r>
              <a:rPr lang="en-US" dirty="0" err="1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torr</a:t>
            </a:r>
            <a:r>
              <a:rPr lang="en-US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ultrahigh vacuum</a:t>
            </a:r>
          </a:p>
          <a:p>
            <a:pPr eaLnBrk="0" latinLnBrk="0" hangingPunct="0">
              <a:lnSpc>
                <a:spcPct val="120000"/>
              </a:lnSpc>
              <a:buFontTx/>
              <a:buChar char="•"/>
            </a:pPr>
            <a:r>
              <a:rPr lang="en-US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Specimen T: 20 to 300 K</a:t>
            </a:r>
          </a:p>
          <a:p>
            <a:pPr eaLnBrk="0" latinLnBrk="0" hangingPunct="0">
              <a:lnSpc>
                <a:spcPct val="120000"/>
              </a:lnSpc>
              <a:buFontTx/>
              <a:buChar char="•"/>
            </a:pPr>
            <a:r>
              <a:rPr lang="en-US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500 kHz electrical pulse repetition rate</a:t>
            </a:r>
          </a:p>
          <a:p>
            <a:pPr eaLnBrk="0" latinLnBrk="0" hangingPunct="0">
              <a:lnSpc>
                <a:spcPct val="120000"/>
              </a:lnSpc>
              <a:buFontTx/>
              <a:buChar char="•"/>
            </a:pPr>
            <a:r>
              <a:rPr lang="en-US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1000 kHz repetition rate for a picosecond </a:t>
            </a:r>
            <a:r>
              <a:rPr lang="en-US" dirty="0" smtClean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UV laser </a:t>
            </a:r>
            <a:r>
              <a:rPr lang="en-US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(ultraviolet (UV)) </a:t>
            </a:r>
            <a:r>
              <a:rPr lang="en-US" dirty="0" smtClean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light: wavelength 355 nm</a:t>
            </a:r>
            <a:endParaRPr lang="en-US" dirty="0">
              <a:solidFill>
                <a:srgbClr val="000000"/>
              </a:solidFill>
              <a:latin typeface="Comic Sans MS" pitchFamily="66" charset="0"/>
              <a:ea typeface="+mn-ea"/>
              <a:cs typeface="Arial" pitchFamily="34" charset="0"/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1981200" y="0"/>
            <a:ext cx="7162800" cy="609600"/>
          </a:xfrm>
        </p:spPr>
        <p:txBody>
          <a:bodyPr/>
          <a:lstStyle/>
          <a:p>
            <a:pPr algn="ctr"/>
            <a:r>
              <a:rPr lang="en-US" sz="2400" dirty="0" smtClean="0">
                <a:latin typeface="Comic Sans MS" pitchFamily="66" charset="0"/>
              </a:rPr>
              <a:t>3-D LEAP Tomography</a:t>
            </a:r>
            <a:br>
              <a:rPr lang="en-US" sz="2400" dirty="0" smtClean="0">
                <a:latin typeface="Comic Sans MS" pitchFamily="66" charset="0"/>
              </a:rPr>
            </a:br>
            <a:r>
              <a:rPr lang="en-US" sz="2400" dirty="0" smtClean="0">
                <a:latin typeface="Comic Sans MS" pitchFamily="66" charset="0"/>
              </a:rPr>
              <a:t>Local Electrode Atom Probe (LEAP) Tomography</a:t>
            </a:r>
            <a:endParaRPr lang="en-US" sz="2400" dirty="0"/>
          </a:p>
        </p:txBody>
      </p:sp>
      <p:pic>
        <p:nvPicPr>
          <p:cNvPr id="16387" name="Picture 3"/>
          <p:cNvPicPr>
            <a:picLocks noGrp="1" noChangeAspect="1" noChangeArrowheads="1"/>
          </p:cNvPicPr>
          <p:nvPr>
            <p:ph idx="1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0" y="1371600"/>
            <a:ext cx="3733800" cy="2159000"/>
          </a:xfrm>
        </p:spPr>
      </p:pic>
      <p:sp>
        <p:nvSpPr>
          <p:cNvPr id="8" name="Slide Number Placeholder 7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6F5DC15-590D-412B-AD32-A5BED0BF3DE5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066215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Rectangle 3"/>
          <p:cNvSpPr>
            <a:spLocks noChangeArrowheads="1"/>
          </p:cNvSpPr>
          <p:nvPr/>
        </p:nvSpPr>
        <p:spPr bwMode="auto">
          <a:xfrm>
            <a:off x="0" y="1371600"/>
            <a:ext cx="9144000" cy="5486400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latinLnBrk="0">
              <a:lnSpc>
                <a:spcPct val="9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US" altLang="ko-KR" sz="2400" i="1" dirty="0">
                <a:solidFill>
                  <a:srgbClr val="000000"/>
                </a:solidFill>
                <a:latin typeface="Comic Sans MS" pitchFamily="66" charset="0"/>
                <a:ea typeface="굴림" pitchFamily="34" charset="-127"/>
                <a:cs typeface="Arial" pitchFamily="34" charset="0"/>
              </a:rPr>
              <a:t>Coordinates</a:t>
            </a:r>
            <a:r>
              <a:rPr lang="en-US" altLang="ko-KR" sz="2400" i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omic Sans MS" pitchFamily="66" charset="0"/>
                <a:ea typeface="굴림" pitchFamily="34" charset="-127"/>
                <a:cs typeface="Arial" pitchFamily="34" charset="0"/>
              </a:rPr>
              <a:t> </a:t>
            </a:r>
            <a:r>
              <a:rPr lang="en-US" altLang="ko-KR" sz="2400" i="1" dirty="0">
                <a:solidFill>
                  <a:srgbClr val="000000"/>
                </a:solidFill>
                <a:latin typeface="Comic Sans MS" pitchFamily="66" charset="0"/>
                <a:ea typeface="굴림" pitchFamily="34" charset="-127"/>
                <a:cs typeface="Arial" pitchFamily="34" charset="0"/>
              </a:rPr>
              <a:t>of ions </a:t>
            </a:r>
            <a:r>
              <a:rPr lang="en-US" altLang="en-US" sz="2400" i="1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(x, y, and z)</a:t>
            </a:r>
            <a:r>
              <a:rPr lang="en-US" altLang="ko-KR" sz="2400" i="1" dirty="0">
                <a:solidFill>
                  <a:srgbClr val="000000"/>
                </a:solidFill>
                <a:latin typeface="Comic Sans MS" pitchFamily="66" charset="0"/>
                <a:ea typeface="굴림" pitchFamily="34" charset="-127"/>
                <a:cs typeface="Arial" pitchFamily="34" charset="0"/>
              </a:rPr>
              <a:t>:</a:t>
            </a:r>
            <a:r>
              <a:rPr lang="en-US" altLang="ko-KR" sz="2400" b="0" i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omic Sans MS" pitchFamily="66" charset="0"/>
                <a:ea typeface="굴림" pitchFamily="34" charset="-127"/>
                <a:cs typeface="Arial" pitchFamily="34" charset="0"/>
              </a:rPr>
              <a:t> </a:t>
            </a:r>
            <a:r>
              <a:rPr lang="en-US" altLang="ko-KR" sz="2400" b="0" dirty="0">
                <a:solidFill>
                  <a:srgbClr val="000000"/>
                </a:solidFill>
                <a:latin typeface="Comic Sans MS" pitchFamily="66" charset="0"/>
                <a:ea typeface="굴림" pitchFamily="34" charset="-127"/>
                <a:cs typeface="Arial" pitchFamily="34" charset="0"/>
              </a:rPr>
              <a:t>permits</a:t>
            </a:r>
            <a:r>
              <a:rPr lang="en-US" altLang="en-US" sz="2400" b="0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the  three-dimensional reconstruction of the lattice in real space</a:t>
            </a:r>
          </a:p>
          <a:p>
            <a:pPr marL="342900" indent="-342900" latinLnBrk="0">
              <a:lnSpc>
                <a:spcPct val="90000"/>
              </a:lnSpc>
              <a:spcBef>
                <a:spcPct val="20000"/>
              </a:spcBef>
              <a:buFontTx/>
              <a:buChar char="•"/>
              <a:defRPr/>
            </a:pPr>
            <a:endParaRPr lang="en-US" altLang="en-US" sz="2400" b="0" dirty="0">
              <a:solidFill>
                <a:srgbClr val="000000"/>
              </a:solidFill>
              <a:latin typeface="Comic Sans MS" pitchFamily="66" charset="0"/>
              <a:ea typeface="+mn-ea"/>
              <a:cs typeface="Arial" pitchFamily="34" charset="0"/>
            </a:endParaRPr>
          </a:p>
          <a:p>
            <a:pPr marL="342900" indent="-342900" latinLnBrk="0">
              <a:lnSpc>
                <a:spcPct val="9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US" altLang="en-US" sz="2400" i="1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Times-of-flight:</a:t>
            </a:r>
            <a:r>
              <a:rPr lang="en-US" altLang="en-US" sz="2400" b="0" i="1" dirty="0">
                <a:solidFill>
                  <a:srgbClr val="000000"/>
                </a:solidFill>
                <a:latin typeface="Comic Sans MS" pitchFamily="66" charset="0"/>
                <a:ea typeface="+mn-ea"/>
                <a:cs typeface="Arial" pitchFamily="34" charset="0"/>
              </a:rPr>
              <a:t> </a:t>
            </a:r>
            <a:r>
              <a:rPr lang="en-US" altLang="ko-KR" sz="2400" b="0" dirty="0">
                <a:solidFill>
                  <a:srgbClr val="000000"/>
                </a:solidFill>
                <a:latin typeface="Comic Sans MS" pitchFamily="66" charset="0"/>
                <a:ea typeface="굴림" pitchFamily="34" charset="-127"/>
                <a:cs typeface="Arial" pitchFamily="34" charset="0"/>
              </a:rPr>
              <a:t>Mass-to-charge state ratio yields identification of the elements and their isotopes</a:t>
            </a:r>
          </a:p>
          <a:p>
            <a:pPr marL="342900" indent="-342900" latinLnBrk="0">
              <a:lnSpc>
                <a:spcPct val="90000"/>
              </a:lnSpc>
              <a:spcBef>
                <a:spcPct val="20000"/>
              </a:spcBef>
              <a:buFontTx/>
              <a:buChar char="•"/>
              <a:defRPr/>
            </a:pPr>
            <a:endParaRPr lang="en-US" altLang="ko-KR" sz="2400" b="0" dirty="0">
              <a:solidFill>
                <a:srgbClr val="000000"/>
              </a:solidFill>
              <a:latin typeface="Comic Sans MS" pitchFamily="66" charset="0"/>
              <a:ea typeface="굴림" pitchFamily="34" charset="-127"/>
              <a:cs typeface="Arial" pitchFamily="34" charset="0"/>
            </a:endParaRPr>
          </a:p>
          <a:p>
            <a:pPr marL="342900" indent="-342900" latinLnBrk="0">
              <a:lnSpc>
                <a:spcPct val="90000"/>
              </a:lnSpc>
              <a:spcBef>
                <a:spcPct val="20000"/>
              </a:spcBef>
              <a:defRPr/>
            </a:pPr>
            <a:endParaRPr lang="en-US" altLang="ko-KR" sz="2400" dirty="0">
              <a:solidFill>
                <a:srgbClr val="000000"/>
              </a:solidFill>
              <a:latin typeface="Comic Sans MS" pitchFamily="66" charset="0"/>
              <a:ea typeface="굴림" pitchFamily="34" charset="-127"/>
              <a:cs typeface="Arial" pitchFamily="34" charset="0"/>
            </a:endParaRPr>
          </a:p>
          <a:p>
            <a:pPr marL="342900" indent="-342900" latinLnBrk="0">
              <a:lnSpc>
                <a:spcPct val="90000"/>
              </a:lnSpc>
              <a:spcBef>
                <a:spcPct val="20000"/>
              </a:spcBef>
              <a:buFont typeface="Arial" pitchFamily="34" charset="0"/>
              <a:buChar char="•"/>
              <a:defRPr/>
            </a:pPr>
            <a:r>
              <a:rPr lang="en-US" altLang="ko-KR" sz="2400" i="1" dirty="0">
                <a:solidFill>
                  <a:srgbClr val="000000"/>
                </a:solidFill>
                <a:latin typeface="Comic Sans MS" pitchFamily="66" charset="0"/>
                <a:ea typeface="굴림" pitchFamily="34" charset="-127"/>
                <a:cs typeface="Arial" pitchFamily="34" charset="0"/>
              </a:rPr>
              <a:t>Atomic resolution:</a:t>
            </a:r>
            <a:r>
              <a:rPr lang="en-US" altLang="ko-KR" sz="2400" b="0" i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omic Sans MS" pitchFamily="66" charset="0"/>
                <a:ea typeface="굴림" pitchFamily="34" charset="-127"/>
                <a:cs typeface="Arial" pitchFamily="34" charset="0"/>
              </a:rPr>
              <a:t> </a:t>
            </a:r>
            <a:r>
              <a:rPr lang="en-US" altLang="ko-KR" sz="2400" b="0" dirty="0">
                <a:solidFill>
                  <a:srgbClr val="000000"/>
                </a:solidFill>
                <a:latin typeface="Comic Sans MS" pitchFamily="66" charset="0"/>
                <a:ea typeface="굴림" pitchFamily="34" charset="-127"/>
                <a:cs typeface="Arial" pitchFamily="34" charset="0"/>
              </a:rPr>
              <a:t>depth resolution is equal to the interplanar {hkl} spacing (&lt; 0.1 nm); lateral resolution is ca. 0.2 to 0.4 nm in a given {hkl} plane.</a:t>
            </a:r>
          </a:p>
          <a:p>
            <a:pPr marL="342900" indent="-342900" latinLnBrk="0">
              <a:lnSpc>
                <a:spcPct val="90000"/>
              </a:lnSpc>
              <a:spcBef>
                <a:spcPct val="20000"/>
              </a:spcBef>
              <a:buFontTx/>
              <a:buChar char="•"/>
              <a:defRPr/>
            </a:pPr>
            <a:endParaRPr lang="en-US" altLang="ko-KR" sz="2400" b="0" dirty="0">
              <a:solidFill>
                <a:srgbClr val="000000"/>
              </a:solidFill>
              <a:latin typeface="Comic Sans MS" pitchFamily="66" charset="0"/>
              <a:ea typeface="굴림" pitchFamily="34" charset="-127"/>
              <a:cs typeface="Arial" pitchFamily="34" charset="0"/>
            </a:endParaRPr>
          </a:p>
          <a:p>
            <a:pPr marL="342900" indent="-342900" latinLnBrk="0">
              <a:lnSpc>
                <a:spcPct val="90000"/>
              </a:lnSpc>
              <a:spcBef>
                <a:spcPct val="20000"/>
              </a:spcBef>
              <a:buFontTx/>
              <a:buChar char="•"/>
              <a:defRPr/>
            </a:pPr>
            <a:r>
              <a:rPr lang="en-US" altLang="ko-KR" sz="2400" i="1" dirty="0">
                <a:solidFill>
                  <a:srgbClr val="000000"/>
                </a:solidFill>
                <a:latin typeface="Comic Sans MS" pitchFamily="66" charset="0"/>
                <a:ea typeface="굴림" pitchFamily="34" charset="-127"/>
                <a:cs typeface="Arial" pitchFamily="34" charset="0"/>
              </a:rPr>
              <a:t>Detector efficiency:</a:t>
            </a:r>
            <a:r>
              <a:rPr lang="en-US" altLang="ko-KR" sz="2400" b="0" i="1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omic Sans MS" pitchFamily="66" charset="0"/>
                <a:ea typeface="굴림" pitchFamily="34" charset="-127"/>
                <a:cs typeface="Arial" pitchFamily="34" charset="0"/>
              </a:rPr>
              <a:t> </a:t>
            </a:r>
            <a:r>
              <a:rPr lang="en-US" altLang="ko-KR" sz="2400" b="0" dirty="0">
                <a:solidFill>
                  <a:srgbClr val="000000"/>
                </a:solidFill>
                <a:latin typeface="Comic Sans MS" pitchFamily="66" charset="0"/>
                <a:ea typeface="굴림" pitchFamily="34" charset="-127"/>
                <a:cs typeface="Arial" pitchFamily="34" charset="0"/>
              </a:rPr>
              <a:t>50 – 60%. All elements across the periodic table are detected with equal efficiency by a micro-channel plate (MCP).</a:t>
            </a:r>
            <a:endParaRPr lang="en-US" sz="2400" b="0" dirty="0">
              <a:solidFill>
                <a:srgbClr val="000000"/>
              </a:solidFill>
              <a:latin typeface="Comic Sans MS" pitchFamily="66" charset="0"/>
              <a:ea typeface="+mn-ea"/>
              <a:cs typeface="Arial" pitchFamily="34" charset="0"/>
            </a:endParaRPr>
          </a:p>
        </p:txBody>
      </p:sp>
      <p:graphicFrame>
        <p:nvGraphicFramePr>
          <p:cNvPr id="1026" name="Object 2"/>
          <p:cNvGraphicFramePr>
            <a:graphicFrameLocks noChangeAspect="1"/>
          </p:cNvGraphicFramePr>
          <p:nvPr/>
        </p:nvGraphicFramePr>
        <p:xfrm>
          <a:off x="1905000" y="3048000"/>
          <a:ext cx="2133600" cy="835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5618" name="수식" r:id="rId3" imgW="939600" imgH="419040" progId="Equation.3">
                  <p:embed/>
                </p:oleObj>
              </mc:Choice>
              <mc:Fallback>
                <p:oleObj name="수식" r:id="rId3" imgW="939600" imgH="419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05000" y="3048000"/>
                        <a:ext cx="2133600" cy="8350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7" name="Object 3"/>
          <p:cNvGraphicFramePr>
            <a:graphicFrameLocks noChangeAspect="1"/>
          </p:cNvGraphicFramePr>
          <p:nvPr/>
        </p:nvGraphicFramePr>
        <p:xfrm>
          <a:off x="4953000" y="3048000"/>
          <a:ext cx="1944688" cy="833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35619" name="수식" r:id="rId5" imgW="850680" imgH="419040" progId="Equation.3">
                  <p:embed/>
                </p:oleObj>
              </mc:Choice>
              <mc:Fallback>
                <p:oleObj name="수식" r:id="rId5" imgW="850680" imgH="41904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53000" y="3048000"/>
                        <a:ext cx="1944688" cy="8334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/>
          <p:cNvSpPr/>
          <p:nvPr/>
        </p:nvSpPr>
        <p:spPr>
          <a:xfrm>
            <a:off x="2438400" y="304800"/>
            <a:ext cx="48349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100000"/>
              </a:lnSpc>
            </a:pPr>
            <a:r>
              <a:rPr lang="en-US" sz="2400" dirty="0" smtClean="0">
                <a:solidFill>
                  <a:srgbClr val="FFFFFF"/>
                </a:solidFill>
                <a:latin typeface="Comic Sans MS" pitchFamily="66" charset="0"/>
                <a:ea typeface="+mn-ea"/>
                <a:cs typeface="Arial" pitchFamily="34" charset="0"/>
              </a:rPr>
              <a:t>Atom-Probe Tomography (APT)</a:t>
            </a:r>
            <a:endParaRPr lang="en-US" sz="2400" dirty="0">
              <a:solidFill>
                <a:srgbClr val="FFFFFF"/>
              </a:solidFill>
              <a:latin typeface="Comic Sans MS" pitchFamily="66" charset="0"/>
              <a:ea typeface="+mn-ea"/>
              <a:cs typeface="Arial" pitchFamily="34" charset="0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6F5DC15-590D-412B-AD32-A5BED0BF3DE5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065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Group 2"/>
          <p:cNvGrpSpPr>
            <a:grpSpLocks/>
          </p:cNvGrpSpPr>
          <p:nvPr/>
        </p:nvGrpSpPr>
        <p:grpSpPr bwMode="auto">
          <a:xfrm>
            <a:off x="533400" y="2808288"/>
            <a:ext cx="2919413" cy="1785937"/>
            <a:chOff x="328" y="1673"/>
            <a:chExt cx="1496" cy="1125"/>
          </a:xfrm>
        </p:grpSpPr>
        <p:sp>
          <p:nvSpPr>
            <p:cNvPr id="18770" name="Freeform 3"/>
            <p:cNvSpPr>
              <a:spLocks/>
            </p:cNvSpPr>
            <p:nvPr/>
          </p:nvSpPr>
          <p:spPr bwMode="auto">
            <a:xfrm>
              <a:off x="1698" y="22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71" name="Freeform 4"/>
            <p:cNvSpPr>
              <a:spLocks/>
            </p:cNvSpPr>
            <p:nvPr/>
          </p:nvSpPr>
          <p:spPr bwMode="auto">
            <a:xfrm>
              <a:off x="1697" y="219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72" name="Freeform 5"/>
            <p:cNvSpPr>
              <a:spLocks/>
            </p:cNvSpPr>
            <p:nvPr/>
          </p:nvSpPr>
          <p:spPr bwMode="auto">
            <a:xfrm>
              <a:off x="1697" y="216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73" name="Freeform 6"/>
            <p:cNvSpPr>
              <a:spLocks/>
            </p:cNvSpPr>
            <p:nvPr/>
          </p:nvSpPr>
          <p:spPr bwMode="auto">
            <a:xfrm>
              <a:off x="1697" y="212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74" name="Freeform 7"/>
            <p:cNvSpPr>
              <a:spLocks/>
            </p:cNvSpPr>
            <p:nvPr/>
          </p:nvSpPr>
          <p:spPr bwMode="auto">
            <a:xfrm>
              <a:off x="1697" y="209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75" name="Freeform 8"/>
            <p:cNvSpPr>
              <a:spLocks/>
            </p:cNvSpPr>
            <p:nvPr/>
          </p:nvSpPr>
          <p:spPr bwMode="auto">
            <a:xfrm>
              <a:off x="1697" y="205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76" name="Freeform 9"/>
            <p:cNvSpPr>
              <a:spLocks/>
            </p:cNvSpPr>
            <p:nvPr/>
          </p:nvSpPr>
          <p:spPr bwMode="auto">
            <a:xfrm>
              <a:off x="1697" y="202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77" name="Freeform 10"/>
            <p:cNvSpPr>
              <a:spLocks/>
            </p:cNvSpPr>
            <p:nvPr/>
          </p:nvSpPr>
          <p:spPr bwMode="auto">
            <a:xfrm>
              <a:off x="1697" y="19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78" name="Freeform 11"/>
            <p:cNvSpPr>
              <a:spLocks/>
            </p:cNvSpPr>
            <p:nvPr/>
          </p:nvSpPr>
          <p:spPr bwMode="auto">
            <a:xfrm>
              <a:off x="1697" y="19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79" name="Freeform 12"/>
            <p:cNvSpPr>
              <a:spLocks/>
            </p:cNvSpPr>
            <p:nvPr/>
          </p:nvSpPr>
          <p:spPr bwMode="auto">
            <a:xfrm>
              <a:off x="1697" y="19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80" name="Freeform 13"/>
            <p:cNvSpPr>
              <a:spLocks/>
            </p:cNvSpPr>
            <p:nvPr/>
          </p:nvSpPr>
          <p:spPr bwMode="auto">
            <a:xfrm>
              <a:off x="1729" y="223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81" name="Freeform 14"/>
            <p:cNvSpPr>
              <a:spLocks/>
            </p:cNvSpPr>
            <p:nvPr/>
          </p:nvSpPr>
          <p:spPr bwMode="auto">
            <a:xfrm>
              <a:off x="1728" y="219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82" name="Freeform 15"/>
            <p:cNvSpPr>
              <a:spLocks/>
            </p:cNvSpPr>
            <p:nvPr/>
          </p:nvSpPr>
          <p:spPr bwMode="auto">
            <a:xfrm>
              <a:off x="1728" y="216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83" name="Freeform 16"/>
            <p:cNvSpPr>
              <a:spLocks/>
            </p:cNvSpPr>
            <p:nvPr/>
          </p:nvSpPr>
          <p:spPr bwMode="auto">
            <a:xfrm>
              <a:off x="1728" y="212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84" name="Freeform 17"/>
            <p:cNvSpPr>
              <a:spLocks/>
            </p:cNvSpPr>
            <p:nvPr/>
          </p:nvSpPr>
          <p:spPr bwMode="auto">
            <a:xfrm>
              <a:off x="1728" y="209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85" name="Freeform 18"/>
            <p:cNvSpPr>
              <a:spLocks/>
            </p:cNvSpPr>
            <p:nvPr/>
          </p:nvSpPr>
          <p:spPr bwMode="auto">
            <a:xfrm>
              <a:off x="1728" y="205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86" name="Freeform 19"/>
            <p:cNvSpPr>
              <a:spLocks/>
            </p:cNvSpPr>
            <p:nvPr/>
          </p:nvSpPr>
          <p:spPr bwMode="auto">
            <a:xfrm>
              <a:off x="1728" y="202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87" name="Freeform 20"/>
            <p:cNvSpPr>
              <a:spLocks/>
            </p:cNvSpPr>
            <p:nvPr/>
          </p:nvSpPr>
          <p:spPr bwMode="auto">
            <a:xfrm>
              <a:off x="1728" y="198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88" name="Freeform 21"/>
            <p:cNvSpPr>
              <a:spLocks/>
            </p:cNvSpPr>
            <p:nvPr/>
          </p:nvSpPr>
          <p:spPr bwMode="auto">
            <a:xfrm>
              <a:off x="1728" y="195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89" name="Freeform 22"/>
            <p:cNvSpPr>
              <a:spLocks/>
            </p:cNvSpPr>
            <p:nvPr/>
          </p:nvSpPr>
          <p:spPr bwMode="auto">
            <a:xfrm>
              <a:off x="1761" y="223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90" name="Freeform 23"/>
            <p:cNvSpPr>
              <a:spLocks/>
            </p:cNvSpPr>
            <p:nvPr/>
          </p:nvSpPr>
          <p:spPr bwMode="auto">
            <a:xfrm>
              <a:off x="1760" y="219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91" name="Freeform 24"/>
            <p:cNvSpPr>
              <a:spLocks/>
            </p:cNvSpPr>
            <p:nvPr/>
          </p:nvSpPr>
          <p:spPr bwMode="auto">
            <a:xfrm>
              <a:off x="1760" y="216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92" name="Freeform 25"/>
            <p:cNvSpPr>
              <a:spLocks/>
            </p:cNvSpPr>
            <p:nvPr/>
          </p:nvSpPr>
          <p:spPr bwMode="auto">
            <a:xfrm>
              <a:off x="1760" y="212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93" name="Freeform 26"/>
            <p:cNvSpPr>
              <a:spLocks/>
            </p:cNvSpPr>
            <p:nvPr/>
          </p:nvSpPr>
          <p:spPr bwMode="auto">
            <a:xfrm>
              <a:off x="1760" y="209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94" name="Freeform 27"/>
            <p:cNvSpPr>
              <a:spLocks/>
            </p:cNvSpPr>
            <p:nvPr/>
          </p:nvSpPr>
          <p:spPr bwMode="auto">
            <a:xfrm>
              <a:off x="1760" y="205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95" name="Freeform 28"/>
            <p:cNvSpPr>
              <a:spLocks/>
            </p:cNvSpPr>
            <p:nvPr/>
          </p:nvSpPr>
          <p:spPr bwMode="auto">
            <a:xfrm>
              <a:off x="1760" y="202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96" name="Freeform 29"/>
            <p:cNvSpPr>
              <a:spLocks/>
            </p:cNvSpPr>
            <p:nvPr/>
          </p:nvSpPr>
          <p:spPr bwMode="auto">
            <a:xfrm>
              <a:off x="1793" y="223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97" name="Freeform 30"/>
            <p:cNvSpPr>
              <a:spLocks/>
            </p:cNvSpPr>
            <p:nvPr/>
          </p:nvSpPr>
          <p:spPr bwMode="auto">
            <a:xfrm>
              <a:off x="1792" y="219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98" name="Freeform 31"/>
            <p:cNvSpPr>
              <a:spLocks/>
            </p:cNvSpPr>
            <p:nvPr/>
          </p:nvSpPr>
          <p:spPr bwMode="auto">
            <a:xfrm>
              <a:off x="1792" y="216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99" name="Freeform 32"/>
            <p:cNvSpPr>
              <a:spLocks/>
            </p:cNvSpPr>
            <p:nvPr/>
          </p:nvSpPr>
          <p:spPr bwMode="auto">
            <a:xfrm>
              <a:off x="1792" y="212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00" name="Freeform 33"/>
            <p:cNvSpPr>
              <a:spLocks/>
            </p:cNvSpPr>
            <p:nvPr/>
          </p:nvSpPr>
          <p:spPr bwMode="auto">
            <a:xfrm>
              <a:off x="1666" y="22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01" name="Freeform 34"/>
            <p:cNvSpPr>
              <a:spLocks/>
            </p:cNvSpPr>
            <p:nvPr/>
          </p:nvSpPr>
          <p:spPr bwMode="auto">
            <a:xfrm>
              <a:off x="1665" y="219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02" name="Freeform 35"/>
            <p:cNvSpPr>
              <a:spLocks/>
            </p:cNvSpPr>
            <p:nvPr/>
          </p:nvSpPr>
          <p:spPr bwMode="auto">
            <a:xfrm>
              <a:off x="1665" y="216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03" name="Freeform 36"/>
            <p:cNvSpPr>
              <a:spLocks/>
            </p:cNvSpPr>
            <p:nvPr/>
          </p:nvSpPr>
          <p:spPr bwMode="auto">
            <a:xfrm>
              <a:off x="1665" y="212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04" name="Freeform 37"/>
            <p:cNvSpPr>
              <a:spLocks/>
            </p:cNvSpPr>
            <p:nvPr/>
          </p:nvSpPr>
          <p:spPr bwMode="auto">
            <a:xfrm>
              <a:off x="1665" y="209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05" name="Freeform 38"/>
            <p:cNvSpPr>
              <a:spLocks/>
            </p:cNvSpPr>
            <p:nvPr/>
          </p:nvSpPr>
          <p:spPr bwMode="auto">
            <a:xfrm>
              <a:off x="1665" y="205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06" name="Freeform 39"/>
            <p:cNvSpPr>
              <a:spLocks/>
            </p:cNvSpPr>
            <p:nvPr/>
          </p:nvSpPr>
          <p:spPr bwMode="auto">
            <a:xfrm>
              <a:off x="1665" y="202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07" name="Freeform 40"/>
            <p:cNvSpPr>
              <a:spLocks/>
            </p:cNvSpPr>
            <p:nvPr/>
          </p:nvSpPr>
          <p:spPr bwMode="auto">
            <a:xfrm>
              <a:off x="1665" y="19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08" name="Freeform 41"/>
            <p:cNvSpPr>
              <a:spLocks/>
            </p:cNvSpPr>
            <p:nvPr/>
          </p:nvSpPr>
          <p:spPr bwMode="auto">
            <a:xfrm>
              <a:off x="1665" y="19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09" name="Freeform 42"/>
            <p:cNvSpPr>
              <a:spLocks/>
            </p:cNvSpPr>
            <p:nvPr/>
          </p:nvSpPr>
          <p:spPr bwMode="auto">
            <a:xfrm>
              <a:off x="1665" y="18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10" name="Freeform 43"/>
            <p:cNvSpPr>
              <a:spLocks/>
            </p:cNvSpPr>
            <p:nvPr/>
          </p:nvSpPr>
          <p:spPr bwMode="auto">
            <a:xfrm>
              <a:off x="1665" y="19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11" name="Freeform 44"/>
            <p:cNvSpPr>
              <a:spLocks/>
            </p:cNvSpPr>
            <p:nvPr/>
          </p:nvSpPr>
          <p:spPr bwMode="auto">
            <a:xfrm>
              <a:off x="1665" y="254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12" name="Freeform 45"/>
            <p:cNvSpPr>
              <a:spLocks/>
            </p:cNvSpPr>
            <p:nvPr/>
          </p:nvSpPr>
          <p:spPr bwMode="auto">
            <a:xfrm>
              <a:off x="1665" y="251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13" name="Freeform 46"/>
            <p:cNvSpPr>
              <a:spLocks/>
            </p:cNvSpPr>
            <p:nvPr/>
          </p:nvSpPr>
          <p:spPr bwMode="auto">
            <a:xfrm>
              <a:off x="1665" y="247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14" name="Freeform 47"/>
            <p:cNvSpPr>
              <a:spLocks/>
            </p:cNvSpPr>
            <p:nvPr/>
          </p:nvSpPr>
          <p:spPr bwMode="auto">
            <a:xfrm>
              <a:off x="1665" y="244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15" name="Freeform 48"/>
            <p:cNvSpPr>
              <a:spLocks/>
            </p:cNvSpPr>
            <p:nvPr/>
          </p:nvSpPr>
          <p:spPr bwMode="auto">
            <a:xfrm>
              <a:off x="1665" y="240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16" name="Freeform 49"/>
            <p:cNvSpPr>
              <a:spLocks/>
            </p:cNvSpPr>
            <p:nvPr/>
          </p:nvSpPr>
          <p:spPr bwMode="auto">
            <a:xfrm>
              <a:off x="1665" y="237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17" name="Freeform 50"/>
            <p:cNvSpPr>
              <a:spLocks/>
            </p:cNvSpPr>
            <p:nvPr/>
          </p:nvSpPr>
          <p:spPr bwMode="auto">
            <a:xfrm>
              <a:off x="1665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18" name="Freeform 51"/>
            <p:cNvSpPr>
              <a:spLocks/>
            </p:cNvSpPr>
            <p:nvPr/>
          </p:nvSpPr>
          <p:spPr bwMode="auto">
            <a:xfrm>
              <a:off x="1665" y="233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19" name="Freeform 52"/>
            <p:cNvSpPr>
              <a:spLocks/>
            </p:cNvSpPr>
            <p:nvPr/>
          </p:nvSpPr>
          <p:spPr bwMode="auto">
            <a:xfrm>
              <a:off x="1665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20" name="Freeform 53"/>
            <p:cNvSpPr>
              <a:spLocks/>
            </p:cNvSpPr>
            <p:nvPr/>
          </p:nvSpPr>
          <p:spPr bwMode="auto">
            <a:xfrm>
              <a:off x="1698" y="251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21" name="Freeform 54"/>
            <p:cNvSpPr>
              <a:spLocks/>
            </p:cNvSpPr>
            <p:nvPr/>
          </p:nvSpPr>
          <p:spPr bwMode="auto">
            <a:xfrm>
              <a:off x="1698" y="247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22" name="Freeform 55"/>
            <p:cNvSpPr>
              <a:spLocks/>
            </p:cNvSpPr>
            <p:nvPr/>
          </p:nvSpPr>
          <p:spPr bwMode="auto">
            <a:xfrm>
              <a:off x="1698" y="244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23" name="Freeform 56"/>
            <p:cNvSpPr>
              <a:spLocks/>
            </p:cNvSpPr>
            <p:nvPr/>
          </p:nvSpPr>
          <p:spPr bwMode="auto">
            <a:xfrm>
              <a:off x="1698" y="24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24" name="Freeform 57"/>
            <p:cNvSpPr>
              <a:spLocks/>
            </p:cNvSpPr>
            <p:nvPr/>
          </p:nvSpPr>
          <p:spPr bwMode="auto">
            <a:xfrm>
              <a:off x="1698" y="23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25" name="Freeform 58"/>
            <p:cNvSpPr>
              <a:spLocks/>
            </p:cNvSpPr>
            <p:nvPr/>
          </p:nvSpPr>
          <p:spPr bwMode="auto">
            <a:xfrm>
              <a:off x="1698" y="230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26" name="Freeform 59"/>
            <p:cNvSpPr>
              <a:spLocks/>
            </p:cNvSpPr>
            <p:nvPr/>
          </p:nvSpPr>
          <p:spPr bwMode="auto">
            <a:xfrm>
              <a:off x="1698" y="233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27" name="Freeform 60"/>
            <p:cNvSpPr>
              <a:spLocks/>
            </p:cNvSpPr>
            <p:nvPr/>
          </p:nvSpPr>
          <p:spPr bwMode="auto">
            <a:xfrm>
              <a:off x="1698" y="226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28" name="Freeform 61"/>
            <p:cNvSpPr>
              <a:spLocks/>
            </p:cNvSpPr>
            <p:nvPr/>
          </p:nvSpPr>
          <p:spPr bwMode="auto">
            <a:xfrm>
              <a:off x="1729" y="247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29" name="Freeform 62"/>
            <p:cNvSpPr>
              <a:spLocks/>
            </p:cNvSpPr>
            <p:nvPr/>
          </p:nvSpPr>
          <p:spPr bwMode="auto">
            <a:xfrm>
              <a:off x="1729" y="244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30" name="Freeform 63"/>
            <p:cNvSpPr>
              <a:spLocks/>
            </p:cNvSpPr>
            <p:nvPr/>
          </p:nvSpPr>
          <p:spPr bwMode="auto">
            <a:xfrm>
              <a:off x="1729" y="240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31" name="Freeform 64"/>
            <p:cNvSpPr>
              <a:spLocks/>
            </p:cNvSpPr>
            <p:nvPr/>
          </p:nvSpPr>
          <p:spPr bwMode="auto">
            <a:xfrm>
              <a:off x="1729" y="237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32" name="Freeform 65"/>
            <p:cNvSpPr>
              <a:spLocks/>
            </p:cNvSpPr>
            <p:nvPr/>
          </p:nvSpPr>
          <p:spPr bwMode="auto">
            <a:xfrm>
              <a:off x="1729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33" name="Freeform 66"/>
            <p:cNvSpPr>
              <a:spLocks/>
            </p:cNvSpPr>
            <p:nvPr/>
          </p:nvSpPr>
          <p:spPr bwMode="auto">
            <a:xfrm>
              <a:off x="1729" y="233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34" name="Freeform 67"/>
            <p:cNvSpPr>
              <a:spLocks/>
            </p:cNvSpPr>
            <p:nvPr/>
          </p:nvSpPr>
          <p:spPr bwMode="auto">
            <a:xfrm>
              <a:off x="1729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35" name="Freeform 68"/>
            <p:cNvSpPr>
              <a:spLocks/>
            </p:cNvSpPr>
            <p:nvPr/>
          </p:nvSpPr>
          <p:spPr bwMode="auto">
            <a:xfrm>
              <a:off x="1761" y="240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36" name="Freeform 69"/>
            <p:cNvSpPr>
              <a:spLocks/>
            </p:cNvSpPr>
            <p:nvPr/>
          </p:nvSpPr>
          <p:spPr bwMode="auto">
            <a:xfrm>
              <a:off x="1761" y="237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37" name="Freeform 70"/>
            <p:cNvSpPr>
              <a:spLocks/>
            </p:cNvSpPr>
            <p:nvPr/>
          </p:nvSpPr>
          <p:spPr bwMode="auto">
            <a:xfrm>
              <a:off x="1761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38" name="Freeform 71"/>
            <p:cNvSpPr>
              <a:spLocks/>
            </p:cNvSpPr>
            <p:nvPr/>
          </p:nvSpPr>
          <p:spPr bwMode="auto">
            <a:xfrm>
              <a:off x="1761" y="233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39" name="Freeform 72"/>
            <p:cNvSpPr>
              <a:spLocks/>
            </p:cNvSpPr>
            <p:nvPr/>
          </p:nvSpPr>
          <p:spPr bwMode="auto">
            <a:xfrm>
              <a:off x="1761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40" name="Freeform 73"/>
            <p:cNvSpPr>
              <a:spLocks/>
            </p:cNvSpPr>
            <p:nvPr/>
          </p:nvSpPr>
          <p:spPr bwMode="auto">
            <a:xfrm>
              <a:off x="1793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41" name="Freeform 74"/>
            <p:cNvSpPr>
              <a:spLocks/>
            </p:cNvSpPr>
            <p:nvPr/>
          </p:nvSpPr>
          <p:spPr bwMode="auto">
            <a:xfrm>
              <a:off x="1793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42" name="Freeform 75"/>
            <p:cNvSpPr>
              <a:spLocks/>
            </p:cNvSpPr>
            <p:nvPr/>
          </p:nvSpPr>
          <p:spPr bwMode="auto">
            <a:xfrm>
              <a:off x="1571" y="22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43" name="Freeform 76"/>
            <p:cNvSpPr>
              <a:spLocks/>
            </p:cNvSpPr>
            <p:nvPr/>
          </p:nvSpPr>
          <p:spPr bwMode="auto">
            <a:xfrm>
              <a:off x="1570" y="22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44" name="Freeform 77"/>
            <p:cNvSpPr>
              <a:spLocks/>
            </p:cNvSpPr>
            <p:nvPr/>
          </p:nvSpPr>
          <p:spPr bwMode="auto">
            <a:xfrm>
              <a:off x="1570" y="21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45" name="Freeform 78"/>
            <p:cNvSpPr>
              <a:spLocks/>
            </p:cNvSpPr>
            <p:nvPr/>
          </p:nvSpPr>
          <p:spPr bwMode="auto">
            <a:xfrm>
              <a:off x="1570" y="213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46" name="Freeform 79"/>
            <p:cNvSpPr>
              <a:spLocks/>
            </p:cNvSpPr>
            <p:nvPr/>
          </p:nvSpPr>
          <p:spPr bwMode="auto">
            <a:xfrm>
              <a:off x="1570" y="209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47" name="Freeform 80"/>
            <p:cNvSpPr>
              <a:spLocks/>
            </p:cNvSpPr>
            <p:nvPr/>
          </p:nvSpPr>
          <p:spPr bwMode="auto">
            <a:xfrm>
              <a:off x="1570" y="206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48" name="Freeform 81"/>
            <p:cNvSpPr>
              <a:spLocks/>
            </p:cNvSpPr>
            <p:nvPr/>
          </p:nvSpPr>
          <p:spPr bwMode="auto">
            <a:xfrm>
              <a:off x="1570" y="202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49" name="Freeform 82"/>
            <p:cNvSpPr>
              <a:spLocks/>
            </p:cNvSpPr>
            <p:nvPr/>
          </p:nvSpPr>
          <p:spPr bwMode="auto">
            <a:xfrm>
              <a:off x="1570" y="199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50" name="Freeform 83"/>
            <p:cNvSpPr>
              <a:spLocks/>
            </p:cNvSpPr>
            <p:nvPr/>
          </p:nvSpPr>
          <p:spPr bwMode="auto">
            <a:xfrm>
              <a:off x="1570" y="195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51" name="Freeform 84"/>
            <p:cNvSpPr>
              <a:spLocks/>
            </p:cNvSpPr>
            <p:nvPr/>
          </p:nvSpPr>
          <p:spPr bwMode="auto">
            <a:xfrm>
              <a:off x="1570" y="188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52" name="Freeform 85"/>
            <p:cNvSpPr>
              <a:spLocks/>
            </p:cNvSpPr>
            <p:nvPr/>
          </p:nvSpPr>
          <p:spPr bwMode="auto">
            <a:xfrm>
              <a:off x="1570" y="192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53" name="Freeform 86"/>
            <p:cNvSpPr>
              <a:spLocks/>
            </p:cNvSpPr>
            <p:nvPr/>
          </p:nvSpPr>
          <p:spPr bwMode="auto">
            <a:xfrm>
              <a:off x="1570" y="185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54" name="Freeform 87"/>
            <p:cNvSpPr>
              <a:spLocks/>
            </p:cNvSpPr>
            <p:nvPr/>
          </p:nvSpPr>
          <p:spPr bwMode="auto">
            <a:xfrm>
              <a:off x="1602" y="22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55" name="Freeform 88"/>
            <p:cNvSpPr>
              <a:spLocks/>
            </p:cNvSpPr>
            <p:nvPr/>
          </p:nvSpPr>
          <p:spPr bwMode="auto">
            <a:xfrm>
              <a:off x="1601" y="2199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56" name="Freeform 89"/>
            <p:cNvSpPr>
              <a:spLocks/>
            </p:cNvSpPr>
            <p:nvPr/>
          </p:nvSpPr>
          <p:spPr bwMode="auto">
            <a:xfrm>
              <a:off x="1601" y="2164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57" name="Freeform 90"/>
            <p:cNvSpPr>
              <a:spLocks/>
            </p:cNvSpPr>
            <p:nvPr/>
          </p:nvSpPr>
          <p:spPr bwMode="auto">
            <a:xfrm>
              <a:off x="1601" y="2129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58" name="Freeform 91"/>
            <p:cNvSpPr>
              <a:spLocks/>
            </p:cNvSpPr>
            <p:nvPr/>
          </p:nvSpPr>
          <p:spPr bwMode="auto">
            <a:xfrm>
              <a:off x="1601" y="2094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59" name="Freeform 92"/>
            <p:cNvSpPr>
              <a:spLocks/>
            </p:cNvSpPr>
            <p:nvPr/>
          </p:nvSpPr>
          <p:spPr bwMode="auto">
            <a:xfrm>
              <a:off x="1601" y="2059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60" name="Freeform 93"/>
            <p:cNvSpPr>
              <a:spLocks/>
            </p:cNvSpPr>
            <p:nvPr/>
          </p:nvSpPr>
          <p:spPr bwMode="auto">
            <a:xfrm>
              <a:off x="1601" y="2024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61" name="Freeform 94"/>
            <p:cNvSpPr>
              <a:spLocks/>
            </p:cNvSpPr>
            <p:nvPr/>
          </p:nvSpPr>
          <p:spPr bwMode="auto">
            <a:xfrm>
              <a:off x="1601" y="198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62" name="Freeform 95"/>
            <p:cNvSpPr>
              <a:spLocks/>
            </p:cNvSpPr>
            <p:nvPr/>
          </p:nvSpPr>
          <p:spPr bwMode="auto">
            <a:xfrm>
              <a:off x="1601" y="1954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63" name="Freeform 96"/>
            <p:cNvSpPr>
              <a:spLocks/>
            </p:cNvSpPr>
            <p:nvPr/>
          </p:nvSpPr>
          <p:spPr bwMode="auto">
            <a:xfrm>
              <a:off x="1601" y="1884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64" name="Freeform 97"/>
            <p:cNvSpPr>
              <a:spLocks/>
            </p:cNvSpPr>
            <p:nvPr/>
          </p:nvSpPr>
          <p:spPr bwMode="auto">
            <a:xfrm>
              <a:off x="1601" y="1919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65" name="Freeform 98"/>
            <p:cNvSpPr>
              <a:spLocks/>
            </p:cNvSpPr>
            <p:nvPr/>
          </p:nvSpPr>
          <p:spPr bwMode="auto">
            <a:xfrm>
              <a:off x="1601" y="1849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66" name="Freeform 99"/>
            <p:cNvSpPr>
              <a:spLocks/>
            </p:cNvSpPr>
            <p:nvPr/>
          </p:nvSpPr>
          <p:spPr bwMode="auto">
            <a:xfrm>
              <a:off x="1634" y="22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67" name="Freeform 100"/>
            <p:cNvSpPr>
              <a:spLocks/>
            </p:cNvSpPr>
            <p:nvPr/>
          </p:nvSpPr>
          <p:spPr bwMode="auto">
            <a:xfrm>
              <a:off x="1633" y="2199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68" name="Freeform 101"/>
            <p:cNvSpPr>
              <a:spLocks/>
            </p:cNvSpPr>
            <p:nvPr/>
          </p:nvSpPr>
          <p:spPr bwMode="auto">
            <a:xfrm>
              <a:off x="1633" y="2164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69" name="Freeform 102"/>
            <p:cNvSpPr>
              <a:spLocks/>
            </p:cNvSpPr>
            <p:nvPr/>
          </p:nvSpPr>
          <p:spPr bwMode="auto">
            <a:xfrm>
              <a:off x="1633" y="2129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70" name="Freeform 103"/>
            <p:cNvSpPr>
              <a:spLocks/>
            </p:cNvSpPr>
            <p:nvPr/>
          </p:nvSpPr>
          <p:spPr bwMode="auto">
            <a:xfrm>
              <a:off x="1633" y="2094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71" name="Freeform 104"/>
            <p:cNvSpPr>
              <a:spLocks/>
            </p:cNvSpPr>
            <p:nvPr/>
          </p:nvSpPr>
          <p:spPr bwMode="auto">
            <a:xfrm>
              <a:off x="1633" y="2059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72" name="Freeform 105"/>
            <p:cNvSpPr>
              <a:spLocks/>
            </p:cNvSpPr>
            <p:nvPr/>
          </p:nvSpPr>
          <p:spPr bwMode="auto">
            <a:xfrm>
              <a:off x="1633" y="2024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73" name="Freeform 106"/>
            <p:cNvSpPr>
              <a:spLocks/>
            </p:cNvSpPr>
            <p:nvPr/>
          </p:nvSpPr>
          <p:spPr bwMode="auto">
            <a:xfrm>
              <a:off x="1633" y="1989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74" name="Freeform 107"/>
            <p:cNvSpPr>
              <a:spLocks/>
            </p:cNvSpPr>
            <p:nvPr/>
          </p:nvSpPr>
          <p:spPr bwMode="auto">
            <a:xfrm>
              <a:off x="1633" y="1954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75" name="Freeform 108"/>
            <p:cNvSpPr>
              <a:spLocks/>
            </p:cNvSpPr>
            <p:nvPr/>
          </p:nvSpPr>
          <p:spPr bwMode="auto">
            <a:xfrm>
              <a:off x="1633" y="1884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76" name="Freeform 109"/>
            <p:cNvSpPr>
              <a:spLocks/>
            </p:cNvSpPr>
            <p:nvPr/>
          </p:nvSpPr>
          <p:spPr bwMode="auto">
            <a:xfrm>
              <a:off x="1633" y="1919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77" name="Freeform 110"/>
            <p:cNvSpPr>
              <a:spLocks/>
            </p:cNvSpPr>
            <p:nvPr/>
          </p:nvSpPr>
          <p:spPr bwMode="auto">
            <a:xfrm>
              <a:off x="1443" y="2237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78" name="Freeform 111"/>
            <p:cNvSpPr>
              <a:spLocks/>
            </p:cNvSpPr>
            <p:nvPr/>
          </p:nvSpPr>
          <p:spPr bwMode="auto">
            <a:xfrm>
              <a:off x="1441" y="22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79" name="Freeform 112"/>
            <p:cNvSpPr>
              <a:spLocks/>
            </p:cNvSpPr>
            <p:nvPr/>
          </p:nvSpPr>
          <p:spPr bwMode="auto">
            <a:xfrm>
              <a:off x="1441" y="21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80" name="Freeform 113"/>
            <p:cNvSpPr>
              <a:spLocks/>
            </p:cNvSpPr>
            <p:nvPr/>
          </p:nvSpPr>
          <p:spPr bwMode="auto">
            <a:xfrm>
              <a:off x="1441" y="213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81" name="Freeform 114"/>
            <p:cNvSpPr>
              <a:spLocks/>
            </p:cNvSpPr>
            <p:nvPr/>
          </p:nvSpPr>
          <p:spPr bwMode="auto">
            <a:xfrm>
              <a:off x="1441" y="209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82" name="Freeform 115"/>
            <p:cNvSpPr>
              <a:spLocks/>
            </p:cNvSpPr>
            <p:nvPr/>
          </p:nvSpPr>
          <p:spPr bwMode="auto">
            <a:xfrm>
              <a:off x="1441" y="206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83" name="Freeform 116"/>
            <p:cNvSpPr>
              <a:spLocks/>
            </p:cNvSpPr>
            <p:nvPr/>
          </p:nvSpPr>
          <p:spPr bwMode="auto">
            <a:xfrm>
              <a:off x="1441" y="202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84" name="Freeform 117"/>
            <p:cNvSpPr>
              <a:spLocks/>
            </p:cNvSpPr>
            <p:nvPr/>
          </p:nvSpPr>
          <p:spPr bwMode="auto">
            <a:xfrm>
              <a:off x="1441" y="199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85" name="Freeform 118"/>
            <p:cNvSpPr>
              <a:spLocks/>
            </p:cNvSpPr>
            <p:nvPr/>
          </p:nvSpPr>
          <p:spPr bwMode="auto">
            <a:xfrm>
              <a:off x="1441" y="195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86" name="Freeform 119"/>
            <p:cNvSpPr>
              <a:spLocks/>
            </p:cNvSpPr>
            <p:nvPr/>
          </p:nvSpPr>
          <p:spPr bwMode="auto">
            <a:xfrm>
              <a:off x="1441" y="188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87" name="Freeform 120"/>
            <p:cNvSpPr>
              <a:spLocks/>
            </p:cNvSpPr>
            <p:nvPr/>
          </p:nvSpPr>
          <p:spPr bwMode="auto">
            <a:xfrm>
              <a:off x="1441" y="192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88" name="Freeform 121"/>
            <p:cNvSpPr>
              <a:spLocks/>
            </p:cNvSpPr>
            <p:nvPr/>
          </p:nvSpPr>
          <p:spPr bwMode="auto">
            <a:xfrm>
              <a:off x="1441" y="185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89" name="Freeform 122"/>
            <p:cNvSpPr>
              <a:spLocks/>
            </p:cNvSpPr>
            <p:nvPr/>
          </p:nvSpPr>
          <p:spPr bwMode="auto">
            <a:xfrm>
              <a:off x="1473" y="22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90" name="Freeform 123"/>
            <p:cNvSpPr>
              <a:spLocks/>
            </p:cNvSpPr>
            <p:nvPr/>
          </p:nvSpPr>
          <p:spPr bwMode="auto">
            <a:xfrm>
              <a:off x="1472" y="219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91" name="Freeform 124"/>
            <p:cNvSpPr>
              <a:spLocks/>
            </p:cNvSpPr>
            <p:nvPr/>
          </p:nvSpPr>
          <p:spPr bwMode="auto">
            <a:xfrm>
              <a:off x="1472" y="216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92" name="Freeform 125"/>
            <p:cNvSpPr>
              <a:spLocks/>
            </p:cNvSpPr>
            <p:nvPr/>
          </p:nvSpPr>
          <p:spPr bwMode="auto">
            <a:xfrm>
              <a:off x="1472" y="212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93" name="Freeform 126"/>
            <p:cNvSpPr>
              <a:spLocks/>
            </p:cNvSpPr>
            <p:nvPr/>
          </p:nvSpPr>
          <p:spPr bwMode="auto">
            <a:xfrm>
              <a:off x="1472" y="209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94" name="Freeform 127"/>
            <p:cNvSpPr>
              <a:spLocks/>
            </p:cNvSpPr>
            <p:nvPr/>
          </p:nvSpPr>
          <p:spPr bwMode="auto">
            <a:xfrm>
              <a:off x="1472" y="205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95" name="Freeform 128"/>
            <p:cNvSpPr>
              <a:spLocks/>
            </p:cNvSpPr>
            <p:nvPr/>
          </p:nvSpPr>
          <p:spPr bwMode="auto">
            <a:xfrm>
              <a:off x="1472" y="202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96" name="Freeform 129"/>
            <p:cNvSpPr>
              <a:spLocks/>
            </p:cNvSpPr>
            <p:nvPr/>
          </p:nvSpPr>
          <p:spPr bwMode="auto">
            <a:xfrm>
              <a:off x="1472" y="19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97" name="Freeform 130"/>
            <p:cNvSpPr>
              <a:spLocks/>
            </p:cNvSpPr>
            <p:nvPr/>
          </p:nvSpPr>
          <p:spPr bwMode="auto">
            <a:xfrm>
              <a:off x="1472" y="19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98" name="Freeform 131"/>
            <p:cNvSpPr>
              <a:spLocks/>
            </p:cNvSpPr>
            <p:nvPr/>
          </p:nvSpPr>
          <p:spPr bwMode="auto">
            <a:xfrm>
              <a:off x="1472" y="18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899" name="Freeform 132"/>
            <p:cNvSpPr>
              <a:spLocks/>
            </p:cNvSpPr>
            <p:nvPr/>
          </p:nvSpPr>
          <p:spPr bwMode="auto">
            <a:xfrm>
              <a:off x="1472" y="19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00" name="Freeform 133"/>
            <p:cNvSpPr>
              <a:spLocks/>
            </p:cNvSpPr>
            <p:nvPr/>
          </p:nvSpPr>
          <p:spPr bwMode="auto">
            <a:xfrm>
              <a:off x="1472" y="18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01" name="Freeform 134"/>
            <p:cNvSpPr>
              <a:spLocks/>
            </p:cNvSpPr>
            <p:nvPr/>
          </p:nvSpPr>
          <p:spPr bwMode="auto">
            <a:xfrm>
              <a:off x="1506" y="2236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02" name="Freeform 135"/>
            <p:cNvSpPr>
              <a:spLocks/>
            </p:cNvSpPr>
            <p:nvPr/>
          </p:nvSpPr>
          <p:spPr bwMode="auto">
            <a:xfrm>
              <a:off x="1504" y="219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03" name="Freeform 136"/>
            <p:cNvSpPr>
              <a:spLocks/>
            </p:cNvSpPr>
            <p:nvPr/>
          </p:nvSpPr>
          <p:spPr bwMode="auto">
            <a:xfrm>
              <a:off x="1504" y="216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04" name="Freeform 137"/>
            <p:cNvSpPr>
              <a:spLocks/>
            </p:cNvSpPr>
            <p:nvPr/>
          </p:nvSpPr>
          <p:spPr bwMode="auto">
            <a:xfrm>
              <a:off x="1504" y="212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05" name="Freeform 138"/>
            <p:cNvSpPr>
              <a:spLocks/>
            </p:cNvSpPr>
            <p:nvPr/>
          </p:nvSpPr>
          <p:spPr bwMode="auto">
            <a:xfrm>
              <a:off x="1504" y="209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06" name="Freeform 139"/>
            <p:cNvSpPr>
              <a:spLocks/>
            </p:cNvSpPr>
            <p:nvPr/>
          </p:nvSpPr>
          <p:spPr bwMode="auto">
            <a:xfrm>
              <a:off x="1504" y="205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07" name="Freeform 140"/>
            <p:cNvSpPr>
              <a:spLocks/>
            </p:cNvSpPr>
            <p:nvPr/>
          </p:nvSpPr>
          <p:spPr bwMode="auto">
            <a:xfrm>
              <a:off x="1504" y="202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08" name="Freeform 141"/>
            <p:cNvSpPr>
              <a:spLocks/>
            </p:cNvSpPr>
            <p:nvPr/>
          </p:nvSpPr>
          <p:spPr bwMode="auto">
            <a:xfrm>
              <a:off x="1504" y="19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09" name="Freeform 142"/>
            <p:cNvSpPr>
              <a:spLocks/>
            </p:cNvSpPr>
            <p:nvPr/>
          </p:nvSpPr>
          <p:spPr bwMode="auto">
            <a:xfrm>
              <a:off x="1504" y="19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10" name="Freeform 143"/>
            <p:cNvSpPr>
              <a:spLocks/>
            </p:cNvSpPr>
            <p:nvPr/>
          </p:nvSpPr>
          <p:spPr bwMode="auto">
            <a:xfrm>
              <a:off x="1504" y="18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11" name="Freeform 144"/>
            <p:cNvSpPr>
              <a:spLocks/>
            </p:cNvSpPr>
            <p:nvPr/>
          </p:nvSpPr>
          <p:spPr bwMode="auto">
            <a:xfrm>
              <a:off x="1504" y="19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12" name="Freeform 145"/>
            <p:cNvSpPr>
              <a:spLocks/>
            </p:cNvSpPr>
            <p:nvPr/>
          </p:nvSpPr>
          <p:spPr bwMode="auto">
            <a:xfrm>
              <a:off x="1504" y="18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13" name="Freeform 146"/>
            <p:cNvSpPr>
              <a:spLocks/>
            </p:cNvSpPr>
            <p:nvPr/>
          </p:nvSpPr>
          <p:spPr bwMode="auto">
            <a:xfrm>
              <a:off x="1538" y="2236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14" name="Freeform 147"/>
            <p:cNvSpPr>
              <a:spLocks/>
            </p:cNvSpPr>
            <p:nvPr/>
          </p:nvSpPr>
          <p:spPr bwMode="auto">
            <a:xfrm>
              <a:off x="1536" y="219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15" name="Freeform 148"/>
            <p:cNvSpPr>
              <a:spLocks/>
            </p:cNvSpPr>
            <p:nvPr/>
          </p:nvSpPr>
          <p:spPr bwMode="auto">
            <a:xfrm>
              <a:off x="1536" y="216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16" name="Freeform 149"/>
            <p:cNvSpPr>
              <a:spLocks/>
            </p:cNvSpPr>
            <p:nvPr/>
          </p:nvSpPr>
          <p:spPr bwMode="auto">
            <a:xfrm>
              <a:off x="1536" y="212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17" name="Freeform 150"/>
            <p:cNvSpPr>
              <a:spLocks/>
            </p:cNvSpPr>
            <p:nvPr/>
          </p:nvSpPr>
          <p:spPr bwMode="auto">
            <a:xfrm>
              <a:off x="1536" y="209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18" name="Freeform 151"/>
            <p:cNvSpPr>
              <a:spLocks/>
            </p:cNvSpPr>
            <p:nvPr/>
          </p:nvSpPr>
          <p:spPr bwMode="auto">
            <a:xfrm>
              <a:off x="1536" y="205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19" name="Freeform 152"/>
            <p:cNvSpPr>
              <a:spLocks/>
            </p:cNvSpPr>
            <p:nvPr/>
          </p:nvSpPr>
          <p:spPr bwMode="auto">
            <a:xfrm>
              <a:off x="1536" y="202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20" name="Freeform 153"/>
            <p:cNvSpPr>
              <a:spLocks/>
            </p:cNvSpPr>
            <p:nvPr/>
          </p:nvSpPr>
          <p:spPr bwMode="auto">
            <a:xfrm>
              <a:off x="1536" y="19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21" name="Freeform 154"/>
            <p:cNvSpPr>
              <a:spLocks/>
            </p:cNvSpPr>
            <p:nvPr/>
          </p:nvSpPr>
          <p:spPr bwMode="auto">
            <a:xfrm>
              <a:off x="1536" y="19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22" name="Freeform 155"/>
            <p:cNvSpPr>
              <a:spLocks/>
            </p:cNvSpPr>
            <p:nvPr/>
          </p:nvSpPr>
          <p:spPr bwMode="auto">
            <a:xfrm>
              <a:off x="1536" y="18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23" name="Freeform 156"/>
            <p:cNvSpPr>
              <a:spLocks/>
            </p:cNvSpPr>
            <p:nvPr/>
          </p:nvSpPr>
          <p:spPr bwMode="auto">
            <a:xfrm>
              <a:off x="1536" y="19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24" name="Freeform 157"/>
            <p:cNvSpPr>
              <a:spLocks/>
            </p:cNvSpPr>
            <p:nvPr/>
          </p:nvSpPr>
          <p:spPr bwMode="auto">
            <a:xfrm>
              <a:off x="1536" y="18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25" name="Freeform 158"/>
            <p:cNvSpPr>
              <a:spLocks/>
            </p:cNvSpPr>
            <p:nvPr/>
          </p:nvSpPr>
          <p:spPr bwMode="auto">
            <a:xfrm>
              <a:off x="1441" y="25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26" name="Freeform 159"/>
            <p:cNvSpPr>
              <a:spLocks/>
            </p:cNvSpPr>
            <p:nvPr/>
          </p:nvSpPr>
          <p:spPr bwMode="auto">
            <a:xfrm>
              <a:off x="1441" y="25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27" name="Freeform 160"/>
            <p:cNvSpPr>
              <a:spLocks/>
            </p:cNvSpPr>
            <p:nvPr/>
          </p:nvSpPr>
          <p:spPr bwMode="auto">
            <a:xfrm>
              <a:off x="1441" y="251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28" name="Freeform 161"/>
            <p:cNvSpPr>
              <a:spLocks/>
            </p:cNvSpPr>
            <p:nvPr/>
          </p:nvSpPr>
          <p:spPr bwMode="auto">
            <a:xfrm>
              <a:off x="1441" y="247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29" name="Freeform 162"/>
            <p:cNvSpPr>
              <a:spLocks/>
            </p:cNvSpPr>
            <p:nvPr/>
          </p:nvSpPr>
          <p:spPr bwMode="auto">
            <a:xfrm>
              <a:off x="1441" y="244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30" name="Freeform 163"/>
            <p:cNvSpPr>
              <a:spLocks/>
            </p:cNvSpPr>
            <p:nvPr/>
          </p:nvSpPr>
          <p:spPr bwMode="auto">
            <a:xfrm>
              <a:off x="1441" y="24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31" name="Freeform 164"/>
            <p:cNvSpPr>
              <a:spLocks/>
            </p:cNvSpPr>
            <p:nvPr/>
          </p:nvSpPr>
          <p:spPr bwMode="auto">
            <a:xfrm>
              <a:off x="1441" y="23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32" name="Freeform 165"/>
            <p:cNvSpPr>
              <a:spLocks/>
            </p:cNvSpPr>
            <p:nvPr/>
          </p:nvSpPr>
          <p:spPr bwMode="auto">
            <a:xfrm>
              <a:off x="1441" y="230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33" name="Freeform 166"/>
            <p:cNvSpPr>
              <a:spLocks/>
            </p:cNvSpPr>
            <p:nvPr/>
          </p:nvSpPr>
          <p:spPr bwMode="auto">
            <a:xfrm>
              <a:off x="1441" y="233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34" name="Freeform 167"/>
            <p:cNvSpPr>
              <a:spLocks/>
            </p:cNvSpPr>
            <p:nvPr/>
          </p:nvSpPr>
          <p:spPr bwMode="auto">
            <a:xfrm>
              <a:off x="1441" y="226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35" name="Freeform 168"/>
            <p:cNvSpPr>
              <a:spLocks/>
            </p:cNvSpPr>
            <p:nvPr/>
          </p:nvSpPr>
          <p:spPr bwMode="auto">
            <a:xfrm>
              <a:off x="1472" y="258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36" name="Freeform 169"/>
            <p:cNvSpPr>
              <a:spLocks/>
            </p:cNvSpPr>
            <p:nvPr/>
          </p:nvSpPr>
          <p:spPr bwMode="auto">
            <a:xfrm>
              <a:off x="1472" y="254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37" name="Freeform 170"/>
            <p:cNvSpPr>
              <a:spLocks/>
            </p:cNvSpPr>
            <p:nvPr/>
          </p:nvSpPr>
          <p:spPr bwMode="auto">
            <a:xfrm>
              <a:off x="1472" y="251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38" name="Freeform 171"/>
            <p:cNvSpPr>
              <a:spLocks/>
            </p:cNvSpPr>
            <p:nvPr/>
          </p:nvSpPr>
          <p:spPr bwMode="auto">
            <a:xfrm>
              <a:off x="1472" y="247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39" name="Freeform 172"/>
            <p:cNvSpPr>
              <a:spLocks/>
            </p:cNvSpPr>
            <p:nvPr/>
          </p:nvSpPr>
          <p:spPr bwMode="auto">
            <a:xfrm>
              <a:off x="1472" y="244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40" name="Freeform 173"/>
            <p:cNvSpPr>
              <a:spLocks/>
            </p:cNvSpPr>
            <p:nvPr/>
          </p:nvSpPr>
          <p:spPr bwMode="auto">
            <a:xfrm>
              <a:off x="1472" y="240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41" name="Freeform 174"/>
            <p:cNvSpPr>
              <a:spLocks/>
            </p:cNvSpPr>
            <p:nvPr/>
          </p:nvSpPr>
          <p:spPr bwMode="auto">
            <a:xfrm>
              <a:off x="1472" y="237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42" name="Freeform 175"/>
            <p:cNvSpPr>
              <a:spLocks/>
            </p:cNvSpPr>
            <p:nvPr/>
          </p:nvSpPr>
          <p:spPr bwMode="auto">
            <a:xfrm>
              <a:off x="1472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43" name="Freeform 176"/>
            <p:cNvSpPr>
              <a:spLocks/>
            </p:cNvSpPr>
            <p:nvPr/>
          </p:nvSpPr>
          <p:spPr bwMode="auto">
            <a:xfrm>
              <a:off x="1472" y="233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44" name="Freeform 177"/>
            <p:cNvSpPr>
              <a:spLocks/>
            </p:cNvSpPr>
            <p:nvPr/>
          </p:nvSpPr>
          <p:spPr bwMode="auto">
            <a:xfrm>
              <a:off x="1472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45" name="Freeform 178"/>
            <p:cNvSpPr>
              <a:spLocks/>
            </p:cNvSpPr>
            <p:nvPr/>
          </p:nvSpPr>
          <p:spPr bwMode="auto">
            <a:xfrm>
              <a:off x="1504" y="258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46" name="Freeform 179"/>
            <p:cNvSpPr>
              <a:spLocks/>
            </p:cNvSpPr>
            <p:nvPr/>
          </p:nvSpPr>
          <p:spPr bwMode="auto">
            <a:xfrm>
              <a:off x="1504" y="254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47" name="Freeform 180"/>
            <p:cNvSpPr>
              <a:spLocks/>
            </p:cNvSpPr>
            <p:nvPr/>
          </p:nvSpPr>
          <p:spPr bwMode="auto">
            <a:xfrm>
              <a:off x="1504" y="251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48" name="Freeform 181"/>
            <p:cNvSpPr>
              <a:spLocks/>
            </p:cNvSpPr>
            <p:nvPr/>
          </p:nvSpPr>
          <p:spPr bwMode="auto">
            <a:xfrm>
              <a:off x="1504" y="247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49" name="Freeform 182"/>
            <p:cNvSpPr>
              <a:spLocks/>
            </p:cNvSpPr>
            <p:nvPr/>
          </p:nvSpPr>
          <p:spPr bwMode="auto">
            <a:xfrm>
              <a:off x="1504" y="244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50" name="Freeform 183"/>
            <p:cNvSpPr>
              <a:spLocks/>
            </p:cNvSpPr>
            <p:nvPr/>
          </p:nvSpPr>
          <p:spPr bwMode="auto">
            <a:xfrm>
              <a:off x="1504" y="240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51" name="Freeform 184"/>
            <p:cNvSpPr>
              <a:spLocks/>
            </p:cNvSpPr>
            <p:nvPr/>
          </p:nvSpPr>
          <p:spPr bwMode="auto">
            <a:xfrm>
              <a:off x="1504" y="237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52" name="Freeform 185"/>
            <p:cNvSpPr>
              <a:spLocks/>
            </p:cNvSpPr>
            <p:nvPr/>
          </p:nvSpPr>
          <p:spPr bwMode="auto">
            <a:xfrm>
              <a:off x="1504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53" name="Freeform 186"/>
            <p:cNvSpPr>
              <a:spLocks/>
            </p:cNvSpPr>
            <p:nvPr/>
          </p:nvSpPr>
          <p:spPr bwMode="auto">
            <a:xfrm>
              <a:off x="1504" y="233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54" name="Freeform 187"/>
            <p:cNvSpPr>
              <a:spLocks/>
            </p:cNvSpPr>
            <p:nvPr/>
          </p:nvSpPr>
          <p:spPr bwMode="auto">
            <a:xfrm>
              <a:off x="1504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55" name="Freeform 188"/>
            <p:cNvSpPr>
              <a:spLocks/>
            </p:cNvSpPr>
            <p:nvPr/>
          </p:nvSpPr>
          <p:spPr bwMode="auto">
            <a:xfrm>
              <a:off x="1536" y="258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56" name="Freeform 189"/>
            <p:cNvSpPr>
              <a:spLocks/>
            </p:cNvSpPr>
            <p:nvPr/>
          </p:nvSpPr>
          <p:spPr bwMode="auto">
            <a:xfrm>
              <a:off x="1536" y="254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57" name="Freeform 190"/>
            <p:cNvSpPr>
              <a:spLocks/>
            </p:cNvSpPr>
            <p:nvPr/>
          </p:nvSpPr>
          <p:spPr bwMode="auto">
            <a:xfrm>
              <a:off x="1536" y="251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58" name="Freeform 191"/>
            <p:cNvSpPr>
              <a:spLocks/>
            </p:cNvSpPr>
            <p:nvPr/>
          </p:nvSpPr>
          <p:spPr bwMode="auto">
            <a:xfrm>
              <a:off x="1536" y="247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59" name="Freeform 192"/>
            <p:cNvSpPr>
              <a:spLocks/>
            </p:cNvSpPr>
            <p:nvPr/>
          </p:nvSpPr>
          <p:spPr bwMode="auto">
            <a:xfrm>
              <a:off x="1536" y="244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60" name="Freeform 193"/>
            <p:cNvSpPr>
              <a:spLocks/>
            </p:cNvSpPr>
            <p:nvPr/>
          </p:nvSpPr>
          <p:spPr bwMode="auto">
            <a:xfrm>
              <a:off x="1536" y="240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61" name="Freeform 194"/>
            <p:cNvSpPr>
              <a:spLocks/>
            </p:cNvSpPr>
            <p:nvPr/>
          </p:nvSpPr>
          <p:spPr bwMode="auto">
            <a:xfrm>
              <a:off x="1536" y="237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62" name="Freeform 195"/>
            <p:cNvSpPr>
              <a:spLocks/>
            </p:cNvSpPr>
            <p:nvPr/>
          </p:nvSpPr>
          <p:spPr bwMode="auto">
            <a:xfrm>
              <a:off x="1536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63" name="Freeform 196"/>
            <p:cNvSpPr>
              <a:spLocks/>
            </p:cNvSpPr>
            <p:nvPr/>
          </p:nvSpPr>
          <p:spPr bwMode="auto">
            <a:xfrm>
              <a:off x="1536" y="233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64" name="Freeform 197"/>
            <p:cNvSpPr>
              <a:spLocks/>
            </p:cNvSpPr>
            <p:nvPr/>
          </p:nvSpPr>
          <p:spPr bwMode="auto">
            <a:xfrm>
              <a:off x="1536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65" name="Freeform 198"/>
            <p:cNvSpPr>
              <a:spLocks/>
            </p:cNvSpPr>
            <p:nvPr/>
          </p:nvSpPr>
          <p:spPr bwMode="auto">
            <a:xfrm>
              <a:off x="1570" y="25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66" name="Freeform 199"/>
            <p:cNvSpPr>
              <a:spLocks/>
            </p:cNvSpPr>
            <p:nvPr/>
          </p:nvSpPr>
          <p:spPr bwMode="auto">
            <a:xfrm>
              <a:off x="1570" y="25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67" name="Freeform 200"/>
            <p:cNvSpPr>
              <a:spLocks/>
            </p:cNvSpPr>
            <p:nvPr/>
          </p:nvSpPr>
          <p:spPr bwMode="auto">
            <a:xfrm>
              <a:off x="1570" y="251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68" name="Freeform 201"/>
            <p:cNvSpPr>
              <a:spLocks/>
            </p:cNvSpPr>
            <p:nvPr/>
          </p:nvSpPr>
          <p:spPr bwMode="auto">
            <a:xfrm>
              <a:off x="1570" y="247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69" name="Freeform 202"/>
            <p:cNvSpPr>
              <a:spLocks/>
            </p:cNvSpPr>
            <p:nvPr/>
          </p:nvSpPr>
          <p:spPr bwMode="auto">
            <a:xfrm>
              <a:off x="1570" y="244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70" name="Freeform 203"/>
            <p:cNvSpPr>
              <a:spLocks/>
            </p:cNvSpPr>
            <p:nvPr/>
          </p:nvSpPr>
          <p:spPr bwMode="auto">
            <a:xfrm>
              <a:off x="1570" y="24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71" name="Freeform 204"/>
            <p:cNvSpPr>
              <a:spLocks/>
            </p:cNvSpPr>
            <p:nvPr/>
          </p:nvSpPr>
          <p:spPr bwMode="auto">
            <a:xfrm>
              <a:off x="1570" y="23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72" name="Freeform 205"/>
            <p:cNvSpPr>
              <a:spLocks/>
            </p:cNvSpPr>
            <p:nvPr/>
          </p:nvSpPr>
          <p:spPr bwMode="auto">
            <a:xfrm>
              <a:off x="1570" y="230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73" name="Freeform 206"/>
            <p:cNvSpPr>
              <a:spLocks/>
            </p:cNvSpPr>
            <p:nvPr/>
          </p:nvSpPr>
          <p:spPr bwMode="auto">
            <a:xfrm>
              <a:off x="1570" y="233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74" name="Freeform 207"/>
            <p:cNvSpPr>
              <a:spLocks/>
            </p:cNvSpPr>
            <p:nvPr/>
          </p:nvSpPr>
          <p:spPr bwMode="auto">
            <a:xfrm>
              <a:off x="1570" y="226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75" name="Freeform 208"/>
            <p:cNvSpPr>
              <a:spLocks/>
            </p:cNvSpPr>
            <p:nvPr/>
          </p:nvSpPr>
          <p:spPr bwMode="auto">
            <a:xfrm>
              <a:off x="1601" y="258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76" name="Freeform 209"/>
            <p:cNvSpPr>
              <a:spLocks/>
            </p:cNvSpPr>
            <p:nvPr/>
          </p:nvSpPr>
          <p:spPr bwMode="auto">
            <a:xfrm>
              <a:off x="1601" y="254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77" name="Freeform 210"/>
            <p:cNvSpPr>
              <a:spLocks/>
            </p:cNvSpPr>
            <p:nvPr/>
          </p:nvSpPr>
          <p:spPr bwMode="auto">
            <a:xfrm>
              <a:off x="1601" y="251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78" name="Freeform 211"/>
            <p:cNvSpPr>
              <a:spLocks/>
            </p:cNvSpPr>
            <p:nvPr/>
          </p:nvSpPr>
          <p:spPr bwMode="auto">
            <a:xfrm>
              <a:off x="1601" y="247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79" name="Freeform 212"/>
            <p:cNvSpPr>
              <a:spLocks/>
            </p:cNvSpPr>
            <p:nvPr/>
          </p:nvSpPr>
          <p:spPr bwMode="auto">
            <a:xfrm>
              <a:off x="1601" y="244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80" name="Freeform 213"/>
            <p:cNvSpPr>
              <a:spLocks/>
            </p:cNvSpPr>
            <p:nvPr/>
          </p:nvSpPr>
          <p:spPr bwMode="auto">
            <a:xfrm>
              <a:off x="1601" y="240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81" name="Freeform 214"/>
            <p:cNvSpPr>
              <a:spLocks/>
            </p:cNvSpPr>
            <p:nvPr/>
          </p:nvSpPr>
          <p:spPr bwMode="auto">
            <a:xfrm>
              <a:off x="1601" y="237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82" name="Freeform 215"/>
            <p:cNvSpPr>
              <a:spLocks/>
            </p:cNvSpPr>
            <p:nvPr/>
          </p:nvSpPr>
          <p:spPr bwMode="auto">
            <a:xfrm>
              <a:off x="1601" y="230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83" name="Freeform 216"/>
            <p:cNvSpPr>
              <a:spLocks/>
            </p:cNvSpPr>
            <p:nvPr/>
          </p:nvSpPr>
          <p:spPr bwMode="auto">
            <a:xfrm>
              <a:off x="1601" y="233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84" name="Freeform 217"/>
            <p:cNvSpPr>
              <a:spLocks/>
            </p:cNvSpPr>
            <p:nvPr/>
          </p:nvSpPr>
          <p:spPr bwMode="auto">
            <a:xfrm>
              <a:off x="1601" y="226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85" name="Freeform 218"/>
            <p:cNvSpPr>
              <a:spLocks/>
            </p:cNvSpPr>
            <p:nvPr/>
          </p:nvSpPr>
          <p:spPr bwMode="auto">
            <a:xfrm>
              <a:off x="1633" y="254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86" name="Freeform 219"/>
            <p:cNvSpPr>
              <a:spLocks/>
            </p:cNvSpPr>
            <p:nvPr/>
          </p:nvSpPr>
          <p:spPr bwMode="auto">
            <a:xfrm>
              <a:off x="1633" y="251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87" name="Freeform 220"/>
            <p:cNvSpPr>
              <a:spLocks/>
            </p:cNvSpPr>
            <p:nvPr/>
          </p:nvSpPr>
          <p:spPr bwMode="auto">
            <a:xfrm>
              <a:off x="1633" y="247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88" name="Freeform 221"/>
            <p:cNvSpPr>
              <a:spLocks/>
            </p:cNvSpPr>
            <p:nvPr/>
          </p:nvSpPr>
          <p:spPr bwMode="auto">
            <a:xfrm>
              <a:off x="1633" y="244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89" name="Freeform 222"/>
            <p:cNvSpPr>
              <a:spLocks/>
            </p:cNvSpPr>
            <p:nvPr/>
          </p:nvSpPr>
          <p:spPr bwMode="auto">
            <a:xfrm>
              <a:off x="1633" y="240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90" name="Freeform 223"/>
            <p:cNvSpPr>
              <a:spLocks/>
            </p:cNvSpPr>
            <p:nvPr/>
          </p:nvSpPr>
          <p:spPr bwMode="auto">
            <a:xfrm>
              <a:off x="1633" y="237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91" name="Freeform 224"/>
            <p:cNvSpPr>
              <a:spLocks/>
            </p:cNvSpPr>
            <p:nvPr/>
          </p:nvSpPr>
          <p:spPr bwMode="auto">
            <a:xfrm>
              <a:off x="1633" y="2303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92" name="Freeform 225"/>
            <p:cNvSpPr>
              <a:spLocks/>
            </p:cNvSpPr>
            <p:nvPr/>
          </p:nvSpPr>
          <p:spPr bwMode="auto">
            <a:xfrm>
              <a:off x="1633" y="233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93" name="Freeform 226"/>
            <p:cNvSpPr>
              <a:spLocks/>
            </p:cNvSpPr>
            <p:nvPr/>
          </p:nvSpPr>
          <p:spPr bwMode="auto">
            <a:xfrm>
              <a:off x="1633" y="2268"/>
              <a:ext cx="30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1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94" name="Freeform 227"/>
            <p:cNvSpPr>
              <a:spLocks/>
            </p:cNvSpPr>
            <p:nvPr/>
          </p:nvSpPr>
          <p:spPr bwMode="auto">
            <a:xfrm>
              <a:off x="1440" y="18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95" name="Freeform 228"/>
            <p:cNvSpPr>
              <a:spLocks/>
            </p:cNvSpPr>
            <p:nvPr/>
          </p:nvSpPr>
          <p:spPr bwMode="auto">
            <a:xfrm>
              <a:off x="1440" y="17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96" name="Freeform 229"/>
            <p:cNvSpPr>
              <a:spLocks/>
            </p:cNvSpPr>
            <p:nvPr/>
          </p:nvSpPr>
          <p:spPr bwMode="auto">
            <a:xfrm>
              <a:off x="1471" y="181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97" name="Freeform 230"/>
            <p:cNvSpPr>
              <a:spLocks/>
            </p:cNvSpPr>
            <p:nvPr/>
          </p:nvSpPr>
          <p:spPr bwMode="auto">
            <a:xfrm>
              <a:off x="1471" y="177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98" name="Freeform 231"/>
            <p:cNvSpPr>
              <a:spLocks/>
            </p:cNvSpPr>
            <p:nvPr/>
          </p:nvSpPr>
          <p:spPr bwMode="auto">
            <a:xfrm>
              <a:off x="1503" y="181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999" name="Freeform 232"/>
            <p:cNvSpPr>
              <a:spLocks/>
            </p:cNvSpPr>
            <p:nvPr/>
          </p:nvSpPr>
          <p:spPr bwMode="auto">
            <a:xfrm>
              <a:off x="1535" y="181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00" name="Freeform 233"/>
            <p:cNvSpPr>
              <a:spLocks/>
            </p:cNvSpPr>
            <p:nvPr/>
          </p:nvSpPr>
          <p:spPr bwMode="auto">
            <a:xfrm>
              <a:off x="1440" y="26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01" name="Freeform 234"/>
            <p:cNvSpPr>
              <a:spLocks/>
            </p:cNvSpPr>
            <p:nvPr/>
          </p:nvSpPr>
          <p:spPr bwMode="auto">
            <a:xfrm>
              <a:off x="1440" y="26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02" name="Freeform 235"/>
            <p:cNvSpPr>
              <a:spLocks/>
            </p:cNvSpPr>
            <p:nvPr/>
          </p:nvSpPr>
          <p:spPr bwMode="auto">
            <a:xfrm>
              <a:off x="1471" y="26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03" name="Freeform 236"/>
            <p:cNvSpPr>
              <a:spLocks/>
            </p:cNvSpPr>
            <p:nvPr/>
          </p:nvSpPr>
          <p:spPr bwMode="auto">
            <a:xfrm>
              <a:off x="1471" y="26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04" name="Freeform 237"/>
            <p:cNvSpPr>
              <a:spLocks/>
            </p:cNvSpPr>
            <p:nvPr/>
          </p:nvSpPr>
          <p:spPr bwMode="auto">
            <a:xfrm>
              <a:off x="1503" y="26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05" name="Freeform 238"/>
            <p:cNvSpPr>
              <a:spLocks/>
            </p:cNvSpPr>
            <p:nvPr/>
          </p:nvSpPr>
          <p:spPr bwMode="auto">
            <a:xfrm>
              <a:off x="1535" y="26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06" name="Freeform 239"/>
            <p:cNvSpPr>
              <a:spLocks/>
            </p:cNvSpPr>
            <p:nvPr/>
          </p:nvSpPr>
          <p:spPr bwMode="auto">
            <a:xfrm>
              <a:off x="1379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07" name="Freeform 240"/>
            <p:cNvSpPr>
              <a:spLocks/>
            </p:cNvSpPr>
            <p:nvPr/>
          </p:nvSpPr>
          <p:spPr bwMode="auto">
            <a:xfrm>
              <a:off x="1377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08" name="Freeform 241"/>
            <p:cNvSpPr>
              <a:spLocks/>
            </p:cNvSpPr>
            <p:nvPr/>
          </p:nvSpPr>
          <p:spPr bwMode="auto">
            <a:xfrm>
              <a:off x="1377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09" name="Freeform 242"/>
            <p:cNvSpPr>
              <a:spLocks/>
            </p:cNvSpPr>
            <p:nvPr/>
          </p:nvSpPr>
          <p:spPr bwMode="auto">
            <a:xfrm>
              <a:off x="1377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10" name="Freeform 243"/>
            <p:cNvSpPr>
              <a:spLocks/>
            </p:cNvSpPr>
            <p:nvPr/>
          </p:nvSpPr>
          <p:spPr bwMode="auto">
            <a:xfrm>
              <a:off x="1377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11" name="Freeform 244"/>
            <p:cNvSpPr>
              <a:spLocks/>
            </p:cNvSpPr>
            <p:nvPr/>
          </p:nvSpPr>
          <p:spPr bwMode="auto">
            <a:xfrm>
              <a:off x="1377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12" name="Freeform 245"/>
            <p:cNvSpPr>
              <a:spLocks/>
            </p:cNvSpPr>
            <p:nvPr/>
          </p:nvSpPr>
          <p:spPr bwMode="auto">
            <a:xfrm>
              <a:off x="1377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13" name="Freeform 246"/>
            <p:cNvSpPr>
              <a:spLocks/>
            </p:cNvSpPr>
            <p:nvPr/>
          </p:nvSpPr>
          <p:spPr bwMode="auto">
            <a:xfrm>
              <a:off x="1377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14" name="Freeform 247"/>
            <p:cNvSpPr>
              <a:spLocks/>
            </p:cNvSpPr>
            <p:nvPr/>
          </p:nvSpPr>
          <p:spPr bwMode="auto">
            <a:xfrm>
              <a:off x="1377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15" name="Freeform 248"/>
            <p:cNvSpPr>
              <a:spLocks/>
            </p:cNvSpPr>
            <p:nvPr/>
          </p:nvSpPr>
          <p:spPr bwMode="auto">
            <a:xfrm>
              <a:off x="1377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16" name="Freeform 249"/>
            <p:cNvSpPr>
              <a:spLocks/>
            </p:cNvSpPr>
            <p:nvPr/>
          </p:nvSpPr>
          <p:spPr bwMode="auto">
            <a:xfrm>
              <a:off x="1377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17" name="Freeform 250"/>
            <p:cNvSpPr>
              <a:spLocks/>
            </p:cNvSpPr>
            <p:nvPr/>
          </p:nvSpPr>
          <p:spPr bwMode="auto">
            <a:xfrm>
              <a:off x="1377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18" name="Freeform 251"/>
            <p:cNvSpPr>
              <a:spLocks/>
            </p:cNvSpPr>
            <p:nvPr/>
          </p:nvSpPr>
          <p:spPr bwMode="auto">
            <a:xfrm>
              <a:off x="1409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19" name="Freeform 252"/>
            <p:cNvSpPr>
              <a:spLocks/>
            </p:cNvSpPr>
            <p:nvPr/>
          </p:nvSpPr>
          <p:spPr bwMode="auto">
            <a:xfrm>
              <a:off x="1408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20" name="Freeform 253"/>
            <p:cNvSpPr>
              <a:spLocks/>
            </p:cNvSpPr>
            <p:nvPr/>
          </p:nvSpPr>
          <p:spPr bwMode="auto">
            <a:xfrm>
              <a:off x="1408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21" name="Freeform 254"/>
            <p:cNvSpPr>
              <a:spLocks/>
            </p:cNvSpPr>
            <p:nvPr/>
          </p:nvSpPr>
          <p:spPr bwMode="auto">
            <a:xfrm>
              <a:off x="1408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22" name="Freeform 255"/>
            <p:cNvSpPr>
              <a:spLocks/>
            </p:cNvSpPr>
            <p:nvPr/>
          </p:nvSpPr>
          <p:spPr bwMode="auto">
            <a:xfrm>
              <a:off x="1408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23" name="Freeform 256"/>
            <p:cNvSpPr>
              <a:spLocks/>
            </p:cNvSpPr>
            <p:nvPr/>
          </p:nvSpPr>
          <p:spPr bwMode="auto">
            <a:xfrm>
              <a:off x="1408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24" name="Freeform 257"/>
            <p:cNvSpPr>
              <a:spLocks/>
            </p:cNvSpPr>
            <p:nvPr/>
          </p:nvSpPr>
          <p:spPr bwMode="auto">
            <a:xfrm>
              <a:off x="1408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25" name="Freeform 258"/>
            <p:cNvSpPr>
              <a:spLocks/>
            </p:cNvSpPr>
            <p:nvPr/>
          </p:nvSpPr>
          <p:spPr bwMode="auto">
            <a:xfrm>
              <a:off x="1408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26" name="Freeform 259"/>
            <p:cNvSpPr>
              <a:spLocks/>
            </p:cNvSpPr>
            <p:nvPr/>
          </p:nvSpPr>
          <p:spPr bwMode="auto">
            <a:xfrm>
              <a:off x="1408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27" name="Freeform 260"/>
            <p:cNvSpPr>
              <a:spLocks/>
            </p:cNvSpPr>
            <p:nvPr/>
          </p:nvSpPr>
          <p:spPr bwMode="auto">
            <a:xfrm>
              <a:off x="1408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28" name="Freeform 261"/>
            <p:cNvSpPr>
              <a:spLocks/>
            </p:cNvSpPr>
            <p:nvPr/>
          </p:nvSpPr>
          <p:spPr bwMode="auto">
            <a:xfrm>
              <a:off x="1408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29" name="Freeform 262"/>
            <p:cNvSpPr>
              <a:spLocks/>
            </p:cNvSpPr>
            <p:nvPr/>
          </p:nvSpPr>
          <p:spPr bwMode="auto">
            <a:xfrm>
              <a:off x="1408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30" name="Freeform 263"/>
            <p:cNvSpPr>
              <a:spLocks/>
            </p:cNvSpPr>
            <p:nvPr/>
          </p:nvSpPr>
          <p:spPr bwMode="auto">
            <a:xfrm>
              <a:off x="1377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31" name="Freeform 264"/>
            <p:cNvSpPr>
              <a:spLocks/>
            </p:cNvSpPr>
            <p:nvPr/>
          </p:nvSpPr>
          <p:spPr bwMode="auto">
            <a:xfrm>
              <a:off x="1377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32" name="Freeform 265"/>
            <p:cNvSpPr>
              <a:spLocks/>
            </p:cNvSpPr>
            <p:nvPr/>
          </p:nvSpPr>
          <p:spPr bwMode="auto">
            <a:xfrm>
              <a:off x="1377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33" name="Freeform 266"/>
            <p:cNvSpPr>
              <a:spLocks/>
            </p:cNvSpPr>
            <p:nvPr/>
          </p:nvSpPr>
          <p:spPr bwMode="auto">
            <a:xfrm>
              <a:off x="1377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34" name="Freeform 267"/>
            <p:cNvSpPr>
              <a:spLocks/>
            </p:cNvSpPr>
            <p:nvPr/>
          </p:nvSpPr>
          <p:spPr bwMode="auto">
            <a:xfrm>
              <a:off x="1377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35" name="Freeform 268"/>
            <p:cNvSpPr>
              <a:spLocks/>
            </p:cNvSpPr>
            <p:nvPr/>
          </p:nvSpPr>
          <p:spPr bwMode="auto">
            <a:xfrm>
              <a:off x="1377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36" name="Freeform 269"/>
            <p:cNvSpPr>
              <a:spLocks/>
            </p:cNvSpPr>
            <p:nvPr/>
          </p:nvSpPr>
          <p:spPr bwMode="auto">
            <a:xfrm>
              <a:off x="1377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37" name="Freeform 270"/>
            <p:cNvSpPr>
              <a:spLocks/>
            </p:cNvSpPr>
            <p:nvPr/>
          </p:nvSpPr>
          <p:spPr bwMode="auto">
            <a:xfrm>
              <a:off x="1377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38" name="Freeform 271"/>
            <p:cNvSpPr>
              <a:spLocks/>
            </p:cNvSpPr>
            <p:nvPr/>
          </p:nvSpPr>
          <p:spPr bwMode="auto">
            <a:xfrm>
              <a:off x="1377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39" name="Freeform 272"/>
            <p:cNvSpPr>
              <a:spLocks/>
            </p:cNvSpPr>
            <p:nvPr/>
          </p:nvSpPr>
          <p:spPr bwMode="auto">
            <a:xfrm>
              <a:off x="1377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40" name="Freeform 273"/>
            <p:cNvSpPr>
              <a:spLocks/>
            </p:cNvSpPr>
            <p:nvPr/>
          </p:nvSpPr>
          <p:spPr bwMode="auto">
            <a:xfrm>
              <a:off x="1408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41" name="Freeform 274"/>
            <p:cNvSpPr>
              <a:spLocks/>
            </p:cNvSpPr>
            <p:nvPr/>
          </p:nvSpPr>
          <p:spPr bwMode="auto">
            <a:xfrm>
              <a:off x="1408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42" name="Freeform 275"/>
            <p:cNvSpPr>
              <a:spLocks/>
            </p:cNvSpPr>
            <p:nvPr/>
          </p:nvSpPr>
          <p:spPr bwMode="auto">
            <a:xfrm>
              <a:off x="1408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43" name="Freeform 276"/>
            <p:cNvSpPr>
              <a:spLocks/>
            </p:cNvSpPr>
            <p:nvPr/>
          </p:nvSpPr>
          <p:spPr bwMode="auto">
            <a:xfrm>
              <a:off x="1408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44" name="Freeform 277"/>
            <p:cNvSpPr>
              <a:spLocks/>
            </p:cNvSpPr>
            <p:nvPr/>
          </p:nvSpPr>
          <p:spPr bwMode="auto">
            <a:xfrm>
              <a:off x="1408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45" name="Freeform 278"/>
            <p:cNvSpPr>
              <a:spLocks/>
            </p:cNvSpPr>
            <p:nvPr/>
          </p:nvSpPr>
          <p:spPr bwMode="auto">
            <a:xfrm>
              <a:off x="1408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46" name="Freeform 279"/>
            <p:cNvSpPr>
              <a:spLocks/>
            </p:cNvSpPr>
            <p:nvPr/>
          </p:nvSpPr>
          <p:spPr bwMode="auto">
            <a:xfrm>
              <a:off x="1408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47" name="Freeform 280"/>
            <p:cNvSpPr>
              <a:spLocks/>
            </p:cNvSpPr>
            <p:nvPr/>
          </p:nvSpPr>
          <p:spPr bwMode="auto">
            <a:xfrm>
              <a:off x="1408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48" name="Freeform 281"/>
            <p:cNvSpPr>
              <a:spLocks/>
            </p:cNvSpPr>
            <p:nvPr/>
          </p:nvSpPr>
          <p:spPr bwMode="auto">
            <a:xfrm>
              <a:off x="1408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49" name="Freeform 282"/>
            <p:cNvSpPr>
              <a:spLocks/>
            </p:cNvSpPr>
            <p:nvPr/>
          </p:nvSpPr>
          <p:spPr bwMode="auto">
            <a:xfrm>
              <a:off x="1408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50" name="Freeform 283"/>
            <p:cNvSpPr>
              <a:spLocks/>
            </p:cNvSpPr>
            <p:nvPr/>
          </p:nvSpPr>
          <p:spPr bwMode="auto">
            <a:xfrm>
              <a:off x="1376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51" name="Freeform 284"/>
            <p:cNvSpPr>
              <a:spLocks/>
            </p:cNvSpPr>
            <p:nvPr/>
          </p:nvSpPr>
          <p:spPr bwMode="auto">
            <a:xfrm>
              <a:off x="1376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52" name="Freeform 285"/>
            <p:cNvSpPr>
              <a:spLocks/>
            </p:cNvSpPr>
            <p:nvPr/>
          </p:nvSpPr>
          <p:spPr bwMode="auto">
            <a:xfrm>
              <a:off x="1407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53" name="Freeform 286"/>
            <p:cNvSpPr>
              <a:spLocks/>
            </p:cNvSpPr>
            <p:nvPr/>
          </p:nvSpPr>
          <p:spPr bwMode="auto">
            <a:xfrm>
              <a:off x="1407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54" name="Freeform 287"/>
            <p:cNvSpPr>
              <a:spLocks/>
            </p:cNvSpPr>
            <p:nvPr/>
          </p:nvSpPr>
          <p:spPr bwMode="auto">
            <a:xfrm>
              <a:off x="1376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55" name="Freeform 288"/>
            <p:cNvSpPr>
              <a:spLocks/>
            </p:cNvSpPr>
            <p:nvPr/>
          </p:nvSpPr>
          <p:spPr bwMode="auto">
            <a:xfrm>
              <a:off x="1376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56" name="Freeform 289"/>
            <p:cNvSpPr>
              <a:spLocks/>
            </p:cNvSpPr>
            <p:nvPr/>
          </p:nvSpPr>
          <p:spPr bwMode="auto">
            <a:xfrm>
              <a:off x="1407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57" name="Freeform 290"/>
            <p:cNvSpPr>
              <a:spLocks/>
            </p:cNvSpPr>
            <p:nvPr/>
          </p:nvSpPr>
          <p:spPr bwMode="auto">
            <a:xfrm>
              <a:off x="1407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58" name="Freeform 291"/>
            <p:cNvSpPr>
              <a:spLocks/>
            </p:cNvSpPr>
            <p:nvPr/>
          </p:nvSpPr>
          <p:spPr bwMode="auto">
            <a:xfrm>
              <a:off x="1311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59" name="Freeform 292"/>
            <p:cNvSpPr>
              <a:spLocks/>
            </p:cNvSpPr>
            <p:nvPr/>
          </p:nvSpPr>
          <p:spPr bwMode="auto">
            <a:xfrm>
              <a:off x="1309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60" name="Freeform 293"/>
            <p:cNvSpPr>
              <a:spLocks/>
            </p:cNvSpPr>
            <p:nvPr/>
          </p:nvSpPr>
          <p:spPr bwMode="auto">
            <a:xfrm>
              <a:off x="1309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61" name="Freeform 294"/>
            <p:cNvSpPr>
              <a:spLocks/>
            </p:cNvSpPr>
            <p:nvPr/>
          </p:nvSpPr>
          <p:spPr bwMode="auto">
            <a:xfrm>
              <a:off x="1309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62" name="Freeform 295"/>
            <p:cNvSpPr>
              <a:spLocks/>
            </p:cNvSpPr>
            <p:nvPr/>
          </p:nvSpPr>
          <p:spPr bwMode="auto">
            <a:xfrm>
              <a:off x="1309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63" name="Freeform 296"/>
            <p:cNvSpPr>
              <a:spLocks/>
            </p:cNvSpPr>
            <p:nvPr/>
          </p:nvSpPr>
          <p:spPr bwMode="auto">
            <a:xfrm>
              <a:off x="1309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64" name="Freeform 297"/>
            <p:cNvSpPr>
              <a:spLocks/>
            </p:cNvSpPr>
            <p:nvPr/>
          </p:nvSpPr>
          <p:spPr bwMode="auto">
            <a:xfrm>
              <a:off x="1309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65" name="Freeform 298"/>
            <p:cNvSpPr>
              <a:spLocks/>
            </p:cNvSpPr>
            <p:nvPr/>
          </p:nvSpPr>
          <p:spPr bwMode="auto">
            <a:xfrm>
              <a:off x="1309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66" name="Freeform 299"/>
            <p:cNvSpPr>
              <a:spLocks/>
            </p:cNvSpPr>
            <p:nvPr/>
          </p:nvSpPr>
          <p:spPr bwMode="auto">
            <a:xfrm>
              <a:off x="1309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67" name="Freeform 300"/>
            <p:cNvSpPr>
              <a:spLocks/>
            </p:cNvSpPr>
            <p:nvPr/>
          </p:nvSpPr>
          <p:spPr bwMode="auto">
            <a:xfrm>
              <a:off x="1309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68" name="Freeform 301"/>
            <p:cNvSpPr>
              <a:spLocks/>
            </p:cNvSpPr>
            <p:nvPr/>
          </p:nvSpPr>
          <p:spPr bwMode="auto">
            <a:xfrm>
              <a:off x="1309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69" name="Freeform 302"/>
            <p:cNvSpPr>
              <a:spLocks/>
            </p:cNvSpPr>
            <p:nvPr/>
          </p:nvSpPr>
          <p:spPr bwMode="auto">
            <a:xfrm>
              <a:off x="1309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70" name="Freeform 303"/>
            <p:cNvSpPr>
              <a:spLocks/>
            </p:cNvSpPr>
            <p:nvPr/>
          </p:nvSpPr>
          <p:spPr bwMode="auto">
            <a:xfrm>
              <a:off x="1341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71" name="Freeform 304"/>
            <p:cNvSpPr>
              <a:spLocks/>
            </p:cNvSpPr>
            <p:nvPr/>
          </p:nvSpPr>
          <p:spPr bwMode="auto">
            <a:xfrm>
              <a:off x="1340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72" name="Freeform 305"/>
            <p:cNvSpPr>
              <a:spLocks/>
            </p:cNvSpPr>
            <p:nvPr/>
          </p:nvSpPr>
          <p:spPr bwMode="auto">
            <a:xfrm>
              <a:off x="1340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73" name="Freeform 306"/>
            <p:cNvSpPr>
              <a:spLocks/>
            </p:cNvSpPr>
            <p:nvPr/>
          </p:nvSpPr>
          <p:spPr bwMode="auto">
            <a:xfrm>
              <a:off x="1340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74" name="Freeform 307"/>
            <p:cNvSpPr>
              <a:spLocks/>
            </p:cNvSpPr>
            <p:nvPr/>
          </p:nvSpPr>
          <p:spPr bwMode="auto">
            <a:xfrm>
              <a:off x="1340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75" name="Freeform 308"/>
            <p:cNvSpPr>
              <a:spLocks/>
            </p:cNvSpPr>
            <p:nvPr/>
          </p:nvSpPr>
          <p:spPr bwMode="auto">
            <a:xfrm>
              <a:off x="1340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76" name="Freeform 309"/>
            <p:cNvSpPr>
              <a:spLocks/>
            </p:cNvSpPr>
            <p:nvPr/>
          </p:nvSpPr>
          <p:spPr bwMode="auto">
            <a:xfrm>
              <a:off x="1340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77" name="Freeform 310"/>
            <p:cNvSpPr>
              <a:spLocks/>
            </p:cNvSpPr>
            <p:nvPr/>
          </p:nvSpPr>
          <p:spPr bwMode="auto">
            <a:xfrm>
              <a:off x="1340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78" name="Freeform 311"/>
            <p:cNvSpPr>
              <a:spLocks/>
            </p:cNvSpPr>
            <p:nvPr/>
          </p:nvSpPr>
          <p:spPr bwMode="auto">
            <a:xfrm>
              <a:off x="1340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79" name="Freeform 312"/>
            <p:cNvSpPr>
              <a:spLocks/>
            </p:cNvSpPr>
            <p:nvPr/>
          </p:nvSpPr>
          <p:spPr bwMode="auto">
            <a:xfrm>
              <a:off x="1340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80" name="Freeform 313"/>
            <p:cNvSpPr>
              <a:spLocks/>
            </p:cNvSpPr>
            <p:nvPr/>
          </p:nvSpPr>
          <p:spPr bwMode="auto">
            <a:xfrm>
              <a:off x="1340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81" name="Freeform 314"/>
            <p:cNvSpPr>
              <a:spLocks/>
            </p:cNvSpPr>
            <p:nvPr/>
          </p:nvSpPr>
          <p:spPr bwMode="auto">
            <a:xfrm>
              <a:off x="1340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82" name="Freeform 315"/>
            <p:cNvSpPr>
              <a:spLocks/>
            </p:cNvSpPr>
            <p:nvPr/>
          </p:nvSpPr>
          <p:spPr bwMode="auto">
            <a:xfrm>
              <a:off x="1309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83" name="Freeform 316"/>
            <p:cNvSpPr>
              <a:spLocks/>
            </p:cNvSpPr>
            <p:nvPr/>
          </p:nvSpPr>
          <p:spPr bwMode="auto">
            <a:xfrm>
              <a:off x="1309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84" name="Freeform 317"/>
            <p:cNvSpPr>
              <a:spLocks/>
            </p:cNvSpPr>
            <p:nvPr/>
          </p:nvSpPr>
          <p:spPr bwMode="auto">
            <a:xfrm>
              <a:off x="1309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85" name="Freeform 318"/>
            <p:cNvSpPr>
              <a:spLocks/>
            </p:cNvSpPr>
            <p:nvPr/>
          </p:nvSpPr>
          <p:spPr bwMode="auto">
            <a:xfrm>
              <a:off x="1309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86" name="Freeform 319"/>
            <p:cNvSpPr>
              <a:spLocks/>
            </p:cNvSpPr>
            <p:nvPr/>
          </p:nvSpPr>
          <p:spPr bwMode="auto">
            <a:xfrm>
              <a:off x="1309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87" name="Freeform 320"/>
            <p:cNvSpPr>
              <a:spLocks/>
            </p:cNvSpPr>
            <p:nvPr/>
          </p:nvSpPr>
          <p:spPr bwMode="auto">
            <a:xfrm>
              <a:off x="1309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88" name="Freeform 321"/>
            <p:cNvSpPr>
              <a:spLocks/>
            </p:cNvSpPr>
            <p:nvPr/>
          </p:nvSpPr>
          <p:spPr bwMode="auto">
            <a:xfrm>
              <a:off x="1309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89" name="Freeform 322"/>
            <p:cNvSpPr>
              <a:spLocks/>
            </p:cNvSpPr>
            <p:nvPr/>
          </p:nvSpPr>
          <p:spPr bwMode="auto">
            <a:xfrm>
              <a:off x="1309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90" name="Freeform 323"/>
            <p:cNvSpPr>
              <a:spLocks/>
            </p:cNvSpPr>
            <p:nvPr/>
          </p:nvSpPr>
          <p:spPr bwMode="auto">
            <a:xfrm>
              <a:off x="1309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91" name="Freeform 324"/>
            <p:cNvSpPr>
              <a:spLocks/>
            </p:cNvSpPr>
            <p:nvPr/>
          </p:nvSpPr>
          <p:spPr bwMode="auto">
            <a:xfrm>
              <a:off x="1309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92" name="Freeform 325"/>
            <p:cNvSpPr>
              <a:spLocks/>
            </p:cNvSpPr>
            <p:nvPr/>
          </p:nvSpPr>
          <p:spPr bwMode="auto">
            <a:xfrm>
              <a:off x="1340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93" name="Freeform 326"/>
            <p:cNvSpPr>
              <a:spLocks/>
            </p:cNvSpPr>
            <p:nvPr/>
          </p:nvSpPr>
          <p:spPr bwMode="auto">
            <a:xfrm>
              <a:off x="1340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94" name="Freeform 327"/>
            <p:cNvSpPr>
              <a:spLocks/>
            </p:cNvSpPr>
            <p:nvPr/>
          </p:nvSpPr>
          <p:spPr bwMode="auto">
            <a:xfrm>
              <a:off x="1340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95" name="Freeform 328"/>
            <p:cNvSpPr>
              <a:spLocks/>
            </p:cNvSpPr>
            <p:nvPr/>
          </p:nvSpPr>
          <p:spPr bwMode="auto">
            <a:xfrm>
              <a:off x="1340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96" name="Freeform 329"/>
            <p:cNvSpPr>
              <a:spLocks/>
            </p:cNvSpPr>
            <p:nvPr/>
          </p:nvSpPr>
          <p:spPr bwMode="auto">
            <a:xfrm>
              <a:off x="1340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97" name="Freeform 330"/>
            <p:cNvSpPr>
              <a:spLocks/>
            </p:cNvSpPr>
            <p:nvPr/>
          </p:nvSpPr>
          <p:spPr bwMode="auto">
            <a:xfrm>
              <a:off x="1340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98" name="Freeform 331"/>
            <p:cNvSpPr>
              <a:spLocks/>
            </p:cNvSpPr>
            <p:nvPr/>
          </p:nvSpPr>
          <p:spPr bwMode="auto">
            <a:xfrm>
              <a:off x="1340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099" name="Freeform 332"/>
            <p:cNvSpPr>
              <a:spLocks/>
            </p:cNvSpPr>
            <p:nvPr/>
          </p:nvSpPr>
          <p:spPr bwMode="auto">
            <a:xfrm>
              <a:off x="1340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00" name="Freeform 333"/>
            <p:cNvSpPr>
              <a:spLocks/>
            </p:cNvSpPr>
            <p:nvPr/>
          </p:nvSpPr>
          <p:spPr bwMode="auto">
            <a:xfrm>
              <a:off x="1340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01" name="Freeform 334"/>
            <p:cNvSpPr>
              <a:spLocks/>
            </p:cNvSpPr>
            <p:nvPr/>
          </p:nvSpPr>
          <p:spPr bwMode="auto">
            <a:xfrm>
              <a:off x="1340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02" name="Freeform 335"/>
            <p:cNvSpPr>
              <a:spLocks/>
            </p:cNvSpPr>
            <p:nvPr/>
          </p:nvSpPr>
          <p:spPr bwMode="auto">
            <a:xfrm>
              <a:off x="1308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03" name="Freeform 336"/>
            <p:cNvSpPr>
              <a:spLocks/>
            </p:cNvSpPr>
            <p:nvPr/>
          </p:nvSpPr>
          <p:spPr bwMode="auto">
            <a:xfrm>
              <a:off x="1308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04" name="Freeform 337"/>
            <p:cNvSpPr>
              <a:spLocks/>
            </p:cNvSpPr>
            <p:nvPr/>
          </p:nvSpPr>
          <p:spPr bwMode="auto">
            <a:xfrm>
              <a:off x="1339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05" name="Freeform 338"/>
            <p:cNvSpPr>
              <a:spLocks/>
            </p:cNvSpPr>
            <p:nvPr/>
          </p:nvSpPr>
          <p:spPr bwMode="auto">
            <a:xfrm>
              <a:off x="1339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06" name="Freeform 339"/>
            <p:cNvSpPr>
              <a:spLocks/>
            </p:cNvSpPr>
            <p:nvPr/>
          </p:nvSpPr>
          <p:spPr bwMode="auto">
            <a:xfrm>
              <a:off x="1308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07" name="Freeform 340"/>
            <p:cNvSpPr>
              <a:spLocks/>
            </p:cNvSpPr>
            <p:nvPr/>
          </p:nvSpPr>
          <p:spPr bwMode="auto">
            <a:xfrm>
              <a:off x="1308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08" name="Freeform 341"/>
            <p:cNvSpPr>
              <a:spLocks/>
            </p:cNvSpPr>
            <p:nvPr/>
          </p:nvSpPr>
          <p:spPr bwMode="auto">
            <a:xfrm>
              <a:off x="1339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09" name="Freeform 342"/>
            <p:cNvSpPr>
              <a:spLocks/>
            </p:cNvSpPr>
            <p:nvPr/>
          </p:nvSpPr>
          <p:spPr bwMode="auto">
            <a:xfrm>
              <a:off x="1339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10" name="Freeform 343"/>
            <p:cNvSpPr>
              <a:spLocks/>
            </p:cNvSpPr>
            <p:nvPr/>
          </p:nvSpPr>
          <p:spPr bwMode="auto">
            <a:xfrm>
              <a:off x="1247" y="2237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11" name="Freeform 344"/>
            <p:cNvSpPr>
              <a:spLocks/>
            </p:cNvSpPr>
            <p:nvPr/>
          </p:nvSpPr>
          <p:spPr bwMode="auto">
            <a:xfrm>
              <a:off x="1245" y="22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12" name="Freeform 345"/>
            <p:cNvSpPr>
              <a:spLocks/>
            </p:cNvSpPr>
            <p:nvPr/>
          </p:nvSpPr>
          <p:spPr bwMode="auto">
            <a:xfrm>
              <a:off x="1245" y="21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13" name="Freeform 346"/>
            <p:cNvSpPr>
              <a:spLocks/>
            </p:cNvSpPr>
            <p:nvPr/>
          </p:nvSpPr>
          <p:spPr bwMode="auto">
            <a:xfrm>
              <a:off x="1245" y="213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14" name="Freeform 347"/>
            <p:cNvSpPr>
              <a:spLocks/>
            </p:cNvSpPr>
            <p:nvPr/>
          </p:nvSpPr>
          <p:spPr bwMode="auto">
            <a:xfrm>
              <a:off x="1245" y="209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15" name="Freeform 348"/>
            <p:cNvSpPr>
              <a:spLocks/>
            </p:cNvSpPr>
            <p:nvPr/>
          </p:nvSpPr>
          <p:spPr bwMode="auto">
            <a:xfrm>
              <a:off x="1245" y="206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16" name="Freeform 349"/>
            <p:cNvSpPr>
              <a:spLocks/>
            </p:cNvSpPr>
            <p:nvPr/>
          </p:nvSpPr>
          <p:spPr bwMode="auto">
            <a:xfrm>
              <a:off x="1245" y="202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17" name="Freeform 350"/>
            <p:cNvSpPr>
              <a:spLocks/>
            </p:cNvSpPr>
            <p:nvPr/>
          </p:nvSpPr>
          <p:spPr bwMode="auto">
            <a:xfrm>
              <a:off x="1245" y="199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18" name="Freeform 351"/>
            <p:cNvSpPr>
              <a:spLocks/>
            </p:cNvSpPr>
            <p:nvPr/>
          </p:nvSpPr>
          <p:spPr bwMode="auto">
            <a:xfrm>
              <a:off x="1245" y="195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19" name="Freeform 352"/>
            <p:cNvSpPr>
              <a:spLocks/>
            </p:cNvSpPr>
            <p:nvPr/>
          </p:nvSpPr>
          <p:spPr bwMode="auto">
            <a:xfrm>
              <a:off x="1245" y="188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20" name="Freeform 353"/>
            <p:cNvSpPr>
              <a:spLocks/>
            </p:cNvSpPr>
            <p:nvPr/>
          </p:nvSpPr>
          <p:spPr bwMode="auto">
            <a:xfrm>
              <a:off x="1245" y="192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21" name="Freeform 354"/>
            <p:cNvSpPr>
              <a:spLocks/>
            </p:cNvSpPr>
            <p:nvPr/>
          </p:nvSpPr>
          <p:spPr bwMode="auto">
            <a:xfrm>
              <a:off x="1245" y="185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22" name="Freeform 355"/>
            <p:cNvSpPr>
              <a:spLocks/>
            </p:cNvSpPr>
            <p:nvPr/>
          </p:nvSpPr>
          <p:spPr bwMode="auto">
            <a:xfrm>
              <a:off x="1277" y="22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23" name="Freeform 356"/>
            <p:cNvSpPr>
              <a:spLocks/>
            </p:cNvSpPr>
            <p:nvPr/>
          </p:nvSpPr>
          <p:spPr bwMode="auto">
            <a:xfrm>
              <a:off x="1276" y="219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24" name="Freeform 357"/>
            <p:cNvSpPr>
              <a:spLocks/>
            </p:cNvSpPr>
            <p:nvPr/>
          </p:nvSpPr>
          <p:spPr bwMode="auto">
            <a:xfrm>
              <a:off x="1276" y="216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25" name="Freeform 358"/>
            <p:cNvSpPr>
              <a:spLocks/>
            </p:cNvSpPr>
            <p:nvPr/>
          </p:nvSpPr>
          <p:spPr bwMode="auto">
            <a:xfrm>
              <a:off x="1276" y="212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26" name="Freeform 359"/>
            <p:cNvSpPr>
              <a:spLocks/>
            </p:cNvSpPr>
            <p:nvPr/>
          </p:nvSpPr>
          <p:spPr bwMode="auto">
            <a:xfrm>
              <a:off x="1276" y="209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27" name="Freeform 360"/>
            <p:cNvSpPr>
              <a:spLocks/>
            </p:cNvSpPr>
            <p:nvPr/>
          </p:nvSpPr>
          <p:spPr bwMode="auto">
            <a:xfrm>
              <a:off x="1276" y="205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28" name="Freeform 361"/>
            <p:cNvSpPr>
              <a:spLocks/>
            </p:cNvSpPr>
            <p:nvPr/>
          </p:nvSpPr>
          <p:spPr bwMode="auto">
            <a:xfrm>
              <a:off x="1276" y="202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29" name="Freeform 362"/>
            <p:cNvSpPr>
              <a:spLocks/>
            </p:cNvSpPr>
            <p:nvPr/>
          </p:nvSpPr>
          <p:spPr bwMode="auto">
            <a:xfrm>
              <a:off x="1276" y="19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30" name="Freeform 363"/>
            <p:cNvSpPr>
              <a:spLocks/>
            </p:cNvSpPr>
            <p:nvPr/>
          </p:nvSpPr>
          <p:spPr bwMode="auto">
            <a:xfrm>
              <a:off x="1276" y="19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31" name="Freeform 364"/>
            <p:cNvSpPr>
              <a:spLocks/>
            </p:cNvSpPr>
            <p:nvPr/>
          </p:nvSpPr>
          <p:spPr bwMode="auto">
            <a:xfrm>
              <a:off x="1276" y="18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32" name="Freeform 365"/>
            <p:cNvSpPr>
              <a:spLocks/>
            </p:cNvSpPr>
            <p:nvPr/>
          </p:nvSpPr>
          <p:spPr bwMode="auto">
            <a:xfrm>
              <a:off x="1276" y="19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33" name="Freeform 366"/>
            <p:cNvSpPr>
              <a:spLocks/>
            </p:cNvSpPr>
            <p:nvPr/>
          </p:nvSpPr>
          <p:spPr bwMode="auto">
            <a:xfrm>
              <a:off x="1276" y="18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34" name="Freeform 367"/>
            <p:cNvSpPr>
              <a:spLocks/>
            </p:cNvSpPr>
            <p:nvPr/>
          </p:nvSpPr>
          <p:spPr bwMode="auto">
            <a:xfrm>
              <a:off x="1245" y="25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35" name="Freeform 368"/>
            <p:cNvSpPr>
              <a:spLocks/>
            </p:cNvSpPr>
            <p:nvPr/>
          </p:nvSpPr>
          <p:spPr bwMode="auto">
            <a:xfrm>
              <a:off x="1245" y="25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36" name="Freeform 369"/>
            <p:cNvSpPr>
              <a:spLocks/>
            </p:cNvSpPr>
            <p:nvPr/>
          </p:nvSpPr>
          <p:spPr bwMode="auto">
            <a:xfrm>
              <a:off x="1245" y="251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37" name="Freeform 370"/>
            <p:cNvSpPr>
              <a:spLocks/>
            </p:cNvSpPr>
            <p:nvPr/>
          </p:nvSpPr>
          <p:spPr bwMode="auto">
            <a:xfrm>
              <a:off x="1245" y="247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38" name="Freeform 371"/>
            <p:cNvSpPr>
              <a:spLocks/>
            </p:cNvSpPr>
            <p:nvPr/>
          </p:nvSpPr>
          <p:spPr bwMode="auto">
            <a:xfrm>
              <a:off x="1245" y="244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39" name="Freeform 372"/>
            <p:cNvSpPr>
              <a:spLocks/>
            </p:cNvSpPr>
            <p:nvPr/>
          </p:nvSpPr>
          <p:spPr bwMode="auto">
            <a:xfrm>
              <a:off x="1245" y="24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40" name="Freeform 373"/>
            <p:cNvSpPr>
              <a:spLocks/>
            </p:cNvSpPr>
            <p:nvPr/>
          </p:nvSpPr>
          <p:spPr bwMode="auto">
            <a:xfrm>
              <a:off x="1245" y="23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41" name="Freeform 374"/>
            <p:cNvSpPr>
              <a:spLocks/>
            </p:cNvSpPr>
            <p:nvPr/>
          </p:nvSpPr>
          <p:spPr bwMode="auto">
            <a:xfrm>
              <a:off x="1245" y="230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42" name="Freeform 375"/>
            <p:cNvSpPr>
              <a:spLocks/>
            </p:cNvSpPr>
            <p:nvPr/>
          </p:nvSpPr>
          <p:spPr bwMode="auto">
            <a:xfrm>
              <a:off x="1245" y="233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43" name="Freeform 376"/>
            <p:cNvSpPr>
              <a:spLocks/>
            </p:cNvSpPr>
            <p:nvPr/>
          </p:nvSpPr>
          <p:spPr bwMode="auto">
            <a:xfrm>
              <a:off x="1245" y="226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44" name="Freeform 377"/>
            <p:cNvSpPr>
              <a:spLocks/>
            </p:cNvSpPr>
            <p:nvPr/>
          </p:nvSpPr>
          <p:spPr bwMode="auto">
            <a:xfrm>
              <a:off x="1276" y="258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45" name="Freeform 378"/>
            <p:cNvSpPr>
              <a:spLocks/>
            </p:cNvSpPr>
            <p:nvPr/>
          </p:nvSpPr>
          <p:spPr bwMode="auto">
            <a:xfrm>
              <a:off x="1276" y="254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46" name="Freeform 379"/>
            <p:cNvSpPr>
              <a:spLocks/>
            </p:cNvSpPr>
            <p:nvPr/>
          </p:nvSpPr>
          <p:spPr bwMode="auto">
            <a:xfrm>
              <a:off x="1276" y="251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47" name="Freeform 380"/>
            <p:cNvSpPr>
              <a:spLocks/>
            </p:cNvSpPr>
            <p:nvPr/>
          </p:nvSpPr>
          <p:spPr bwMode="auto">
            <a:xfrm>
              <a:off x="1276" y="247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48" name="Freeform 381"/>
            <p:cNvSpPr>
              <a:spLocks/>
            </p:cNvSpPr>
            <p:nvPr/>
          </p:nvSpPr>
          <p:spPr bwMode="auto">
            <a:xfrm>
              <a:off x="1276" y="244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49" name="Freeform 382"/>
            <p:cNvSpPr>
              <a:spLocks/>
            </p:cNvSpPr>
            <p:nvPr/>
          </p:nvSpPr>
          <p:spPr bwMode="auto">
            <a:xfrm>
              <a:off x="1276" y="240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50" name="Freeform 383"/>
            <p:cNvSpPr>
              <a:spLocks/>
            </p:cNvSpPr>
            <p:nvPr/>
          </p:nvSpPr>
          <p:spPr bwMode="auto">
            <a:xfrm>
              <a:off x="1276" y="237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51" name="Freeform 384"/>
            <p:cNvSpPr>
              <a:spLocks/>
            </p:cNvSpPr>
            <p:nvPr/>
          </p:nvSpPr>
          <p:spPr bwMode="auto">
            <a:xfrm>
              <a:off x="1276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52" name="Freeform 385"/>
            <p:cNvSpPr>
              <a:spLocks/>
            </p:cNvSpPr>
            <p:nvPr/>
          </p:nvSpPr>
          <p:spPr bwMode="auto">
            <a:xfrm>
              <a:off x="1276" y="233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53" name="Freeform 386"/>
            <p:cNvSpPr>
              <a:spLocks/>
            </p:cNvSpPr>
            <p:nvPr/>
          </p:nvSpPr>
          <p:spPr bwMode="auto">
            <a:xfrm>
              <a:off x="1276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54" name="Freeform 387"/>
            <p:cNvSpPr>
              <a:spLocks/>
            </p:cNvSpPr>
            <p:nvPr/>
          </p:nvSpPr>
          <p:spPr bwMode="auto">
            <a:xfrm>
              <a:off x="1244" y="18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55" name="Freeform 388"/>
            <p:cNvSpPr>
              <a:spLocks/>
            </p:cNvSpPr>
            <p:nvPr/>
          </p:nvSpPr>
          <p:spPr bwMode="auto">
            <a:xfrm>
              <a:off x="1244" y="17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56" name="Freeform 389"/>
            <p:cNvSpPr>
              <a:spLocks/>
            </p:cNvSpPr>
            <p:nvPr/>
          </p:nvSpPr>
          <p:spPr bwMode="auto">
            <a:xfrm>
              <a:off x="1275" y="181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57" name="Freeform 390"/>
            <p:cNvSpPr>
              <a:spLocks/>
            </p:cNvSpPr>
            <p:nvPr/>
          </p:nvSpPr>
          <p:spPr bwMode="auto">
            <a:xfrm>
              <a:off x="1275" y="177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58" name="Freeform 391"/>
            <p:cNvSpPr>
              <a:spLocks/>
            </p:cNvSpPr>
            <p:nvPr/>
          </p:nvSpPr>
          <p:spPr bwMode="auto">
            <a:xfrm>
              <a:off x="1244" y="26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59" name="Freeform 392"/>
            <p:cNvSpPr>
              <a:spLocks/>
            </p:cNvSpPr>
            <p:nvPr/>
          </p:nvSpPr>
          <p:spPr bwMode="auto">
            <a:xfrm>
              <a:off x="1244" y="26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60" name="Freeform 393"/>
            <p:cNvSpPr>
              <a:spLocks/>
            </p:cNvSpPr>
            <p:nvPr/>
          </p:nvSpPr>
          <p:spPr bwMode="auto">
            <a:xfrm>
              <a:off x="1275" y="26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61" name="Freeform 394"/>
            <p:cNvSpPr>
              <a:spLocks/>
            </p:cNvSpPr>
            <p:nvPr/>
          </p:nvSpPr>
          <p:spPr bwMode="auto">
            <a:xfrm>
              <a:off x="1275" y="26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62" name="Freeform 395"/>
            <p:cNvSpPr>
              <a:spLocks/>
            </p:cNvSpPr>
            <p:nvPr/>
          </p:nvSpPr>
          <p:spPr bwMode="auto">
            <a:xfrm>
              <a:off x="1183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63" name="Freeform 396"/>
            <p:cNvSpPr>
              <a:spLocks/>
            </p:cNvSpPr>
            <p:nvPr/>
          </p:nvSpPr>
          <p:spPr bwMode="auto">
            <a:xfrm>
              <a:off x="1181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64" name="Freeform 397"/>
            <p:cNvSpPr>
              <a:spLocks/>
            </p:cNvSpPr>
            <p:nvPr/>
          </p:nvSpPr>
          <p:spPr bwMode="auto">
            <a:xfrm>
              <a:off x="1181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65" name="Freeform 398"/>
            <p:cNvSpPr>
              <a:spLocks/>
            </p:cNvSpPr>
            <p:nvPr/>
          </p:nvSpPr>
          <p:spPr bwMode="auto">
            <a:xfrm>
              <a:off x="1181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66" name="Freeform 399"/>
            <p:cNvSpPr>
              <a:spLocks/>
            </p:cNvSpPr>
            <p:nvPr/>
          </p:nvSpPr>
          <p:spPr bwMode="auto">
            <a:xfrm>
              <a:off x="1181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67" name="Freeform 400"/>
            <p:cNvSpPr>
              <a:spLocks/>
            </p:cNvSpPr>
            <p:nvPr/>
          </p:nvSpPr>
          <p:spPr bwMode="auto">
            <a:xfrm>
              <a:off x="1181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68" name="Freeform 401"/>
            <p:cNvSpPr>
              <a:spLocks/>
            </p:cNvSpPr>
            <p:nvPr/>
          </p:nvSpPr>
          <p:spPr bwMode="auto">
            <a:xfrm>
              <a:off x="1181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69" name="Freeform 402"/>
            <p:cNvSpPr>
              <a:spLocks/>
            </p:cNvSpPr>
            <p:nvPr/>
          </p:nvSpPr>
          <p:spPr bwMode="auto">
            <a:xfrm>
              <a:off x="1181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70" name="Freeform 403"/>
            <p:cNvSpPr>
              <a:spLocks/>
            </p:cNvSpPr>
            <p:nvPr/>
          </p:nvSpPr>
          <p:spPr bwMode="auto">
            <a:xfrm>
              <a:off x="1181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71" name="Freeform 404"/>
            <p:cNvSpPr>
              <a:spLocks/>
            </p:cNvSpPr>
            <p:nvPr/>
          </p:nvSpPr>
          <p:spPr bwMode="auto">
            <a:xfrm>
              <a:off x="1181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72" name="Freeform 405"/>
            <p:cNvSpPr>
              <a:spLocks/>
            </p:cNvSpPr>
            <p:nvPr/>
          </p:nvSpPr>
          <p:spPr bwMode="auto">
            <a:xfrm>
              <a:off x="1181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73" name="Freeform 406"/>
            <p:cNvSpPr>
              <a:spLocks/>
            </p:cNvSpPr>
            <p:nvPr/>
          </p:nvSpPr>
          <p:spPr bwMode="auto">
            <a:xfrm>
              <a:off x="1181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74" name="Freeform 407"/>
            <p:cNvSpPr>
              <a:spLocks/>
            </p:cNvSpPr>
            <p:nvPr/>
          </p:nvSpPr>
          <p:spPr bwMode="auto">
            <a:xfrm>
              <a:off x="1213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75" name="Freeform 408"/>
            <p:cNvSpPr>
              <a:spLocks/>
            </p:cNvSpPr>
            <p:nvPr/>
          </p:nvSpPr>
          <p:spPr bwMode="auto">
            <a:xfrm>
              <a:off x="1212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76" name="Freeform 409"/>
            <p:cNvSpPr>
              <a:spLocks/>
            </p:cNvSpPr>
            <p:nvPr/>
          </p:nvSpPr>
          <p:spPr bwMode="auto">
            <a:xfrm>
              <a:off x="1212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77" name="Freeform 410"/>
            <p:cNvSpPr>
              <a:spLocks/>
            </p:cNvSpPr>
            <p:nvPr/>
          </p:nvSpPr>
          <p:spPr bwMode="auto">
            <a:xfrm>
              <a:off x="1212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78" name="Freeform 411"/>
            <p:cNvSpPr>
              <a:spLocks/>
            </p:cNvSpPr>
            <p:nvPr/>
          </p:nvSpPr>
          <p:spPr bwMode="auto">
            <a:xfrm>
              <a:off x="1212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79" name="Freeform 412"/>
            <p:cNvSpPr>
              <a:spLocks/>
            </p:cNvSpPr>
            <p:nvPr/>
          </p:nvSpPr>
          <p:spPr bwMode="auto">
            <a:xfrm>
              <a:off x="1212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80" name="Freeform 413"/>
            <p:cNvSpPr>
              <a:spLocks/>
            </p:cNvSpPr>
            <p:nvPr/>
          </p:nvSpPr>
          <p:spPr bwMode="auto">
            <a:xfrm>
              <a:off x="1212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81" name="Freeform 414"/>
            <p:cNvSpPr>
              <a:spLocks/>
            </p:cNvSpPr>
            <p:nvPr/>
          </p:nvSpPr>
          <p:spPr bwMode="auto">
            <a:xfrm>
              <a:off x="1212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82" name="Freeform 415"/>
            <p:cNvSpPr>
              <a:spLocks/>
            </p:cNvSpPr>
            <p:nvPr/>
          </p:nvSpPr>
          <p:spPr bwMode="auto">
            <a:xfrm>
              <a:off x="1212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83" name="Freeform 416"/>
            <p:cNvSpPr>
              <a:spLocks/>
            </p:cNvSpPr>
            <p:nvPr/>
          </p:nvSpPr>
          <p:spPr bwMode="auto">
            <a:xfrm>
              <a:off x="1212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84" name="Freeform 417"/>
            <p:cNvSpPr>
              <a:spLocks/>
            </p:cNvSpPr>
            <p:nvPr/>
          </p:nvSpPr>
          <p:spPr bwMode="auto">
            <a:xfrm>
              <a:off x="1212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85" name="Freeform 418"/>
            <p:cNvSpPr>
              <a:spLocks/>
            </p:cNvSpPr>
            <p:nvPr/>
          </p:nvSpPr>
          <p:spPr bwMode="auto">
            <a:xfrm>
              <a:off x="1212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86" name="Freeform 419"/>
            <p:cNvSpPr>
              <a:spLocks/>
            </p:cNvSpPr>
            <p:nvPr/>
          </p:nvSpPr>
          <p:spPr bwMode="auto">
            <a:xfrm>
              <a:off x="1181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87" name="Freeform 420"/>
            <p:cNvSpPr>
              <a:spLocks/>
            </p:cNvSpPr>
            <p:nvPr/>
          </p:nvSpPr>
          <p:spPr bwMode="auto">
            <a:xfrm>
              <a:off x="1181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88" name="Freeform 421"/>
            <p:cNvSpPr>
              <a:spLocks/>
            </p:cNvSpPr>
            <p:nvPr/>
          </p:nvSpPr>
          <p:spPr bwMode="auto">
            <a:xfrm>
              <a:off x="1181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89" name="Freeform 422"/>
            <p:cNvSpPr>
              <a:spLocks/>
            </p:cNvSpPr>
            <p:nvPr/>
          </p:nvSpPr>
          <p:spPr bwMode="auto">
            <a:xfrm>
              <a:off x="1181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90" name="Freeform 423"/>
            <p:cNvSpPr>
              <a:spLocks/>
            </p:cNvSpPr>
            <p:nvPr/>
          </p:nvSpPr>
          <p:spPr bwMode="auto">
            <a:xfrm>
              <a:off x="1181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91" name="Freeform 424"/>
            <p:cNvSpPr>
              <a:spLocks/>
            </p:cNvSpPr>
            <p:nvPr/>
          </p:nvSpPr>
          <p:spPr bwMode="auto">
            <a:xfrm>
              <a:off x="1181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92" name="Freeform 425"/>
            <p:cNvSpPr>
              <a:spLocks/>
            </p:cNvSpPr>
            <p:nvPr/>
          </p:nvSpPr>
          <p:spPr bwMode="auto">
            <a:xfrm>
              <a:off x="1181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93" name="Freeform 426"/>
            <p:cNvSpPr>
              <a:spLocks/>
            </p:cNvSpPr>
            <p:nvPr/>
          </p:nvSpPr>
          <p:spPr bwMode="auto">
            <a:xfrm>
              <a:off x="1181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94" name="Freeform 427"/>
            <p:cNvSpPr>
              <a:spLocks/>
            </p:cNvSpPr>
            <p:nvPr/>
          </p:nvSpPr>
          <p:spPr bwMode="auto">
            <a:xfrm>
              <a:off x="1181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95" name="Freeform 428"/>
            <p:cNvSpPr>
              <a:spLocks/>
            </p:cNvSpPr>
            <p:nvPr/>
          </p:nvSpPr>
          <p:spPr bwMode="auto">
            <a:xfrm>
              <a:off x="1181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96" name="Freeform 429"/>
            <p:cNvSpPr>
              <a:spLocks/>
            </p:cNvSpPr>
            <p:nvPr/>
          </p:nvSpPr>
          <p:spPr bwMode="auto">
            <a:xfrm>
              <a:off x="1212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97" name="Freeform 430"/>
            <p:cNvSpPr>
              <a:spLocks/>
            </p:cNvSpPr>
            <p:nvPr/>
          </p:nvSpPr>
          <p:spPr bwMode="auto">
            <a:xfrm>
              <a:off x="1212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98" name="Freeform 431"/>
            <p:cNvSpPr>
              <a:spLocks/>
            </p:cNvSpPr>
            <p:nvPr/>
          </p:nvSpPr>
          <p:spPr bwMode="auto">
            <a:xfrm>
              <a:off x="1212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199" name="Freeform 432"/>
            <p:cNvSpPr>
              <a:spLocks/>
            </p:cNvSpPr>
            <p:nvPr/>
          </p:nvSpPr>
          <p:spPr bwMode="auto">
            <a:xfrm>
              <a:off x="1212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00" name="Freeform 433"/>
            <p:cNvSpPr>
              <a:spLocks/>
            </p:cNvSpPr>
            <p:nvPr/>
          </p:nvSpPr>
          <p:spPr bwMode="auto">
            <a:xfrm>
              <a:off x="1212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01" name="Freeform 434"/>
            <p:cNvSpPr>
              <a:spLocks/>
            </p:cNvSpPr>
            <p:nvPr/>
          </p:nvSpPr>
          <p:spPr bwMode="auto">
            <a:xfrm>
              <a:off x="1212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02" name="Freeform 435"/>
            <p:cNvSpPr>
              <a:spLocks/>
            </p:cNvSpPr>
            <p:nvPr/>
          </p:nvSpPr>
          <p:spPr bwMode="auto">
            <a:xfrm>
              <a:off x="1212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03" name="Freeform 436"/>
            <p:cNvSpPr>
              <a:spLocks/>
            </p:cNvSpPr>
            <p:nvPr/>
          </p:nvSpPr>
          <p:spPr bwMode="auto">
            <a:xfrm>
              <a:off x="1212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04" name="Freeform 437"/>
            <p:cNvSpPr>
              <a:spLocks/>
            </p:cNvSpPr>
            <p:nvPr/>
          </p:nvSpPr>
          <p:spPr bwMode="auto">
            <a:xfrm>
              <a:off x="1212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05" name="Freeform 438"/>
            <p:cNvSpPr>
              <a:spLocks/>
            </p:cNvSpPr>
            <p:nvPr/>
          </p:nvSpPr>
          <p:spPr bwMode="auto">
            <a:xfrm>
              <a:off x="1212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06" name="Freeform 439"/>
            <p:cNvSpPr>
              <a:spLocks/>
            </p:cNvSpPr>
            <p:nvPr/>
          </p:nvSpPr>
          <p:spPr bwMode="auto">
            <a:xfrm>
              <a:off x="1180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07" name="Freeform 440"/>
            <p:cNvSpPr>
              <a:spLocks/>
            </p:cNvSpPr>
            <p:nvPr/>
          </p:nvSpPr>
          <p:spPr bwMode="auto">
            <a:xfrm>
              <a:off x="1180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08" name="Freeform 441"/>
            <p:cNvSpPr>
              <a:spLocks/>
            </p:cNvSpPr>
            <p:nvPr/>
          </p:nvSpPr>
          <p:spPr bwMode="auto">
            <a:xfrm>
              <a:off x="1211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09" name="Freeform 442"/>
            <p:cNvSpPr>
              <a:spLocks/>
            </p:cNvSpPr>
            <p:nvPr/>
          </p:nvSpPr>
          <p:spPr bwMode="auto">
            <a:xfrm>
              <a:off x="1211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10" name="Freeform 443"/>
            <p:cNvSpPr>
              <a:spLocks/>
            </p:cNvSpPr>
            <p:nvPr/>
          </p:nvSpPr>
          <p:spPr bwMode="auto">
            <a:xfrm>
              <a:off x="1180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11" name="Freeform 444"/>
            <p:cNvSpPr>
              <a:spLocks/>
            </p:cNvSpPr>
            <p:nvPr/>
          </p:nvSpPr>
          <p:spPr bwMode="auto">
            <a:xfrm>
              <a:off x="1180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12" name="Freeform 445"/>
            <p:cNvSpPr>
              <a:spLocks/>
            </p:cNvSpPr>
            <p:nvPr/>
          </p:nvSpPr>
          <p:spPr bwMode="auto">
            <a:xfrm>
              <a:off x="1211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13" name="Freeform 446"/>
            <p:cNvSpPr>
              <a:spLocks/>
            </p:cNvSpPr>
            <p:nvPr/>
          </p:nvSpPr>
          <p:spPr bwMode="auto">
            <a:xfrm>
              <a:off x="1211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14" name="Freeform 447"/>
            <p:cNvSpPr>
              <a:spLocks/>
            </p:cNvSpPr>
            <p:nvPr/>
          </p:nvSpPr>
          <p:spPr bwMode="auto">
            <a:xfrm>
              <a:off x="1115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15" name="Freeform 448"/>
            <p:cNvSpPr>
              <a:spLocks/>
            </p:cNvSpPr>
            <p:nvPr/>
          </p:nvSpPr>
          <p:spPr bwMode="auto">
            <a:xfrm>
              <a:off x="1113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16" name="Freeform 449"/>
            <p:cNvSpPr>
              <a:spLocks/>
            </p:cNvSpPr>
            <p:nvPr/>
          </p:nvSpPr>
          <p:spPr bwMode="auto">
            <a:xfrm>
              <a:off x="1113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17" name="Freeform 450"/>
            <p:cNvSpPr>
              <a:spLocks/>
            </p:cNvSpPr>
            <p:nvPr/>
          </p:nvSpPr>
          <p:spPr bwMode="auto">
            <a:xfrm>
              <a:off x="1113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18" name="Freeform 451"/>
            <p:cNvSpPr>
              <a:spLocks/>
            </p:cNvSpPr>
            <p:nvPr/>
          </p:nvSpPr>
          <p:spPr bwMode="auto">
            <a:xfrm>
              <a:off x="1113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19" name="Freeform 452"/>
            <p:cNvSpPr>
              <a:spLocks/>
            </p:cNvSpPr>
            <p:nvPr/>
          </p:nvSpPr>
          <p:spPr bwMode="auto">
            <a:xfrm>
              <a:off x="1113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20" name="Freeform 453"/>
            <p:cNvSpPr>
              <a:spLocks/>
            </p:cNvSpPr>
            <p:nvPr/>
          </p:nvSpPr>
          <p:spPr bwMode="auto">
            <a:xfrm>
              <a:off x="1113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21" name="Freeform 454"/>
            <p:cNvSpPr>
              <a:spLocks/>
            </p:cNvSpPr>
            <p:nvPr/>
          </p:nvSpPr>
          <p:spPr bwMode="auto">
            <a:xfrm>
              <a:off x="1113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22" name="Freeform 455"/>
            <p:cNvSpPr>
              <a:spLocks/>
            </p:cNvSpPr>
            <p:nvPr/>
          </p:nvSpPr>
          <p:spPr bwMode="auto">
            <a:xfrm>
              <a:off x="1113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23" name="Freeform 456"/>
            <p:cNvSpPr>
              <a:spLocks/>
            </p:cNvSpPr>
            <p:nvPr/>
          </p:nvSpPr>
          <p:spPr bwMode="auto">
            <a:xfrm>
              <a:off x="1113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24" name="Freeform 457"/>
            <p:cNvSpPr>
              <a:spLocks/>
            </p:cNvSpPr>
            <p:nvPr/>
          </p:nvSpPr>
          <p:spPr bwMode="auto">
            <a:xfrm>
              <a:off x="1113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25" name="Freeform 458"/>
            <p:cNvSpPr>
              <a:spLocks/>
            </p:cNvSpPr>
            <p:nvPr/>
          </p:nvSpPr>
          <p:spPr bwMode="auto">
            <a:xfrm>
              <a:off x="1113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26" name="Freeform 459"/>
            <p:cNvSpPr>
              <a:spLocks/>
            </p:cNvSpPr>
            <p:nvPr/>
          </p:nvSpPr>
          <p:spPr bwMode="auto">
            <a:xfrm>
              <a:off x="1145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27" name="Freeform 460"/>
            <p:cNvSpPr>
              <a:spLocks/>
            </p:cNvSpPr>
            <p:nvPr/>
          </p:nvSpPr>
          <p:spPr bwMode="auto">
            <a:xfrm>
              <a:off x="1144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28" name="Freeform 461"/>
            <p:cNvSpPr>
              <a:spLocks/>
            </p:cNvSpPr>
            <p:nvPr/>
          </p:nvSpPr>
          <p:spPr bwMode="auto">
            <a:xfrm>
              <a:off x="1144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29" name="Freeform 462"/>
            <p:cNvSpPr>
              <a:spLocks/>
            </p:cNvSpPr>
            <p:nvPr/>
          </p:nvSpPr>
          <p:spPr bwMode="auto">
            <a:xfrm>
              <a:off x="1144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30" name="Freeform 463"/>
            <p:cNvSpPr>
              <a:spLocks/>
            </p:cNvSpPr>
            <p:nvPr/>
          </p:nvSpPr>
          <p:spPr bwMode="auto">
            <a:xfrm>
              <a:off x="1144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31" name="Freeform 464"/>
            <p:cNvSpPr>
              <a:spLocks/>
            </p:cNvSpPr>
            <p:nvPr/>
          </p:nvSpPr>
          <p:spPr bwMode="auto">
            <a:xfrm>
              <a:off x="1144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32" name="Freeform 465"/>
            <p:cNvSpPr>
              <a:spLocks/>
            </p:cNvSpPr>
            <p:nvPr/>
          </p:nvSpPr>
          <p:spPr bwMode="auto">
            <a:xfrm>
              <a:off x="1144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33" name="Freeform 466"/>
            <p:cNvSpPr>
              <a:spLocks/>
            </p:cNvSpPr>
            <p:nvPr/>
          </p:nvSpPr>
          <p:spPr bwMode="auto">
            <a:xfrm>
              <a:off x="1144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34" name="Freeform 467"/>
            <p:cNvSpPr>
              <a:spLocks/>
            </p:cNvSpPr>
            <p:nvPr/>
          </p:nvSpPr>
          <p:spPr bwMode="auto">
            <a:xfrm>
              <a:off x="1144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35" name="Freeform 468"/>
            <p:cNvSpPr>
              <a:spLocks/>
            </p:cNvSpPr>
            <p:nvPr/>
          </p:nvSpPr>
          <p:spPr bwMode="auto">
            <a:xfrm>
              <a:off x="1144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36" name="Freeform 469"/>
            <p:cNvSpPr>
              <a:spLocks/>
            </p:cNvSpPr>
            <p:nvPr/>
          </p:nvSpPr>
          <p:spPr bwMode="auto">
            <a:xfrm>
              <a:off x="1144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37" name="Freeform 470"/>
            <p:cNvSpPr>
              <a:spLocks/>
            </p:cNvSpPr>
            <p:nvPr/>
          </p:nvSpPr>
          <p:spPr bwMode="auto">
            <a:xfrm>
              <a:off x="1144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38" name="Freeform 471"/>
            <p:cNvSpPr>
              <a:spLocks/>
            </p:cNvSpPr>
            <p:nvPr/>
          </p:nvSpPr>
          <p:spPr bwMode="auto">
            <a:xfrm>
              <a:off x="1113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39" name="Freeform 472"/>
            <p:cNvSpPr>
              <a:spLocks/>
            </p:cNvSpPr>
            <p:nvPr/>
          </p:nvSpPr>
          <p:spPr bwMode="auto">
            <a:xfrm>
              <a:off x="1113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40" name="Freeform 473"/>
            <p:cNvSpPr>
              <a:spLocks/>
            </p:cNvSpPr>
            <p:nvPr/>
          </p:nvSpPr>
          <p:spPr bwMode="auto">
            <a:xfrm>
              <a:off x="1113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41" name="Freeform 474"/>
            <p:cNvSpPr>
              <a:spLocks/>
            </p:cNvSpPr>
            <p:nvPr/>
          </p:nvSpPr>
          <p:spPr bwMode="auto">
            <a:xfrm>
              <a:off x="1113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42" name="Freeform 475"/>
            <p:cNvSpPr>
              <a:spLocks/>
            </p:cNvSpPr>
            <p:nvPr/>
          </p:nvSpPr>
          <p:spPr bwMode="auto">
            <a:xfrm>
              <a:off x="1113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43" name="Freeform 476"/>
            <p:cNvSpPr>
              <a:spLocks/>
            </p:cNvSpPr>
            <p:nvPr/>
          </p:nvSpPr>
          <p:spPr bwMode="auto">
            <a:xfrm>
              <a:off x="1113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44" name="Freeform 477"/>
            <p:cNvSpPr>
              <a:spLocks/>
            </p:cNvSpPr>
            <p:nvPr/>
          </p:nvSpPr>
          <p:spPr bwMode="auto">
            <a:xfrm>
              <a:off x="1113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45" name="Freeform 478"/>
            <p:cNvSpPr>
              <a:spLocks/>
            </p:cNvSpPr>
            <p:nvPr/>
          </p:nvSpPr>
          <p:spPr bwMode="auto">
            <a:xfrm>
              <a:off x="1113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46" name="Freeform 479"/>
            <p:cNvSpPr>
              <a:spLocks/>
            </p:cNvSpPr>
            <p:nvPr/>
          </p:nvSpPr>
          <p:spPr bwMode="auto">
            <a:xfrm>
              <a:off x="1113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47" name="Freeform 480"/>
            <p:cNvSpPr>
              <a:spLocks/>
            </p:cNvSpPr>
            <p:nvPr/>
          </p:nvSpPr>
          <p:spPr bwMode="auto">
            <a:xfrm>
              <a:off x="1113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48" name="Freeform 481"/>
            <p:cNvSpPr>
              <a:spLocks/>
            </p:cNvSpPr>
            <p:nvPr/>
          </p:nvSpPr>
          <p:spPr bwMode="auto">
            <a:xfrm>
              <a:off x="1144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49" name="Freeform 482"/>
            <p:cNvSpPr>
              <a:spLocks/>
            </p:cNvSpPr>
            <p:nvPr/>
          </p:nvSpPr>
          <p:spPr bwMode="auto">
            <a:xfrm>
              <a:off x="1144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50" name="Freeform 483"/>
            <p:cNvSpPr>
              <a:spLocks/>
            </p:cNvSpPr>
            <p:nvPr/>
          </p:nvSpPr>
          <p:spPr bwMode="auto">
            <a:xfrm>
              <a:off x="1144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51" name="Freeform 484"/>
            <p:cNvSpPr>
              <a:spLocks/>
            </p:cNvSpPr>
            <p:nvPr/>
          </p:nvSpPr>
          <p:spPr bwMode="auto">
            <a:xfrm>
              <a:off x="1144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52" name="Freeform 485"/>
            <p:cNvSpPr>
              <a:spLocks/>
            </p:cNvSpPr>
            <p:nvPr/>
          </p:nvSpPr>
          <p:spPr bwMode="auto">
            <a:xfrm>
              <a:off x="1144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53" name="Freeform 486"/>
            <p:cNvSpPr>
              <a:spLocks/>
            </p:cNvSpPr>
            <p:nvPr/>
          </p:nvSpPr>
          <p:spPr bwMode="auto">
            <a:xfrm>
              <a:off x="1144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54" name="Freeform 487"/>
            <p:cNvSpPr>
              <a:spLocks/>
            </p:cNvSpPr>
            <p:nvPr/>
          </p:nvSpPr>
          <p:spPr bwMode="auto">
            <a:xfrm>
              <a:off x="1144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55" name="Freeform 488"/>
            <p:cNvSpPr>
              <a:spLocks/>
            </p:cNvSpPr>
            <p:nvPr/>
          </p:nvSpPr>
          <p:spPr bwMode="auto">
            <a:xfrm>
              <a:off x="1144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56" name="Freeform 489"/>
            <p:cNvSpPr>
              <a:spLocks/>
            </p:cNvSpPr>
            <p:nvPr/>
          </p:nvSpPr>
          <p:spPr bwMode="auto">
            <a:xfrm>
              <a:off x="1144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57" name="Freeform 490"/>
            <p:cNvSpPr>
              <a:spLocks/>
            </p:cNvSpPr>
            <p:nvPr/>
          </p:nvSpPr>
          <p:spPr bwMode="auto">
            <a:xfrm>
              <a:off x="1144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58" name="Freeform 491"/>
            <p:cNvSpPr>
              <a:spLocks/>
            </p:cNvSpPr>
            <p:nvPr/>
          </p:nvSpPr>
          <p:spPr bwMode="auto">
            <a:xfrm>
              <a:off x="1112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59" name="Freeform 492"/>
            <p:cNvSpPr>
              <a:spLocks/>
            </p:cNvSpPr>
            <p:nvPr/>
          </p:nvSpPr>
          <p:spPr bwMode="auto">
            <a:xfrm>
              <a:off x="1112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60" name="Freeform 493"/>
            <p:cNvSpPr>
              <a:spLocks/>
            </p:cNvSpPr>
            <p:nvPr/>
          </p:nvSpPr>
          <p:spPr bwMode="auto">
            <a:xfrm>
              <a:off x="1143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61" name="Freeform 494"/>
            <p:cNvSpPr>
              <a:spLocks/>
            </p:cNvSpPr>
            <p:nvPr/>
          </p:nvSpPr>
          <p:spPr bwMode="auto">
            <a:xfrm>
              <a:off x="1143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62" name="Freeform 495"/>
            <p:cNvSpPr>
              <a:spLocks/>
            </p:cNvSpPr>
            <p:nvPr/>
          </p:nvSpPr>
          <p:spPr bwMode="auto">
            <a:xfrm>
              <a:off x="1112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63" name="Freeform 496"/>
            <p:cNvSpPr>
              <a:spLocks/>
            </p:cNvSpPr>
            <p:nvPr/>
          </p:nvSpPr>
          <p:spPr bwMode="auto">
            <a:xfrm>
              <a:off x="1112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64" name="Freeform 497"/>
            <p:cNvSpPr>
              <a:spLocks/>
            </p:cNvSpPr>
            <p:nvPr/>
          </p:nvSpPr>
          <p:spPr bwMode="auto">
            <a:xfrm>
              <a:off x="1143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65" name="Freeform 498"/>
            <p:cNvSpPr>
              <a:spLocks/>
            </p:cNvSpPr>
            <p:nvPr/>
          </p:nvSpPr>
          <p:spPr bwMode="auto">
            <a:xfrm>
              <a:off x="1143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66" name="Freeform 499"/>
            <p:cNvSpPr>
              <a:spLocks/>
            </p:cNvSpPr>
            <p:nvPr/>
          </p:nvSpPr>
          <p:spPr bwMode="auto">
            <a:xfrm>
              <a:off x="1051" y="2237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67" name="Freeform 500"/>
            <p:cNvSpPr>
              <a:spLocks/>
            </p:cNvSpPr>
            <p:nvPr/>
          </p:nvSpPr>
          <p:spPr bwMode="auto">
            <a:xfrm>
              <a:off x="1049" y="22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68" name="Freeform 501"/>
            <p:cNvSpPr>
              <a:spLocks/>
            </p:cNvSpPr>
            <p:nvPr/>
          </p:nvSpPr>
          <p:spPr bwMode="auto">
            <a:xfrm>
              <a:off x="1049" y="21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69" name="Freeform 502"/>
            <p:cNvSpPr>
              <a:spLocks/>
            </p:cNvSpPr>
            <p:nvPr/>
          </p:nvSpPr>
          <p:spPr bwMode="auto">
            <a:xfrm>
              <a:off x="1049" y="213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70" name="Freeform 503"/>
            <p:cNvSpPr>
              <a:spLocks/>
            </p:cNvSpPr>
            <p:nvPr/>
          </p:nvSpPr>
          <p:spPr bwMode="auto">
            <a:xfrm>
              <a:off x="1049" y="209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71" name="Freeform 504"/>
            <p:cNvSpPr>
              <a:spLocks/>
            </p:cNvSpPr>
            <p:nvPr/>
          </p:nvSpPr>
          <p:spPr bwMode="auto">
            <a:xfrm>
              <a:off x="1049" y="206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72" name="Freeform 505"/>
            <p:cNvSpPr>
              <a:spLocks/>
            </p:cNvSpPr>
            <p:nvPr/>
          </p:nvSpPr>
          <p:spPr bwMode="auto">
            <a:xfrm>
              <a:off x="1049" y="202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73" name="Freeform 506"/>
            <p:cNvSpPr>
              <a:spLocks/>
            </p:cNvSpPr>
            <p:nvPr/>
          </p:nvSpPr>
          <p:spPr bwMode="auto">
            <a:xfrm>
              <a:off x="1049" y="199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74" name="Freeform 507"/>
            <p:cNvSpPr>
              <a:spLocks/>
            </p:cNvSpPr>
            <p:nvPr/>
          </p:nvSpPr>
          <p:spPr bwMode="auto">
            <a:xfrm>
              <a:off x="1049" y="195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75" name="Freeform 508"/>
            <p:cNvSpPr>
              <a:spLocks/>
            </p:cNvSpPr>
            <p:nvPr/>
          </p:nvSpPr>
          <p:spPr bwMode="auto">
            <a:xfrm>
              <a:off x="1049" y="188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76" name="Freeform 509"/>
            <p:cNvSpPr>
              <a:spLocks/>
            </p:cNvSpPr>
            <p:nvPr/>
          </p:nvSpPr>
          <p:spPr bwMode="auto">
            <a:xfrm>
              <a:off x="1049" y="192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77" name="Freeform 510"/>
            <p:cNvSpPr>
              <a:spLocks/>
            </p:cNvSpPr>
            <p:nvPr/>
          </p:nvSpPr>
          <p:spPr bwMode="auto">
            <a:xfrm>
              <a:off x="1049" y="185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78" name="Freeform 511"/>
            <p:cNvSpPr>
              <a:spLocks/>
            </p:cNvSpPr>
            <p:nvPr/>
          </p:nvSpPr>
          <p:spPr bwMode="auto">
            <a:xfrm>
              <a:off x="1081" y="22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79" name="Freeform 512"/>
            <p:cNvSpPr>
              <a:spLocks/>
            </p:cNvSpPr>
            <p:nvPr/>
          </p:nvSpPr>
          <p:spPr bwMode="auto">
            <a:xfrm>
              <a:off x="1080" y="219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80" name="Freeform 513"/>
            <p:cNvSpPr>
              <a:spLocks/>
            </p:cNvSpPr>
            <p:nvPr/>
          </p:nvSpPr>
          <p:spPr bwMode="auto">
            <a:xfrm>
              <a:off x="1080" y="216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81" name="Freeform 514"/>
            <p:cNvSpPr>
              <a:spLocks/>
            </p:cNvSpPr>
            <p:nvPr/>
          </p:nvSpPr>
          <p:spPr bwMode="auto">
            <a:xfrm>
              <a:off x="1080" y="212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82" name="Freeform 515"/>
            <p:cNvSpPr>
              <a:spLocks/>
            </p:cNvSpPr>
            <p:nvPr/>
          </p:nvSpPr>
          <p:spPr bwMode="auto">
            <a:xfrm>
              <a:off x="1080" y="209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83" name="Freeform 516"/>
            <p:cNvSpPr>
              <a:spLocks/>
            </p:cNvSpPr>
            <p:nvPr/>
          </p:nvSpPr>
          <p:spPr bwMode="auto">
            <a:xfrm>
              <a:off x="1080" y="205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84" name="Freeform 517"/>
            <p:cNvSpPr>
              <a:spLocks/>
            </p:cNvSpPr>
            <p:nvPr/>
          </p:nvSpPr>
          <p:spPr bwMode="auto">
            <a:xfrm>
              <a:off x="1080" y="202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85" name="Freeform 518"/>
            <p:cNvSpPr>
              <a:spLocks/>
            </p:cNvSpPr>
            <p:nvPr/>
          </p:nvSpPr>
          <p:spPr bwMode="auto">
            <a:xfrm>
              <a:off x="1080" y="19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86" name="Freeform 519"/>
            <p:cNvSpPr>
              <a:spLocks/>
            </p:cNvSpPr>
            <p:nvPr/>
          </p:nvSpPr>
          <p:spPr bwMode="auto">
            <a:xfrm>
              <a:off x="1080" y="19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87" name="Freeform 520"/>
            <p:cNvSpPr>
              <a:spLocks/>
            </p:cNvSpPr>
            <p:nvPr/>
          </p:nvSpPr>
          <p:spPr bwMode="auto">
            <a:xfrm>
              <a:off x="1080" y="18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88" name="Freeform 521"/>
            <p:cNvSpPr>
              <a:spLocks/>
            </p:cNvSpPr>
            <p:nvPr/>
          </p:nvSpPr>
          <p:spPr bwMode="auto">
            <a:xfrm>
              <a:off x="1080" y="19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89" name="Freeform 522"/>
            <p:cNvSpPr>
              <a:spLocks/>
            </p:cNvSpPr>
            <p:nvPr/>
          </p:nvSpPr>
          <p:spPr bwMode="auto">
            <a:xfrm>
              <a:off x="1080" y="18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90" name="Freeform 523"/>
            <p:cNvSpPr>
              <a:spLocks/>
            </p:cNvSpPr>
            <p:nvPr/>
          </p:nvSpPr>
          <p:spPr bwMode="auto">
            <a:xfrm>
              <a:off x="1049" y="25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91" name="Freeform 524"/>
            <p:cNvSpPr>
              <a:spLocks/>
            </p:cNvSpPr>
            <p:nvPr/>
          </p:nvSpPr>
          <p:spPr bwMode="auto">
            <a:xfrm>
              <a:off x="1049" y="25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92" name="Freeform 525"/>
            <p:cNvSpPr>
              <a:spLocks/>
            </p:cNvSpPr>
            <p:nvPr/>
          </p:nvSpPr>
          <p:spPr bwMode="auto">
            <a:xfrm>
              <a:off x="1049" y="251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93" name="Freeform 526"/>
            <p:cNvSpPr>
              <a:spLocks/>
            </p:cNvSpPr>
            <p:nvPr/>
          </p:nvSpPr>
          <p:spPr bwMode="auto">
            <a:xfrm>
              <a:off x="1049" y="247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94" name="Freeform 527"/>
            <p:cNvSpPr>
              <a:spLocks/>
            </p:cNvSpPr>
            <p:nvPr/>
          </p:nvSpPr>
          <p:spPr bwMode="auto">
            <a:xfrm>
              <a:off x="1049" y="244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95" name="Freeform 528"/>
            <p:cNvSpPr>
              <a:spLocks/>
            </p:cNvSpPr>
            <p:nvPr/>
          </p:nvSpPr>
          <p:spPr bwMode="auto">
            <a:xfrm>
              <a:off x="1049" y="24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96" name="Freeform 529"/>
            <p:cNvSpPr>
              <a:spLocks/>
            </p:cNvSpPr>
            <p:nvPr/>
          </p:nvSpPr>
          <p:spPr bwMode="auto">
            <a:xfrm>
              <a:off x="1049" y="23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97" name="Freeform 530"/>
            <p:cNvSpPr>
              <a:spLocks/>
            </p:cNvSpPr>
            <p:nvPr/>
          </p:nvSpPr>
          <p:spPr bwMode="auto">
            <a:xfrm>
              <a:off x="1049" y="230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98" name="Freeform 531"/>
            <p:cNvSpPr>
              <a:spLocks/>
            </p:cNvSpPr>
            <p:nvPr/>
          </p:nvSpPr>
          <p:spPr bwMode="auto">
            <a:xfrm>
              <a:off x="1049" y="233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299" name="Freeform 532"/>
            <p:cNvSpPr>
              <a:spLocks/>
            </p:cNvSpPr>
            <p:nvPr/>
          </p:nvSpPr>
          <p:spPr bwMode="auto">
            <a:xfrm>
              <a:off x="1049" y="226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00" name="Freeform 533"/>
            <p:cNvSpPr>
              <a:spLocks/>
            </p:cNvSpPr>
            <p:nvPr/>
          </p:nvSpPr>
          <p:spPr bwMode="auto">
            <a:xfrm>
              <a:off x="1080" y="258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01" name="Freeform 534"/>
            <p:cNvSpPr>
              <a:spLocks/>
            </p:cNvSpPr>
            <p:nvPr/>
          </p:nvSpPr>
          <p:spPr bwMode="auto">
            <a:xfrm>
              <a:off x="1080" y="254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02" name="Freeform 535"/>
            <p:cNvSpPr>
              <a:spLocks/>
            </p:cNvSpPr>
            <p:nvPr/>
          </p:nvSpPr>
          <p:spPr bwMode="auto">
            <a:xfrm>
              <a:off x="1080" y="251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03" name="Freeform 536"/>
            <p:cNvSpPr>
              <a:spLocks/>
            </p:cNvSpPr>
            <p:nvPr/>
          </p:nvSpPr>
          <p:spPr bwMode="auto">
            <a:xfrm>
              <a:off x="1080" y="247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04" name="Freeform 537"/>
            <p:cNvSpPr>
              <a:spLocks/>
            </p:cNvSpPr>
            <p:nvPr/>
          </p:nvSpPr>
          <p:spPr bwMode="auto">
            <a:xfrm>
              <a:off x="1080" y="244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05" name="Freeform 538"/>
            <p:cNvSpPr>
              <a:spLocks/>
            </p:cNvSpPr>
            <p:nvPr/>
          </p:nvSpPr>
          <p:spPr bwMode="auto">
            <a:xfrm>
              <a:off x="1080" y="240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06" name="Freeform 539"/>
            <p:cNvSpPr>
              <a:spLocks/>
            </p:cNvSpPr>
            <p:nvPr/>
          </p:nvSpPr>
          <p:spPr bwMode="auto">
            <a:xfrm>
              <a:off x="1080" y="237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07" name="Freeform 540"/>
            <p:cNvSpPr>
              <a:spLocks/>
            </p:cNvSpPr>
            <p:nvPr/>
          </p:nvSpPr>
          <p:spPr bwMode="auto">
            <a:xfrm>
              <a:off x="1080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08" name="Freeform 541"/>
            <p:cNvSpPr>
              <a:spLocks/>
            </p:cNvSpPr>
            <p:nvPr/>
          </p:nvSpPr>
          <p:spPr bwMode="auto">
            <a:xfrm>
              <a:off x="1080" y="233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09" name="Freeform 542"/>
            <p:cNvSpPr>
              <a:spLocks/>
            </p:cNvSpPr>
            <p:nvPr/>
          </p:nvSpPr>
          <p:spPr bwMode="auto">
            <a:xfrm>
              <a:off x="1080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10" name="Freeform 543"/>
            <p:cNvSpPr>
              <a:spLocks/>
            </p:cNvSpPr>
            <p:nvPr/>
          </p:nvSpPr>
          <p:spPr bwMode="auto">
            <a:xfrm>
              <a:off x="1048" y="18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11" name="Freeform 544"/>
            <p:cNvSpPr>
              <a:spLocks/>
            </p:cNvSpPr>
            <p:nvPr/>
          </p:nvSpPr>
          <p:spPr bwMode="auto">
            <a:xfrm>
              <a:off x="1048" y="17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12" name="Freeform 545"/>
            <p:cNvSpPr>
              <a:spLocks/>
            </p:cNvSpPr>
            <p:nvPr/>
          </p:nvSpPr>
          <p:spPr bwMode="auto">
            <a:xfrm>
              <a:off x="1079" y="181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13" name="Freeform 546"/>
            <p:cNvSpPr>
              <a:spLocks/>
            </p:cNvSpPr>
            <p:nvPr/>
          </p:nvSpPr>
          <p:spPr bwMode="auto">
            <a:xfrm>
              <a:off x="1079" y="177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14" name="Freeform 547"/>
            <p:cNvSpPr>
              <a:spLocks/>
            </p:cNvSpPr>
            <p:nvPr/>
          </p:nvSpPr>
          <p:spPr bwMode="auto">
            <a:xfrm>
              <a:off x="1048" y="26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15" name="Freeform 548"/>
            <p:cNvSpPr>
              <a:spLocks/>
            </p:cNvSpPr>
            <p:nvPr/>
          </p:nvSpPr>
          <p:spPr bwMode="auto">
            <a:xfrm>
              <a:off x="1048" y="26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16" name="Freeform 549"/>
            <p:cNvSpPr>
              <a:spLocks/>
            </p:cNvSpPr>
            <p:nvPr/>
          </p:nvSpPr>
          <p:spPr bwMode="auto">
            <a:xfrm>
              <a:off x="1079" y="26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17" name="Freeform 550"/>
            <p:cNvSpPr>
              <a:spLocks/>
            </p:cNvSpPr>
            <p:nvPr/>
          </p:nvSpPr>
          <p:spPr bwMode="auto">
            <a:xfrm>
              <a:off x="1079" y="26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18" name="Freeform 551"/>
            <p:cNvSpPr>
              <a:spLocks/>
            </p:cNvSpPr>
            <p:nvPr/>
          </p:nvSpPr>
          <p:spPr bwMode="auto">
            <a:xfrm>
              <a:off x="987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19" name="Freeform 552"/>
            <p:cNvSpPr>
              <a:spLocks/>
            </p:cNvSpPr>
            <p:nvPr/>
          </p:nvSpPr>
          <p:spPr bwMode="auto">
            <a:xfrm>
              <a:off x="985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20" name="Freeform 553"/>
            <p:cNvSpPr>
              <a:spLocks/>
            </p:cNvSpPr>
            <p:nvPr/>
          </p:nvSpPr>
          <p:spPr bwMode="auto">
            <a:xfrm>
              <a:off x="985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21" name="Freeform 554"/>
            <p:cNvSpPr>
              <a:spLocks/>
            </p:cNvSpPr>
            <p:nvPr/>
          </p:nvSpPr>
          <p:spPr bwMode="auto">
            <a:xfrm>
              <a:off x="985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22" name="Freeform 555"/>
            <p:cNvSpPr>
              <a:spLocks/>
            </p:cNvSpPr>
            <p:nvPr/>
          </p:nvSpPr>
          <p:spPr bwMode="auto">
            <a:xfrm>
              <a:off x="985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23" name="Freeform 556"/>
            <p:cNvSpPr>
              <a:spLocks/>
            </p:cNvSpPr>
            <p:nvPr/>
          </p:nvSpPr>
          <p:spPr bwMode="auto">
            <a:xfrm>
              <a:off x="985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24" name="Freeform 557"/>
            <p:cNvSpPr>
              <a:spLocks/>
            </p:cNvSpPr>
            <p:nvPr/>
          </p:nvSpPr>
          <p:spPr bwMode="auto">
            <a:xfrm>
              <a:off x="985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25" name="Freeform 558"/>
            <p:cNvSpPr>
              <a:spLocks/>
            </p:cNvSpPr>
            <p:nvPr/>
          </p:nvSpPr>
          <p:spPr bwMode="auto">
            <a:xfrm>
              <a:off x="985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26" name="Freeform 559"/>
            <p:cNvSpPr>
              <a:spLocks/>
            </p:cNvSpPr>
            <p:nvPr/>
          </p:nvSpPr>
          <p:spPr bwMode="auto">
            <a:xfrm>
              <a:off x="985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27" name="Freeform 560"/>
            <p:cNvSpPr>
              <a:spLocks/>
            </p:cNvSpPr>
            <p:nvPr/>
          </p:nvSpPr>
          <p:spPr bwMode="auto">
            <a:xfrm>
              <a:off x="985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28" name="Freeform 561"/>
            <p:cNvSpPr>
              <a:spLocks/>
            </p:cNvSpPr>
            <p:nvPr/>
          </p:nvSpPr>
          <p:spPr bwMode="auto">
            <a:xfrm>
              <a:off x="985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29" name="Freeform 562"/>
            <p:cNvSpPr>
              <a:spLocks/>
            </p:cNvSpPr>
            <p:nvPr/>
          </p:nvSpPr>
          <p:spPr bwMode="auto">
            <a:xfrm>
              <a:off x="985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30" name="Freeform 563"/>
            <p:cNvSpPr>
              <a:spLocks/>
            </p:cNvSpPr>
            <p:nvPr/>
          </p:nvSpPr>
          <p:spPr bwMode="auto">
            <a:xfrm>
              <a:off x="1017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31" name="Freeform 564"/>
            <p:cNvSpPr>
              <a:spLocks/>
            </p:cNvSpPr>
            <p:nvPr/>
          </p:nvSpPr>
          <p:spPr bwMode="auto">
            <a:xfrm>
              <a:off x="1016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32" name="Freeform 565"/>
            <p:cNvSpPr>
              <a:spLocks/>
            </p:cNvSpPr>
            <p:nvPr/>
          </p:nvSpPr>
          <p:spPr bwMode="auto">
            <a:xfrm>
              <a:off x="1016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33" name="Freeform 566"/>
            <p:cNvSpPr>
              <a:spLocks/>
            </p:cNvSpPr>
            <p:nvPr/>
          </p:nvSpPr>
          <p:spPr bwMode="auto">
            <a:xfrm>
              <a:off x="1016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34" name="Freeform 567"/>
            <p:cNvSpPr>
              <a:spLocks/>
            </p:cNvSpPr>
            <p:nvPr/>
          </p:nvSpPr>
          <p:spPr bwMode="auto">
            <a:xfrm>
              <a:off x="1016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35" name="Freeform 568"/>
            <p:cNvSpPr>
              <a:spLocks/>
            </p:cNvSpPr>
            <p:nvPr/>
          </p:nvSpPr>
          <p:spPr bwMode="auto">
            <a:xfrm>
              <a:off x="1016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36" name="Freeform 569"/>
            <p:cNvSpPr>
              <a:spLocks/>
            </p:cNvSpPr>
            <p:nvPr/>
          </p:nvSpPr>
          <p:spPr bwMode="auto">
            <a:xfrm>
              <a:off x="1016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37" name="Freeform 570"/>
            <p:cNvSpPr>
              <a:spLocks/>
            </p:cNvSpPr>
            <p:nvPr/>
          </p:nvSpPr>
          <p:spPr bwMode="auto">
            <a:xfrm>
              <a:off x="1016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38" name="Freeform 571"/>
            <p:cNvSpPr>
              <a:spLocks/>
            </p:cNvSpPr>
            <p:nvPr/>
          </p:nvSpPr>
          <p:spPr bwMode="auto">
            <a:xfrm>
              <a:off x="1016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39" name="Freeform 572"/>
            <p:cNvSpPr>
              <a:spLocks/>
            </p:cNvSpPr>
            <p:nvPr/>
          </p:nvSpPr>
          <p:spPr bwMode="auto">
            <a:xfrm>
              <a:off x="1016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40" name="Freeform 573"/>
            <p:cNvSpPr>
              <a:spLocks/>
            </p:cNvSpPr>
            <p:nvPr/>
          </p:nvSpPr>
          <p:spPr bwMode="auto">
            <a:xfrm>
              <a:off x="1016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41" name="Freeform 574"/>
            <p:cNvSpPr>
              <a:spLocks/>
            </p:cNvSpPr>
            <p:nvPr/>
          </p:nvSpPr>
          <p:spPr bwMode="auto">
            <a:xfrm>
              <a:off x="1016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42" name="Freeform 575"/>
            <p:cNvSpPr>
              <a:spLocks/>
            </p:cNvSpPr>
            <p:nvPr/>
          </p:nvSpPr>
          <p:spPr bwMode="auto">
            <a:xfrm>
              <a:off x="985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43" name="Freeform 576"/>
            <p:cNvSpPr>
              <a:spLocks/>
            </p:cNvSpPr>
            <p:nvPr/>
          </p:nvSpPr>
          <p:spPr bwMode="auto">
            <a:xfrm>
              <a:off x="985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44" name="Freeform 577"/>
            <p:cNvSpPr>
              <a:spLocks/>
            </p:cNvSpPr>
            <p:nvPr/>
          </p:nvSpPr>
          <p:spPr bwMode="auto">
            <a:xfrm>
              <a:off x="985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45" name="Freeform 578"/>
            <p:cNvSpPr>
              <a:spLocks/>
            </p:cNvSpPr>
            <p:nvPr/>
          </p:nvSpPr>
          <p:spPr bwMode="auto">
            <a:xfrm>
              <a:off x="985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46" name="Freeform 579"/>
            <p:cNvSpPr>
              <a:spLocks/>
            </p:cNvSpPr>
            <p:nvPr/>
          </p:nvSpPr>
          <p:spPr bwMode="auto">
            <a:xfrm>
              <a:off x="985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47" name="Freeform 580"/>
            <p:cNvSpPr>
              <a:spLocks/>
            </p:cNvSpPr>
            <p:nvPr/>
          </p:nvSpPr>
          <p:spPr bwMode="auto">
            <a:xfrm>
              <a:off x="985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48" name="Freeform 581"/>
            <p:cNvSpPr>
              <a:spLocks/>
            </p:cNvSpPr>
            <p:nvPr/>
          </p:nvSpPr>
          <p:spPr bwMode="auto">
            <a:xfrm>
              <a:off x="985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49" name="Freeform 582"/>
            <p:cNvSpPr>
              <a:spLocks/>
            </p:cNvSpPr>
            <p:nvPr/>
          </p:nvSpPr>
          <p:spPr bwMode="auto">
            <a:xfrm>
              <a:off x="985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50" name="Freeform 583"/>
            <p:cNvSpPr>
              <a:spLocks/>
            </p:cNvSpPr>
            <p:nvPr/>
          </p:nvSpPr>
          <p:spPr bwMode="auto">
            <a:xfrm>
              <a:off x="985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51" name="Freeform 584"/>
            <p:cNvSpPr>
              <a:spLocks/>
            </p:cNvSpPr>
            <p:nvPr/>
          </p:nvSpPr>
          <p:spPr bwMode="auto">
            <a:xfrm>
              <a:off x="985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52" name="Freeform 585"/>
            <p:cNvSpPr>
              <a:spLocks/>
            </p:cNvSpPr>
            <p:nvPr/>
          </p:nvSpPr>
          <p:spPr bwMode="auto">
            <a:xfrm>
              <a:off x="1016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53" name="Freeform 586"/>
            <p:cNvSpPr>
              <a:spLocks/>
            </p:cNvSpPr>
            <p:nvPr/>
          </p:nvSpPr>
          <p:spPr bwMode="auto">
            <a:xfrm>
              <a:off x="1016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54" name="Freeform 587"/>
            <p:cNvSpPr>
              <a:spLocks/>
            </p:cNvSpPr>
            <p:nvPr/>
          </p:nvSpPr>
          <p:spPr bwMode="auto">
            <a:xfrm>
              <a:off x="1016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55" name="Freeform 588"/>
            <p:cNvSpPr>
              <a:spLocks/>
            </p:cNvSpPr>
            <p:nvPr/>
          </p:nvSpPr>
          <p:spPr bwMode="auto">
            <a:xfrm>
              <a:off x="1016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56" name="Freeform 589"/>
            <p:cNvSpPr>
              <a:spLocks/>
            </p:cNvSpPr>
            <p:nvPr/>
          </p:nvSpPr>
          <p:spPr bwMode="auto">
            <a:xfrm>
              <a:off x="1016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57" name="Freeform 590"/>
            <p:cNvSpPr>
              <a:spLocks/>
            </p:cNvSpPr>
            <p:nvPr/>
          </p:nvSpPr>
          <p:spPr bwMode="auto">
            <a:xfrm>
              <a:off x="1016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58" name="Freeform 591"/>
            <p:cNvSpPr>
              <a:spLocks/>
            </p:cNvSpPr>
            <p:nvPr/>
          </p:nvSpPr>
          <p:spPr bwMode="auto">
            <a:xfrm>
              <a:off x="1016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59" name="Freeform 592"/>
            <p:cNvSpPr>
              <a:spLocks/>
            </p:cNvSpPr>
            <p:nvPr/>
          </p:nvSpPr>
          <p:spPr bwMode="auto">
            <a:xfrm>
              <a:off x="1016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60" name="Freeform 593"/>
            <p:cNvSpPr>
              <a:spLocks/>
            </p:cNvSpPr>
            <p:nvPr/>
          </p:nvSpPr>
          <p:spPr bwMode="auto">
            <a:xfrm>
              <a:off x="1016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61" name="Freeform 594"/>
            <p:cNvSpPr>
              <a:spLocks/>
            </p:cNvSpPr>
            <p:nvPr/>
          </p:nvSpPr>
          <p:spPr bwMode="auto">
            <a:xfrm>
              <a:off x="1016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62" name="Freeform 595"/>
            <p:cNvSpPr>
              <a:spLocks/>
            </p:cNvSpPr>
            <p:nvPr/>
          </p:nvSpPr>
          <p:spPr bwMode="auto">
            <a:xfrm>
              <a:off x="984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63" name="Freeform 596"/>
            <p:cNvSpPr>
              <a:spLocks/>
            </p:cNvSpPr>
            <p:nvPr/>
          </p:nvSpPr>
          <p:spPr bwMode="auto">
            <a:xfrm>
              <a:off x="984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64" name="Freeform 597"/>
            <p:cNvSpPr>
              <a:spLocks/>
            </p:cNvSpPr>
            <p:nvPr/>
          </p:nvSpPr>
          <p:spPr bwMode="auto">
            <a:xfrm>
              <a:off x="1015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65" name="Freeform 598"/>
            <p:cNvSpPr>
              <a:spLocks/>
            </p:cNvSpPr>
            <p:nvPr/>
          </p:nvSpPr>
          <p:spPr bwMode="auto">
            <a:xfrm>
              <a:off x="1015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66" name="Freeform 599"/>
            <p:cNvSpPr>
              <a:spLocks/>
            </p:cNvSpPr>
            <p:nvPr/>
          </p:nvSpPr>
          <p:spPr bwMode="auto">
            <a:xfrm>
              <a:off x="984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67" name="Freeform 600"/>
            <p:cNvSpPr>
              <a:spLocks/>
            </p:cNvSpPr>
            <p:nvPr/>
          </p:nvSpPr>
          <p:spPr bwMode="auto">
            <a:xfrm>
              <a:off x="984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68" name="Freeform 601"/>
            <p:cNvSpPr>
              <a:spLocks/>
            </p:cNvSpPr>
            <p:nvPr/>
          </p:nvSpPr>
          <p:spPr bwMode="auto">
            <a:xfrm>
              <a:off x="1015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69" name="Freeform 602"/>
            <p:cNvSpPr>
              <a:spLocks/>
            </p:cNvSpPr>
            <p:nvPr/>
          </p:nvSpPr>
          <p:spPr bwMode="auto">
            <a:xfrm>
              <a:off x="1015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70" name="Freeform 603"/>
            <p:cNvSpPr>
              <a:spLocks/>
            </p:cNvSpPr>
            <p:nvPr/>
          </p:nvSpPr>
          <p:spPr bwMode="auto">
            <a:xfrm>
              <a:off x="919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71" name="Freeform 604"/>
            <p:cNvSpPr>
              <a:spLocks/>
            </p:cNvSpPr>
            <p:nvPr/>
          </p:nvSpPr>
          <p:spPr bwMode="auto">
            <a:xfrm>
              <a:off x="917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72" name="Freeform 605"/>
            <p:cNvSpPr>
              <a:spLocks/>
            </p:cNvSpPr>
            <p:nvPr/>
          </p:nvSpPr>
          <p:spPr bwMode="auto">
            <a:xfrm>
              <a:off x="917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73" name="Freeform 606"/>
            <p:cNvSpPr>
              <a:spLocks/>
            </p:cNvSpPr>
            <p:nvPr/>
          </p:nvSpPr>
          <p:spPr bwMode="auto">
            <a:xfrm>
              <a:off x="917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74" name="Freeform 607"/>
            <p:cNvSpPr>
              <a:spLocks/>
            </p:cNvSpPr>
            <p:nvPr/>
          </p:nvSpPr>
          <p:spPr bwMode="auto">
            <a:xfrm>
              <a:off x="917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75" name="Freeform 608"/>
            <p:cNvSpPr>
              <a:spLocks/>
            </p:cNvSpPr>
            <p:nvPr/>
          </p:nvSpPr>
          <p:spPr bwMode="auto">
            <a:xfrm>
              <a:off x="917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76" name="Freeform 609"/>
            <p:cNvSpPr>
              <a:spLocks/>
            </p:cNvSpPr>
            <p:nvPr/>
          </p:nvSpPr>
          <p:spPr bwMode="auto">
            <a:xfrm>
              <a:off x="917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77" name="Freeform 610"/>
            <p:cNvSpPr>
              <a:spLocks/>
            </p:cNvSpPr>
            <p:nvPr/>
          </p:nvSpPr>
          <p:spPr bwMode="auto">
            <a:xfrm>
              <a:off x="917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78" name="Freeform 611"/>
            <p:cNvSpPr>
              <a:spLocks/>
            </p:cNvSpPr>
            <p:nvPr/>
          </p:nvSpPr>
          <p:spPr bwMode="auto">
            <a:xfrm>
              <a:off x="917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79" name="Freeform 612"/>
            <p:cNvSpPr>
              <a:spLocks/>
            </p:cNvSpPr>
            <p:nvPr/>
          </p:nvSpPr>
          <p:spPr bwMode="auto">
            <a:xfrm>
              <a:off x="917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80" name="Freeform 613"/>
            <p:cNvSpPr>
              <a:spLocks/>
            </p:cNvSpPr>
            <p:nvPr/>
          </p:nvSpPr>
          <p:spPr bwMode="auto">
            <a:xfrm>
              <a:off x="917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81" name="Freeform 614"/>
            <p:cNvSpPr>
              <a:spLocks/>
            </p:cNvSpPr>
            <p:nvPr/>
          </p:nvSpPr>
          <p:spPr bwMode="auto">
            <a:xfrm>
              <a:off x="917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82" name="Freeform 615"/>
            <p:cNvSpPr>
              <a:spLocks/>
            </p:cNvSpPr>
            <p:nvPr/>
          </p:nvSpPr>
          <p:spPr bwMode="auto">
            <a:xfrm>
              <a:off x="949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83" name="Freeform 616"/>
            <p:cNvSpPr>
              <a:spLocks/>
            </p:cNvSpPr>
            <p:nvPr/>
          </p:nvSpPr>
          <p:spPr bwMode="auto">
            <a:xfrm>
              <a:off x="948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84" name="Freeform 617"/>
            <p:cNvSpPr>
              <a:spLocks/>
            </p:cNvSpPr>
            <p:nvPr/>
          </p:nvSpPr>
          <p:spPr bwMode="auto">
            <a:xfrm>
              <a:off x="948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85" name="Freeform 618"/>
            <p:cNvSpPr>
              <a:spLocks/>
            </p:cNvSpPr>
            <p:nvPr/>
          </p:nvSpPr>
          <p:spPr bwMode="auto">
            <a:xfrm>
              <a:off x="948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86" name="Freeform 619"/>
            <p:cNvSpPr>
              <a:spLocks/>
            </p:cNvSpPr>
            <p:nvPr/>
          </p:nvSpPr>
          <p:spPr bwMode="auto">
            <a:xfrm>
              <a:off x="948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87" name="Freeform 620"/>
            <p:cNvSpPr>
              <a:spLocks/>
            </p:cNvSpPr>
            <p:nvPr/>
          </p:nvSpPr>
          <p:spPr bwMode="auto">
            <a:xfrm>
              <a:off x="948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88" name="Freeform 621"/>
            <p:cNvSpPr>
              <a:spLocks/>
            </p:cNvSpPr>
            <p:nvPr/>
          </p:nvSpPr>
          <p:spPr bwMode="auto">
            <a:xfrm>
              <a:off x="948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89" name="Freeform 622"/>
            <p:cNvSpPr>
              <a:spLocks/>
            </p:cNvSpPr>
            <p:nvPr/>
          </p:nvSpPr>
          <p:spPr bwMode="auto">
            <a:xfrm>
              <a:off x="948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90" name="Freeform 623"/>
            <p:cNvSpPr>
              <a:spLocks/>
            </p:cNvSpPr>
            <p:nvPr/>
          </p:nvSpPr>
          <p:spPr bwMode="auto">
            <a:xfrm>
              <a:off x="948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91" name="Freeform 624"/>
            <p:cNvSpPr>
              <a:spLocks/>
            </p:cNvSpPr>
            <p:nvPr/>
          </p:nvSpPr>
          <p:spPr bwMode="auto">
            <a:xfrm>
              <a:off x="948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92" name="Freeform 625"/>
            <p:cNvSpPr>
              <a:spLocks/>
            </p:cNvSpPr>
            <p:nvPr/>
          </p:nvSpPr>
          <p:spPr bwMode="auto">
            <a:xfrm>
              <a:off x="948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93" name="Freeform 626"/>
            <p:cNvSpPr>
              <a:spLocks/>
            </p:cNvSpPr>
            <p:nvPr/>
          </p:nvSpPr>
          <p:spPr bwMode="auto">
            <a:xfrm>
              <a:off x="948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94" name="Freeform 627"/>
            <p:cNvSpPr>
              <a:spLocks/>
            </p:cNvSpPr>
            <p:nvPr/>
          </p:nvSpPr>
          <p:spPr bwMode="auto">
            <a:xfrm>
              <a:off x="917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95" name="Freeform 628"/>
            <p:cNvSpPr>
              <a:spLocks/>
            </p:cNvSpPr>
            <p:nvPr/>
          </p:nvSpPr>
          <p:spPr bwMode="auto">
            <a:xfrm>
              <a:off x="917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96" name="Freeform 629"/>
            <p:cNvSpPr>
              <a:spLocks/>
            </p:cNvSpPr>
            <p:nvPr/>
          </p:nvSpPr>
          <p:spPr bwMode="auto">
            <a:xfrm>
              <a:off x="917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97" name="Freeform 630"/>
            <p:cNvSpPr>
              <a:spLocks/>
            </p:cNvSpPr>
            <p:nvPr/>
          </p:nvSpPr>
          <p:spPr bwMode="auto">
            <a:xfrm>
              <a:off x="917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98" name="Freeform 631"/>
            <p:cNvSpPr>
              <a:spLocks/>
            </p:cNvSpPr>
            <p:nvPr/>
          </p:nvSpPr>
          <p:spPr bwMode="auto">
            <a:xfrm>
              <a:off x="917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399" name="Freeform 632"/>
            <p:cNvSpPr>
              <a:spLocks/>
            </p:cNvSpPr>
            <p:nvPr/>
          </p:nvSpPr>
          <p:spPr bwMode="auto">
            <a:xfrm>
              <a:off x="917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00" name="Freeform 633"/>
            <p:cNvSpPr>
              <a:spLocks/>
            </p:cNvSpPr>
            <p:nvPr/>
          </p:nvSpPr>
          <p:spPr bwMode="auto">
            <a:xfrm>
              <a:off x="917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01" name="Freeform 634"/>
            <p:cNvSpPr>
              <a:spLocks/>
            </p:cNvSpPr>
            <p:nvPr/>
          </p:nvSpPr>
          <p:spPr bwMode="auto">
            <a:xfrm>
              <a:off x="917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02" name="Freeform 635"/>
            <p:cNvSpPr>
              <a:spLocks/>
            </p:cNvSpPr>
            <p:nvPr/>
          </p:nvSpPr>
          <p:spPr bwMode="auto">
            <a:xfrm>
              <a:off x="917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03" name="Freeform 636"/>
            <p:cNvSpPr>
              <a:spLocks/>
            </p:cNvSpPr>
            <p:nvPr/>
          </p:nvSpPr>
          <p:spPr bwMode="auto">
            <a:xfrm>
              <a:off x="917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04" name="Freeform 637"/>
            <p:cNvSpPr>
              <a:spLocks/>
            </p:cNvSpPr>
            <p:nvPr/>
          </p:nvSpPr>
          <p:spPr bwMode="auto">
            <a:xfrm>
              <a:off x="948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05" name="Freeform 638"/>
            <p:cNvSpPr>
              <a:spLocks/>
            </p:cNvSpPr>
            <p:nvPr/>
          </p:nvSpPr>
          <p:spPr bwMode="auto">
            <a:xfrm>
              <a:off x="948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06" name="Freeform 639"/>
            <p:cNvSpPr>
              <a:spLocks/>
            </p:cNvSpPr>
            <p:nvPr/>
          </p:nvSpPr>
          <p:spPr bwMode="auto">
            <a:xfrm>
              <a:off x="948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07" name="Freeform 640"/>
            <p:cNvSpPr>
              <a:spLocks/>
            </p:cNvSpPr>
            <p:nvPr/>
          </p:nvSpPr>
          <p:spPr bwMode="auto">
            <a:xfrm>
              <a:off x="948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08" name="Freeform 641"/>
            <p:cNvSpPr>
              <a:spLocks/>
            </p:cNvSpPr>
            <p:nvPr/>
          </p:nvSpPr>
          <p:spPr bwMode="auto">
            <a:xfrm>
              <a:off x="948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09" name="Freeform 642"/>
            <p:cNvSpPr>
              <a:spLocks/>
            </p:cNvSpPr>
            <p:nvPr/>
          </p:nvSpPr>
          <p:spPr bwMode="auto">
            <a:xfrm>
              <a:off x="948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10" name="Freeform 643"/>
            <p:cNvSpPr>
              <a:spLocks/>
            </p:cNvSpPr>
            <p:nvPr/>
          </p:nvSpPr>
          <p:spPr bwMode="auto">
            <a:xfrm>
              <a:off x="948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11" name="Freeform 644"/>
            <p:cNvSpPr>
              <a:spLocks/>
            </p:cNvSpPr>
            <p:nvPr/>
          </p:nvSpPr>
          <p:spPr bwMode="auto">
            <a:xfrm>
              <a:off x="948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12" name="Freeform 645"/>
            <p:cNvSpPr>
              <a:spLocks/>
            </p:cNvSpPr>
            <p:nvPr/>
          </p:nvSpPr>
          <p:spPr bwMode="auto">
            <a:xfrm>
              <a:off x="948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13" name="Freeform 646"/>
            <p:cNvSpPr>
              <a:spLocks/>
            </p:cNvSpPr>
            <p:nvPr/>
          </p:nvSpPr>
          <p:spPr bwMode="auto">
            <a:xfrm>
              <a:off x="948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14" name="Freeform 647"/>
            <p:cNvSpPr>
              <a:spLocks/>
            </p:cNvSpPr>
            <p:nvPr/>
          </p:nvSpPr>
          <p:spPr bwMode="auto">
            <a:xfrm>
              <a:off x="916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15" name="Freeform 648"/>
            <p:cNvSpPr>
              <a:spLocks/>
            </p:cNvSpPr>
            <p:nvPr/>
          </p:nvSpPr>
          <p:spPr bwMode="auto">
            <a:xfrm>
              <a:off x="916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16" name="Freeform 649"/>
            <p:cNvSpPr>
              <a:spLocks/>
            </p:cNvSpPr>
            <p:nvPr/>
          </p:nvSpPr>
          <p:spPr bwMode="auto">
            <a:xfrm>
              <a:off x="947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17" name="Freeform 650"/>
            <p:cNvSpPr>
              <a:spLocks/>
            </p:cNvSpPr>
            <p:nvPr/>
          </p:nvSpPr>
          <p:spPr bwMode="auto">
            <a:xfrm>
              <a:off x="947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18" name="Freeform 651"/>
            <p:cNvSpPr>
              <a:spLocks/>
            </p:cNvSpPr>
            <p:nvPr/>
          </p:nvSpPr>
          <p:spPr bwMode="auto">
            <a:xfrm>
              <a:off x="916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19" name="Freeform 652"/>
            <p:cNvSpPr>
              <a:spLocks/>
            </p:cNvSpPr>
            <p:nvPr/>
          </p:nvSpPr>
          <p:spPr bwMode="auto">
            <a:xfrm>
              <a:off x="916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20" name="Freeform 653"/>
            <p:cNvSpPr>
              <a:spLocks/>
            </p:cNvSpPr>
            <p:nvPr/>
          </p:nvSpPr>
          <p:spPr bwMode="auto">
            <a:xfrm>
              <a:off x="947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21" name="Freeform 654"/>
            <p:cNvSpPr>
              <a:spLocks/>
            </p:cNvSpPr>
            <p:nvPr/>
          </p:nvSpPr>
          <p:spPr bwMode="auto">
            <a:xfrm>
              <a:off x="947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22" name="Freeform 655"/>
            <p:cNvSpPr>
              <a:spLocks/>
            </p:cNvSpPr>
            <p:nvPr/>
          </p:nvSpPr>
          <p:spPr bwMode="auto">
            <a:xfrm>
              <a:off x="855" y="2237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23" name="Freeform 656"/>
            <p:cNvSpPr>
              <a:spLocks/>
            </p:cNvSpPr>
            <p:nvPr/>
          </p:nvSpPr>
          <p:spPr bwMode="auto">
            <a:xfrm>
              <a:off x="853" y="22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24" name="Freeform 657"/>
            <p:cNvSpPr>
              <a:spLocks/>
            </p:cNvSpPr>
            <p:nvPr/>
          </p:nvSpPr>
          <p:spPr bwMode="auto">
            <a:xfrm>
              <a:off x="853" y="21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25" name="Freeform 658"/>
            <p:cNvSpPr>
              <a:spLocks/>
            </p:cNvSpPr>
            <p:nvPr/>
          </p:nvSpPr>
          <p:spPr bwMode="auto">
            <a:xfrm>
              <a:off x="853" y="213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26" name="Freeform 659"/>
            <p:cNvSpPr>
              <a:spLocks/>
            </p:cNvSpPr>
            <p:nvPr/>
          </p:nvSpPr>
          <p:spPr bwMode="auto">
            <a:xfrm>
              <a:off x="853" y="209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27" name="Freeform 660"/>
            <p:cNvSpPr>
              <a:spLocks/>
            </p:cNvSpPr>
            <p:nvPr/>
          </p:nvSpPr>
          <p:spPr bwMode="auto">
            <a:xfrm>
              <a:off x="853" y="206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28" name="Freeform 661"/>
            <p:cNvSpPr>
              <a:spLocks/>
            </p:cNvSpPr>
            <p:nvPr/>
          </p:nvSpPr>
          <p:spPr bwMode="auto">
            <a:xfrm>
              <a:off x="853" y="202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29" name="Freeform 662"/>
            <p:cNvSpPr>
              <a:spLocks/>
            </p:cNvSpPr>
            <p:nvPr/>
          </p:nvSpPr>
          <p:spPr bwMode="auto">
            <a:xfrm>
              <a:off x="853" y="199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30" name="Freeform 663"/>
            <p:cNvSpPr>
              <a:spLocks/>
            </p:cNvSpPr>
            <p:nvPr/>
          </p:nvSpPr>
          <p:spPr bwMode="auto">
            <a:xfrm>
              <a:off x="853" y="195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31" name="Freeform 664"/>
            <p:cNvSpPr>
              <a:spLocks/>
            </p:cNvSpPr>
            <p:nvPr/>
          </p:nvSpPr>
          <p:spPr bwMode="auto">
            <a:xfrm>
              <a:off x="853" y="188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32" name="Freeform 665"/>
            <p:cNvSpPr>
              <a:spLocks/>
            </p:cNvSpPr>
            <p:nvPr/>
          </p:nvSpPr>
          <p:spPr bwMode="auto">
            <a:xfrm>
              <a:off x="853" y="192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33" name="Freeform 666"/>
            <p:cNvSpPr>
              <a:spLocks/>
            </p:cNvSpPr>
            <p:nvPr/>
          </p:nvSpPr>
          <p:spPr bwMode="auto">
            <a:xfrm>
              <a:off x="853" y="185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34" name="Freeform 667"/>
            <p:cNvSpPr>
              <a:spLocks/>
            </p:cNvSpPr>
            <p:nvPr/>
          </p:nvSpPr>
          <p:spPr bwMode="auto">
            <a:xfrm>
              <a:off x="885" y="22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35" name="Freeform 668"/>
            <p:cNvSpPr>
              <a:spLocks/>
            </p:cNvSpPr>
            <p:nvPr/>
          </p:nvSpPr>
          <p:spPr bwMode="auto">
            <a:xfrm>
              <a:off x="884" y="219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36" name="Freeform 669"/>
            <p:cNvSpPr>
              <a:spLocks/>
            </p:cNvSpPr>
            <p:nvPr/>
          </p:nvSpPr>
          <p:spPr bwMode="auto">
            <a:xfrm>
              <a:off x="884" y="216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37" name="Freeform 670"/>
            <p:cNvSpPr>
              <a:spLocks/>
            </p:cNvSpPr>
            <p:nvPr/>
          </p:nvSpPr>
          <p:spPr bwMode="auto">
            <a:xfrm>
              <a:off x="884" y="212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38" name="Freeform 671"/>
            <p:cNvSpPr>
              <a:spLocks/>
            </p:cNvSpPr>
            <p:nvPr/>
          </p:nvSpPr>
          <p:spPr bwMode="auto">
            <a:xfrm>
              <a:off x="884" y="209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39" name="Freeform 672"/>
            <p:cNvSpPr>
              <a:spLocks/>
            </p:cNvSpPr>
            <p:nvPr/>
          </p:nvSpPr>
          <p:spPr bwMode="auto">
            <a:xfrm>
              <a:off x="884" y="205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40" name="Freeform 673"/>
            <p:cNvSpPr>
              <a:spLocks/>
            </p:cNvSpPr>
            <p:nvPr/>
          </p:nvSpPr>
          <p:spPr bwMode="auto">
            <a:xfrm>
              <a:off x="884" y="202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41" name="Freeform 674"/>
            <p:cNvSpPr>
              <a:spLocks/>
            </p:cNvSpPr>
            <p:nvPr/>
          </p:nvSpPr>
          <p:spPr bwMode="auto">
            <a:xfrm>
              <a:off x="884" y="19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42" name="Freeform 675"/>
            <p:cNvSpPr>
              <a:spLocks/>
            </p:cNvSpPr>
            <p:nvPr/>
          </p:nvSpPr>
          <p:spPr bwMode="auto">
            <a:xfrm>
              <a:off x="884" y="19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43" name="Freeform 676"/>
            <p:cNvSpPr>
              <a:spLocks/>
            </p:cNvSpPr>
            <p:nvPr/>
          </p:nvSpPr>
          <p:spPr bwMode="auto">
            <a:xfrm>
              <a:off x="884" y="18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44" name="Freeform 677"/>
            <p:cNvSpPr>
              <a:spLocks/>
            </p:cNvSpPr>
            <p:nvPr/>
          </p:nvSpPr>
          <p:spPr bwMode="auto">
            <a:xfrm>
              <a:off x="884" y="19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45" name="Freeform 678"/>
            <p:cNvSpPr>
              <a:spLocks/>
            </p:cNvSpPr>
            <p:nvPr/>
          </p:nvSpPr>
          <p:spPr bwMode="auto">
            <a:xfrm>
              <a:off x="884" y="18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46" name="Freeform 679"/>
            <p:cNvSpPr>
              <a:spLocks/>
            </p:cNvSpPr>
            <p:nvPr/>
          </p:nvSpPr>
          <p:spPr bwMode="auto">
            <a:xfrm>
              <a:off x="853" y="25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47" name="Freeform 680"/>
            <p:cNvSpPr>
              <a:spLocks/>
            </p:cNvSpPr>
            <p:nvPr/>
          </p:nvSpPr>
          <p:spPr bwMode="auto">
            <a:xfrm>
              <a:off x="853" y="25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48" name="Freeform 681"/>
            <p:cNvSpPr>
              <a:spLocks/>
            </p:cNvSpPr>
            <p:nvPr/>
          </p:nvSpPr>
          <p:spPr bwMode="auto">
            <a:xfrm>
              <a:off x="853" y="251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49" name="Freeform 682"/>
            <p:cNvSpPr>
              <a:spLocks/>
            </p:cNvSpPr>
            <p:nvPr/>
          </p:nvSpPr>
          <p:spPr bwMode="auto">
            <a:xfrm>
              <a:off x="853" y="247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50" name="Freeform 683"/>
            <p:cNvSpPr>
              <a:spLocks/>
            </p:cNvSpPr>
            <p:nvPr/>
          </p:nvSpPr>
          <p:spPr bwMode="auto">
            <a:xfrm>
              <a:off x="853" y="244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51" name="Freeform 684"/>
            <p:cNvSpPr>
              <a:spLocks/>
            </p:cNvSpPr>
            <p:nvPr/>
          </p:nvSpPr>
          <p:spPr bwMode="auto">
            <a:xfrm>
              <a:off x="853" y="24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52" name="Freeform 685"/>
            <p:cNvSpPr>
              <a:spLocks/>
            </p:cNvSpPr>
            <p:nvPr/>
          </p:nvSpPr>
          <p:spPr bwMode="auto">
            <a:xfrm>
              <a:off x="853" y="23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53" name="Freeform 686"/>
            <p:cNvSpPr>
              <a:spLocks/>
            </p:cNvSpPr>
            <p:nvPr/>
          </p:nvSpPr>
          <p:spPr bwMode="auto">
            <a:xfrm>
              <a:off x="853" y="230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54" name="Freeform 687"/>
            <p:cNvSpPr>
              <a:spLocks/>
            </p:cNvSpPr>
            <p:nvPr/>
          </p:nvSpPr>
          <p:spPr bwMode="auto">
            <a:xfrm>
              <a:off x="853" y="233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55" name="Freeform 688"/>
            <p:cNvSpPr>
              <a:spLocks/>
            </p:cNvSpPr>
            <p:nvPr/>
          </p:nvSpPr>
          <p:spPr bwMode="auto">
            <a:xfrm>
              <a:off x="853" y="226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56" name="Freeform 689"/>
            <p:cNvSpPr>
              <a:spLocks/>
            </p:cNvSpPr>
            <p:nvPr/>
          </p:nvSpPr>
          <p:spPr bwMode="auto">
            <a:xfrm>
              <a:off x="884" y="258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57" name="Freeform 690"/>
            <p:cNvSpPr>
              <a:spLocks/>
            </p:cNvSpPr>
            <p:nvPr/>
          </p:nvSpPr>
          <p:spPr bwMode="auto">
            <a:xfrm>
              <a:off x="884" y="254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58" name="Freeform 691"/>
            <p:cNvSpPr>
              <a:spLocks/>
            </p:cNvSpPr>
            <p:nvPr/>
          </p:nvSpPr>
          <p:spPr bwMode="auto">
            <a:xfrm>
              <a:off x="884" y="251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59" name="Freeform 692"/>
            <p:cNvSpPr>
              <a:spLocks/>
            </p:cNvSpPr>
            <p:nvPr/>
          </p:nvSpPr>
          <p:spPr bwMode="auto">
            <a:xfrm>
              <a:off x="884" y="247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60" name="Freeform 693"/>
            <p:cNvSpPr>
              <a:spLocks/>
            </p:cNvSpPr>
            <p:nvPr/>
          </p:nvSpPr>
          <p:spPr bwMode="auto">
            <a:xfrm>
              <a:off x="884" y="244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61" name="Freeform 694"/>
            <p:cNvSpPr>
              <a:spLocks/>
            </p:cNvSpPr>
            <p:nvPr/>
          </p:nvSpPr>
          <p:spPr bwMode="auto">
            <a:xfrm>
              <a:off x="884" y="240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62" name="Freeform 695"/>
            <p:cNvSpPr>
              <a:spLocks/>
            </p:cNvSpPr>
            <p:nvPr/>
          </p:nvSpPr>
          <p:spPr bwMode="auto">
            <a:xfrm>
              <a:off x="884" y="237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63" name="Freeform 696"/>
            <p:cNvSpPr>
              <a:spLocks/>
            </p:cNvSpPr>
            <p:nvPr/>
          </p:nvSpPr>
          <p:spPr bwMode="auto">
            <a:xfrm>
              <a:off x="884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64" name="Freeform 697"/>
            <p:cNvSpPr>
              <a:spLocks/>
            </p:cNvSpPr>
            <p:nvPr/>
          </p:nvSpPr>
          <p:spPr bwMode="auto">
            <a:xfrm>
              <a:off x="884" y="233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65" name="Freeform 698"/>
            <p:cNvSpPr>
              <a:spLocks/>
            </p:cNvSpPr>
            <p:nvPr/>
          </p:nvSpPr>
          <p:spPr bwMode="auto">
            <a:xfrm>
              <a:off x="884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66" name="Freeform 699"/>
            <p:cNvSpPr>
              <a:spLocks/>
            </p:cNvSpPr>
            <p:nvPr/>
          </p:nvSpPr>
          <p:spPr bwMode="auto">
            <a:xfrm>
              <a:off x="852" y="18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67" name="Freeform 700"/>
            <p:cNvSpPr>
              <a:spLocks/>
            </p:cNvSpPr>
            <p:nvPr/>
          </p:nvSpPr>
          <p:spPr bwMode="auto">
            <a:xfrm>
              <a:off x="852" y="17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68" name="Freeform 701"/>
            <p:cNvSpPr>
              <a:spLocks/>
            </p:cNvSpPr>
            <p:nvPr/>
          </p:nvSpPr>
          <p:spPr bwMode="auto">
            <a:xfrm>
              <a:off x="883" y="181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69" name="Freeform 702"/>
            <p:cNvSpPr>
              <a:spLocks/>
            </p:cNvSpPr>
            <p:nvPr/>
          </p:nvSpPr>
          <p:spPr bwMode="auto">
            <a:xfrm>
              <a:off x="883" y="177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70" name="Freeform 703"/>
            <p:cNvSpPr>
              <a:spLocks/>
            </p:cNvSpPr>
            <p:nvPr/>
          </p:nvSpPr>
          <p:spPr bwMode="auto">
            <a:xfrm>
              <a:off x="852" y="26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71" name="Freeform 704"/>
            <p:cNvSpPr>
              <a:spLocks/>
            </p:cNvSpPr>
            <p:nvPr/>
          </p:nvSpPr>
          <p:spPr bwMode="auto">
            <a:xfrm>
              <a:off x="852" y="26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72" name="Freeform 705"/>
            <p:cNvSpPr>
              <a:spLocks/>
            </p:cNvSpPr>
            <p:nvPr/>
          </p:nvSpPr>
          <p:spPr bwMode="auto">
            <a:xfrm>
              <a:off x="883" y="26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73" name="Freeform 706"/>
            <p:cNvSpPr>
              <a:spLocks/>
            </p:cNvSpPr>
            <p:nvPr/>
          </p:nvSpPr>
          <p:spPr bwMode="auto">
            <a:xfrm>
              <a:off x="883" y="26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74" name="Freeform 707"/>
            <p:cNvSpPr>
              <a:spLocks/>
            </p:cNvSpPr>
            <p:nvPr/>
          </p:nvSpPr>
          <p:spPr bwMode="auto">
            <a:xfrm>
              <a:off x="791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75" name="Freeform 708"/>
            <p:cNvSpPr>
              <a:spLocks/>
            </p:cNvSpPr>
            <p:nvPr/>
          </p:nvSpPr>
          <p:spPr bwMode="auto">
            <a:xfrm>
              <a:off x="789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76" name="Freeform 709"/>
            <p:cNvSpPr>
              <a:spLocks/>
            </p:cNvSpPr>
            <p:nvPr/>
          </p:nvSpPr>
          <p:spPr bwMode="auto">
            <a:xfrm>
              <a:off x="789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77" name="Freeform 710"/>
            <p:cNvSpPr>
              <a:spLocks/>
            </p:cNvSpPr>
            <p:nvPr/>
          </p:nvSpPr>
          <p:spPr bwMode="auto">
            <a:xfrm>
              <a:off x="789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78" name="Freeform 711"/>
            <p:cNvSpPr>
              <a:spLocks/>
            </p:cNvSpPr>
            <p:nvPr/>
          </p:nvSpPr>
          <p:spPr bwMode="auto">
            <a:xfrm>
              <a:off x="789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79" name="Freeform 712"/>
            <p:cNvSpPr>
              <a:spLocks/>
            </p:cNvSpPr>
            <p:nvPr/>
          </p:nvSpPr>
          <p:spPr bwMode="auto">
            <a:xfrm>
              <a:off x="789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80" name="Freeform 713"/>
            <p:cNvSpPr>
              <a:spLocks/>
            </p:cNvSpPr>
            <p:nvPr/>
          </p:nvSpPr>
          <p:spPr bwMode="auto">
            <a:xfrm>
              <a:off x="789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81" name="Freeform 714"/>
            <p:cNvSpPr>
              <a:spLocks/>
            </p:cNvSpPr>
            <p:nvPr/>
          </p:nvSpPr>
          <p:spPr bwMode="auto">
            <a:xfrm>
              <a:off x="789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82" name="Freeform 715"/>
            <p:cNvSpPr>
              <a:spLocks/>
            </p:cNvSpPr>
            <p:nvPr/>
          </p:nvSpPr>
          <p:spPr bwMode="auto">
            <a:xfrm>
              <a:off x="789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83" name="Freeform 716"/>
            <p:cNvSpPr>
              <a:spLocks/>
            </p:cNvSpPr>
            <p:nvPr/>
          </p:nvSpPr>
          <p:spPr bwMode="auto">
            <a:xfrm>
              <a:off x="789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84" name="Freeform 717"/>
            <p:cNvSpPr>
              <a:spLocks/>
            </p:cNvSpPr>
            <p:nvPr/>
          </p:nvSpPr>
          <p:spPr bwMode="auto">
            <a:xfrm>
              <a:off x="789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85" name="Freeform 718"/>
            <p:cNvSpPr>
              <a:spLocks/>
            </p:cNvSpPr>
            <p:nvPr/>
          </p:nvSpPr>
          <p:spPr bwMode="auto">
            <a:xfrm>
              <a:off x="789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86" name="Freeform 719"/>
            <p:cNvSpPr>
              <a:spLocks/>
            </p:cNvSpPr>
            <p:nvPr/>
          </p:nvSpPr>
          <p:spPr bwMode="auto">
            <a:xfrm>
              <a:off x="821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87" name="Freeform 720"/>
            <p:cNvSpPr>
              <a:spLocks/>
            </p:cNvSpPr>
            <p:nvPr/>
          </p:nvSpPr>
          <p:spPr bwMode="auto">
            <a:xfrm>
              <a:off x="820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88" name="Freeform 721"/>
            <p:cNvSpPr>
              <a:spLocks/>
            </p:cNvSpPr>
            <p:nvPr/>
          </p:nvSpPr>
          <p:spPr bwMode="auto">
            <a:xfrm>
              <a:off x="820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89" name="Freeform 722"/>
            <p:cNvSpPr>
              <a:spLocks/>
            </p:cNvSpPr>
            <p:nvPr/>
          </p:nvSpPr>
          <p:spPr bwMode="auto">
            <a:xfrm>
              <a:off x="820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90" name="Freeform 723"/>
            <p:cNvSpPr>
              <a:spLocks/>
            </p:cNvSpPr>
            <p:nvPr/>
          </p:nvSpPr>
          <p:spPr bwMode="auto">
            <a:xfrm>
              <a:off x="820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91" name="Freeform 724"/>
            <p:cNvSpPr>
              <a:spLocks/>
            </p:cNvSpPr>
            <p:nvPr/>
          </p:nvSpPr>
          <p:spPr bwMode="auto">
            <a:xfrm>
              <a:off x="820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92" name="Freeform 725"/>
            <p:cNvSpPr>
              <a:spLocks/>
            </p:cNvSpPr>
            <p:nvPr/>
          </p:nvSpPr>
          <p:spPr bwMode="auto">
            <a:xfrm>
              <a:off x="820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93" name="Freeform 726"/>
            <p:cNvSpPr>
              <a:spLocks/>
            </p:cNvSpPr>
            <p:nvPr/>
          </p:nvSpPr>
          <p:spPr bwMode="auto">
            <a:xfrm>
              <a:off x="820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94" name="Freeform 727"/>
            <p:cNvSpPr>
              <a:spLocks/>
            </p:cNvSpPr>
            <p:nvPr/>
          </p:nvSpPr>
          <p:spPr bwMode="auto">
            <a:xfrm>
              <a:off x="820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95" name="Freeform 728"/>
            <p:cNvSpPr>
              <a:spLocks/>
            </p:cNvSpPr>
            <p:nvPr/>
          </p:nvSpPr>
          <p:spPr bwMode="auto">
            <a:xfrm>
              <a:off x="820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96" name="Freeform 729"/>
            <p:cNvSpPr>
              <a:spLocks/>
            </p:cNvSpPr>
            <p:nvPr/>
          </p:nvSpPr>
          <p:spPr bwMode="auto">
            <a:xfrm>
              <a:off x="820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97" name="Freeform 730"/>
            <p:cNvSpPr>
              <a:spLocks/>
            </p:cNvSpPr>
            <p:nvPr/>
          </p:nvSpPr>
          <p:spPr bwMode="auto">
            <a:xfrm>
              <a:off x="820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98" name="Freeform 731"/>
            <p:cNvSpPr>
              <a:spLocks/>
            </p:cNvSpPr>
            <p:nvPr/>
          </p:nvSpPr>
          <p:spPr bwMode="auto">
            <a:xfrm>
              <a:off x="789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499" name="Freeform 732"/>
            <p:cNvSpPr>
              <a:spLocks/>
            </p:cNvSpPr>
            <p:nvPr/>
          </p:nvSpPr>
          <p:spPr bwMode="auto">
            <a:xfrm>
              <a:off x="789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00" name="Freeform 733"/>
            <p:cNvSpPr>
              <a:spLocks/>
            </p:cNvSpPr>
            <p:nvPr/>
          </p:nvSpPr>
          <p:spPr bwMode="auto">
            <a:xfrm>
              <a:off x="789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01" name="Freeform 734"/>
            <p:cNvSpPr>
              <a:spLocks/>
            </p:cNvSpPr>
            <p:nvPr/>
          </p:nvSpPr>
          <p:spPr bwMode="auto">
            <a:xfrm>
              <a:off x="789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02" name="Freeform 735"/>
            <p:cNvSpPr>
              <a:spLocks/>
            </p:cNvSpPr>
            <p:nvPr/>
          </p:nvSpPr>
          <p:spPr bwMode="auto">
            <a:xfrm>
              <a:off x="789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03" name="Freeform 736"/>
            <p:cNvSpPr>
              <a:spLocks/>
            </p:cNvSpPr>
            <p:nvPr/>
          </p:nvSpPr>
          <p:spPr bwMode="auto">
            <a:xfrm>
              <a:off x="789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04" name="Freeform 737"/>
            <p:cNvSpPr>
              <a:spLocks/>
            </p:cNvSpPr>
            <p:nvPr/>
          </p:nvSpPr>
          <p:spPr bwMode="auto">
            <a:xfrm>
              <a:off x="789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05" name="Freeform 738"/>
            <p:cNvSpPr>
              <a:spLocks/>
            </p:cNvSpPr>
            <p:nvPr/>
          </p:nvSpPr>
          <p:spPr bwMode="auto">
            <a:xfrm>
              <a:off x="789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06" name="Freeform 739"/>
            <p:cNvSpPr>
              <a:spLocks/>
            </p:cNvSpPr>
            <p:nvPr/>
          </p:nvSpPr>
          <p:spPr bwMode="auto">
            <a:xfrm>
              <a:off x="789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07" name="Freeform 740"/>
            <p:cNvSpPr>
              <a:spLocks/>
            </p:cNvSpPr>
            <p:nvPr/>
          </p:nvSpPr>
          <p:spPr bwMode="auto">
            <a:xfrm>
              <a:off x="789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08" name="Freeform 741"/>
            <p:cNvSpPr>
              <a:spLocks/>
            </p:cNvSpPr>
            <p:nvPr/>
          </p:nvSpPr>
          <p:spPr bwMode="auto">
            <a:xfrm>
              <a:off x="820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09" name="Freeform 742"/>
            <p:cNvSpPr>
              <a:spLocks/>
            </p:cNvSpPr>
            <p:nvPr/>
          </p:nvSpPr>
          <p:spPr bwMode="auto">
            <a:xfrm>
              <a:off x="820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10" name="Freeform 743"/>
            <p:cNvSpPr>
              <a:spLocks/>
            </p:cNvSpPr>
            <p:nvPr/>
          </p:nvSpPr>
          <p:spPr bwMode="auto">
            <a:xfrm>
              <a:off x="820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11" name="Freeform 744"/>
            <p:cNvSpPr>
              <a:spLocks/>
            </p:cNvSpPr>
            <p:nvPr/>
          </p:nvSpPr>
          <p:spPr bwMode="auto">
            <a:xfrm>
              <a:off x="820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12" name="Freeform 745"/>
            <p:cNvSpPr>
              <a:spLocks/>
            </p:cNvSpPr>
            <p:nvPr/>
          </p:nvSpPr>
          <p:spPr bwMode="auto">
            <a:xfrm>
              <a:off x="820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13" name="Freeform 746"/>
            <p:cNvSpPr>
              <a:spLocks/>
            </p:cNvSpPr>
            <p:nvPr/>
          </p:nvSpPr>
          <p:spPr bwMode="auto">
            <a:xfrm>
              <a:off x="820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14" name="Freeform 747"/>
            <p:cNvSpPr>
              <a:spLocks/>
            </p:cNvSpPr>
            <p:nvPr/>
          </p:nvSpPr>
          <p:spPr bwMode="auto">
            <a:xfrm>
              <a:off x="820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15" name="Freeform 748"/>
            <p:cNvSpPr>
              <a:spLocks/>
            </p:cNvSpPr>
            <p:nvPr/>
          </p:nvSpPr>
          <p:spPr bwMode="auto">
            <a:xfrm>
              <a:off x="820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16" name="Freeform 749"/>
            <p:cNvSpPr>
              <a:spLocks/>
            </p:cNvSpPr>
            <p:nvPr/>
          </p:nvSpPr>
          <p:spPr bwMode="auto">
            <a:xfrm>
              <a:off x="820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17" name="Freeform 750"/>
            <p:cNvSpPr>
              <a:spLocks/>
            </p:cNvSpPr>
            <p:nvPr/>
          </p:nvSpPr>
          <p:spPr bwMode="auto">
            <a:xfrm>
              <a:off x="820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18" name="Freeform 751"/>
            <p:cNvSpPr>
              <a:spLocks/>
            </p:cNvSpPr>
            <p:nvPr/>
          </p:nvSpPr>
          <p:spPr bwMode="auto">
            <a:xfrm>
              <a:off x="788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19" name="Freeform 752"/>
            <p:cNvSpPr>
              <a:spLocks/>
            </p:cNvSpPr>
            <p:nvPr/>
          </p:nvSpPr>
          <p:spPr bwMode="auto">
            <a:xfrm>
              <a:off x="788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20" name="Freeform 753"/>
            <p:cNvSpPr>
              <a:spLocks/>
            </p:cNvSpPr>
            <p:nvPr/>
          </p:nvSpPr>
          <p:spPr bwMode="auto">
            <a:xfrm>
              <a:off x="819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21" name="Freeform 754"/>
            <p:cNvSpPr>
              <a:spLocks/>
            </p:cNvSpPr>
            <p:nvPr/>
          </p:nvSpPr>
          <p:spPr bwMode="auto">
            <a:xfrm>
              <a:off x="819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22" name="Freeform 755"/>
            <p:cNvSpPr>
              <a:spLocks/>
            </p:cNvSpPr>
            <p:nvPr/>
          </p:nvSpPr>
          <p:spPr bwMode="auto">
            <a:xfrm>
              <a:off x="788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23" name="Freeform 756"/>
            <p:cNvSpPr>
              <a:spLocks/>
            </p:cNvSpPr>
            <p:nvPr/>
          </p:nvSpPr>
          <p:spPr bwMode="auto">
            <a:xfrm>
              <a:off x="788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24" name="Freeform 757"/>
            <p:cNvSpPr>
              <a:spLocks/>
            </p:cNvSpPr>
            <p:nvPr/>
          </p:nvSpPr>
          <p:spPr bwMode="auto">
            <a:xfrm>
              <a:off x="819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25" name="Freeform 758"/>
            <p:cNvSpPr>
              <a:spLocks/>
            </p:cNvSpPr>
            <p:nvPr/>
          </p:nvSpPr>
          <p:spPr bwMode="auto">
            <a:xfrm>
              <a:off x="819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26" name="Freeform 759"/>
            <p:cNvSpPr>
              <a:spLocks/>
            </p:cNvSpPr>
            <p:nvPr/>
          </p:nvSpPr>
          <p:spPr bwMode="auto">
            <a:xfrm>
              <a:off x="723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27" name="Freeform 760"/>
            <p:cNvSpPr>
              <a:spLocks/>
            </p:cNvSpPr>
            <p:nvPr/>
          </p:nvSpPr>
          <p:spPr bwMode="auto">
            <a:xfrm>
              <a:off x="721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28" name="Freeform 761"/>
            <p:cNvSpPr>
              <a:spLocks/>
            </p:cNvSpPr>
            <p:nvPr/>
          </p:nvSpPr>
          <p:spPr bwMode="auto">
            <a:xfrm>
              <a:off x="721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29" name="Freeform 762"/>
            <p:cNvSpPr>
              <a:spLocks/>
            </p:cNvSpPr>
            <p:nvPr/>
          </p:nvSpPr>
          <p:spPr bwMode="auto">
            <a:xfrm>
              <a:off x="721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30" name="Freeform 763"/>
            <p:cNvSpPr>
              <a:spLocks/>
            </p:cNvSpPr>
            <p:nvPr/>
          </p:nvSpPr>
          <p:spPr bwMode="auto">
            <a:xfrm>
              <a:off x="721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31" name="Freeform 764"/>
            <p:cNvSpPr>
              <a:spLocks/>
            </p:cNvSpPr>
            <p:nvPr/>
          </p:nvSpPr>
          <p:spPr bwMode="auto">
            <a:xfrm>
              <a:off x="721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32" name="Freeform 765"/>
            <p:cNvSpPr>
              <a:spLocks/>
            </p:cNvSpPr>
            <p:nvPr/>
          </p:nvSpPr>
          <p:spPr bwMode="auto">
            <a:xfrm>
              <a:off x="721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33" name="Freeform 766"/>
            <p:cNvSpPr>
              <a:spLocks/>
            </p:cNvSpPr>
            <p:nvPr/>
          </p:nvSpPr>
          <p:spPr bwMode="auto">
            <a:xfrm>
              <a:off x="721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34" name="Freeform 767"/>
            <p:cNvSpPr>
              <a:spLocks/>
            </p:cNvSpPr>
            <p:nvPr/>
          </p:nvSpPr>
          <p:spPr bwMode="auto">
            <a:xfrm>
              <a:off x="721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35" name="Freeform 768"/>
            <p:cNvSpPr>
              <a:spLocks/>
            </p:cNvSpPr>
            <p:nvPr/>
          </p:nvSpPr>
          <p:spPr bwMode="auto">
            <a:xfrm>
              <a:off x="721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36" name="Freeform 769"/>
            <p:cNvSpPr>
              <a:spLocks/>
            </p:cNvSpPr>
            <p:nvPr/>
          </p:nvSpPr>
          <p:spPr bwMode="auto">
            <a:xfrm>
              <a:off x="721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37" name="Freeform 770"/>
            <p:cNvSpPr>
              <a:spLocks/>
            </p:cNvSpPr>
            <p:nvPr/>
          </p:nvSpPr>
          <p:spPr bwMode="auto">
            <a:xfrm>
              <a:off x="721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38" name="Freeform 771"/>
            <p:cNvSpPr>
              <a:spLocks/>
            </p:cNvSpPr>
            <p:nvPr/>
          </p:nvSpPr>
          <p:spPr bwMode="auto">
            <a:xfrm>
              <a:off x="753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39" name="Freeform 772"/>
            <p:cNvSpPr>
              <a:spLocks/>
            </p:cNvSpPr>
            <p:nvPr/>
          </p:nvSpPr>
          <p:spPr bwMode="auto">
            <a:xfrm>
              <a:off x="752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40" name="Freeform 773"/>
            <p:cNvSpPr>
              <a:spLocks/>
            </p:cNvSpPr>
            <p:nvPr/>
          </p:nvSpPr>
          <p:spPr bwMode="auto">
            <a:xfrm>
              <a:off x="752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41" name="Freeform 774"/>
            <p:cNvSpPr>
              <a:spLocks/>
            </p:cNvSpPr>
            <p:nvPr/>
          </p:nvSpPr>
          <p:spPr bwMode="auto">
            <a:xfrm>
              <a:off x="752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42" name="Freeform 775"/>
            <p:cNvSpPr>
              <a:spLocks/>
            </p:cNvSpPr>
            <p:nvPr/>
          </p:nvSpPr>
          <p:spPr bwMode="auto">
            <a:xfrm>
              <a:off x="752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43" name="Freeform 776"/>
            <p:cNvSpPr>
              <a:spLocks/>
            </p:cNvSpPr>
            <p:nvPr/>
          </p:nvSpPr>
          <p:spPr bwMode="auto">
            <a:xfrm>
              <a:off x="752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44" name="Freeform 777"/>
            <p:cNvSpPr>
              <a:spLocks/>
            </p:cNvSpPr>
            <p:nvPr/>
          </p:nvSpPr>
          <p:spPr bwMode="auto">
            <a:xfrm>
              <a:off x="752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45" name="Freeform 778"/>
            <p:cNvSpPr>
              <a:spLocks/>
            </p:cNvSpPr>
            <p:nvPr/>
          </p:nvSpPr>
          <p:spPr bwMode="auto">
            <a:xfrm>
              <a:off x="752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46" name="Freeform 779"/>
            <p:cNvSpPr>
              <a:spLocks/>
            </p:cNvSpPr>
            <p:nvPr/>
          </p:nvSpPr>
          <p:spPr bwMode="auto">
            <a:xfrm>
              <a:off x="752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47" name="Freeform 780"/>
            <p:cNvSpPr>
              <a:spLocks/>
            </p:cNvSpPr>
            <p:nvPr/>
          </p:nvSpPr>
          <p:spPr bwMode="auto">
            <a:xfrm>
              <a:off x="752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48" name="Freeform 781"/>
            <p:cNvSpPr>
              <a:spLocks/>
            </p:cNvSpPr>
            <p:nvPr/>
          </p:nvSpPr>
          <p:spPr bwMode="auto">
            <a:xfrm>
              <a:off x="752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49" name="Freeform 782"/>
            <p:cNvSpPr>
              <a:spLocks/>
            </p:cNvSpPr>
            <p:nvPr/>
          </p:nvSpPr>
          <p:spPr bwMode="auto">
            <a:xfrm>
              <a:off x="752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50" name="Freeform 783"/>
            <p:cNvSpPr>
              <a:spLocks/>
            </p:cNvSpPr>
            <p:nvPr/>
          </p:nvSpPr>
          <p:spPr bwMode="auto">
            <a:xfrm>
              <a:off x="721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51" name="Freeform 784"/>
            <p:cNvSpPr>
              <a:spLocks/>
            </p:cNvSpPr>
            <p:nvPr/>
          </p:nvSpPr>
          <p:spPr bwMode="auto">
            <a:xfrm>
              <a:off x="721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52" name="Freeform 785"/>
            <p:cNvSpPr>
              <a:spLocks/>
            </p:cNvSpPr>
            <p:nvPr/>
          </p:nvSpPr>
          <p:spPr bwMode="auto">
            <a:xfrm>
              <a:off x="721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53" name="Freeform 786"/>
            <p:cNvSpPr>
              <a:spLocks/>
            </p:cNvSpPr>
            <p:nvPr/>
          </p:nvSpPr>
          <p:spPr bwMode="auto">
            <a:xfrm>
              <a:off x="721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54" name="Freeform 787"/>
            <p:cNvSpPr>
              <a:spLocks/>
            </p:cNvSpPr>
            <p:nvPr/>
          </p:nvSpPr>
          <p:spPr bwMode="auto">
            <a:xfrm>
              <a:off x="721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55" name="Freeform 788"/>
            <p:cNvSpPr>
              <a:spLocks/>
            </p:cNvSpPr>
            <p:nvPr/>
          </p:nvSpPr>
          <p:spPr bwMode="auto">
            <a:xfrm>
              <a:off x="721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56" name="Freeform 789"/>
            <p:cNvSpPr>
              <a:spLocks/>
            </p:cNvSpPr>
            <p:nvPr/>
          </p:nvSpPr>
          <p:spPr bwMode="auto">
            <a:xfrm>
              <a:off x="721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57" name="Freeform 790"/>
            <p:cNvSpPr>
              <a:spLocks/>
            </p:cNvSpPr>
            <p:nvPr/>
          </p:nvSpPr>
          <p:spPr bwMode="auto">
            <a:xfrm>
              <a:off x="721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58" name="Freeform 791"/>
            <p:cNvSpPr>
              <a:spLocks/>
            </p:cNvSpPr>
            <p:nvPr/>
          </p:nvSpPr>
          <p:spPr bwMode="auto">
            <a:xfrm>
              <a:off x="721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59" name="Freeform 792"/>
            <p:cNvSpPr>
              <a:spLocks/>
            </p:cNvSpPr>
            <p:nvPr/>
          </p:nvSpPr>
          <p:spPr bwMode="auto">
            <a:xfrm>
              <a:off x="721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60" name="Freeform 793"/>
            <p:cNvSpPr>
              <a:spLocks/>
            </p:cNvSpPr>
            <p:nvPr/>
          </p:nvSpPr>
          <p:spPr bwMode="auto">
            <a:xfrm>
              <a:off x="752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61" name="Freeform 794"/>
            <p:cNvSpPr>
              <a:spLocks/>
            </p:cNvSpPr>
            <p:nvPr/>
          </p:nvSpPr>
          <p:spPr bwMode="auto">
            <a:xfrm>
              <a:off x="752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62" name="Freeform 795"/>
            <p:cNvSpPr>
              <a:spLocks/>
            </p:cNvSpPr>
            <p:nvPr/>
          </p:nvSpPr>
          <p:spPr bwMode="auto">
            <a:xfrm>
              <a:off x="752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63" name="Freeform 796"/>
            <p:cNvSpPr>
              <a:spLocks/>
            </p:cNvSpPr>
            <p:nvPr/>
          </p:nvSpPr>
          <p:spPr bwMode="auto">
            <a:xfrm>
              <a:off x="752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64" name="Freeform 797"/>
            <p:cNvSpPr>
              <a:spLocks/>
            </p:cNvSpPr>
            <p:nvPr/>
          </p:nvSpPr>
          <p:spPr bwMode="auto">
            <a:xfrm>
              <a:off x="752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65" name="Freeform 798"/>
            <p:cNvSpPr>
              <a:spLocks/>
            </p:cNvSpPr>
            <p:nvPr/>
          </p:nvSpPr>
          <p:spPr bwMode="auto">
            <a:xfrm>
              <a:off x="752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66" name="Freeform 799"/>
            <p:cNvSpPr>
              <a:spLocks/>
            </p:cNvSpPr>
            <p:nvPr/>
          </p:nvSpPr>
          <p:spPr bwMode="auto">
            <a:xfrm>
              <a:off x="752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67" name="Freeform 800"/>
            <p:cNvSpPr>
              <a:spLocks/>
            </p:cNvSpPr>
            <p:nvPr/>
          </p:nvSpPr>
          <p:spPr bwMode="auto">
            <a:xfrm>
              <a:off x="752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68" name="Freeform 801"/>
            <p:cNvSpPr>
              <a:spLocks/>
            </p:cNvSpPr>
            <p:nvPr/>
          </p:nvSpPr>
          <p:spPr bwMode="auto">
            <a:xfrm>
              <a:off x="752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69" name="Freeform 802"/>
            <p:cNvSpPr>
              <a:spLocks/>
            </p:cNvSpPr>
            <p:nvPr/>
          </p:nvSpPr>
          <p:spPr bwMode="auto">
            <a:xfrm>
              <a:off x="752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70" name="Freeform 803"/>
            <p:cNvSpPr>
              <a:spLocks/>
            </p:cNvSpPr>
            <p:nvPr/>
          </p:nvSpPr>
          <p:spPr bwMode="auto">
            <a:xfrm>
              <a:off x="720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71" name="Freeform 804"/>
            <p:cNvSpPr>
              <a:spLocks/>
            </p:cNvSpPr>
            <p:nvPr/>
          </p:nvSpPr>
          <p:spPr bwMode="auto">
            <a:xfrm>
              <a:off x="720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72" name="Freeform 805"/>
            <p:cNvSpPr>
              <a:spLocks/>
            </p:cNvSpPr>
            <p:nvPr/>
          </p:nvSpPr>
          <p:spPr bwMode="auto">
            <a:xfrm>
              <a:off x="751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73" name="Freeform 806"/>
            <p:cNvSpPr>
              <a:spLocks/>
            </p:cNvSpPr>
            <p:nvPr/>
          </p:nvSpPr>
          <p:spPr bwMode="auto">
            <a:xfrm>
              <a:off x="751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74" name="Freeform 807"/>
            <p:cNvSpPr>
              <a:spLocks/>
            </p:cNvSpPr>
            <p:nvPr/>
          </p:nvSpPr>
          <p:spPr bwMode="auto">
            <a:xfrm>
              <a:off x="720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75" name="Freeform 808"/>
            <p:cNvSpPr>
              <a:spLocks/>
            </p:cNvSpPr>
            <p:nvPr/>
          </p:nvSpPr>
          <p:spPr bwMode="auto">
            <a:xfrm>
              <a:off x="720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76" name="Freeform 809"/>
            <p:cNvSpPr>
              <a:spLocks/>
            </p:cNvSpPr>
            <p:nvPr/>
          </p:nvSpPr>
          <p:spPr bwMode="auto">
            <a:xfrm>
              <a:off x="751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77" name="Freeform 810"/>
            <p:cNvSpPr>
              <a:spLocks/>
            </p:cNvSpPr>
            <p:nvPr/>
          </p:nvSpPr>
          <p:spPr bwMode="auto">
            <a:xfrm>
              <a:off x="751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78" name="Freeform 811"/>
            <p:cNvSpPr>
              <a:spLocks/>
            </p:cNvSpPr>
            <p:nvPr/>
          </p:nvSpPr>
          <p:spPr bwMode="auto">
            <a:xfrm>
              <a:off x="659" y="2237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79" name="Freeform 812"/>
            <p:cNvSpPr>
              <a:spLocks/>
            </p:cNvSpPr>
            <p:nvPr/>
          </p:nvSpPr>
          <p:spPr bwMode="auto">
            <a:xfrm>
              <a:off x="657" y="22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80" name="Freeform 813"/>
            <p:cNvSpPr>
              <a:spLocks/>
            </p:cNvSpPr>
            <p:nvPr/>
          </p:nvSpPr>
          <p:spPr bwMode="auto">
            <a:xfrm>
              <a:off x="657" y="21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81" name="Freeform 814"/>
            <p:cNvSpPr>
              <a:spLocks/>
            </p:cNvSpPr>
            <p:nvPr/>
          </p:nvSpPr>
          <p:spPr bwMode="auto">
            <a:xfrm>
              <a:off x="657" y="213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82" name="Freeform 815"/>
            <p:cNvSpPr>
              <a:spLocks/>
            </p:cNvSpPr>
            <p:nvPr/>
          </p:nvSpPr>
          <p:spPr bwMode="auto">
            <a:xfrm>
              <a:off x="657" y="209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83" name="Freeform 816"/>
            <p:cNvSpPr>
              <a:spLocks/>
            </p:cNvSpPr>
            <p:nvPr/>
          </p:nvSpPr>
          <p:spPr bwMode="auto">
            <a:xfrm>
              <a:off x="657" y="206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84" name="Freeform 817"/>
            <p:cNvSpPr>
              <a:spLocks/>
            </p:cNvSpPr>
            <p:nvPr/>
          </p:nvSpPr>
          <p:spPr bwMode="auto">
            <a:xfrm>
              <a:off x="657" y="202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85" name="Freeform 818"/>
            <p:cNvSpPr>
              <a:spLocks/>
            </p:cNvSpPr>
            <p:nvPr/>
          </p:nvSpPr>
          <p:spPr bwMode="auto">
            <a:xfrm>
              <a:off x="657" y="199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86" name="Freeform 819"/>
            <p:cNvSpPr>
              <a:spLocks/>
            </p:cNvSpPr>
            <p:nvPr/>
          </p:nvSpPr>
          <p:spPr bwMode="auto">
            <a:xfrm>
              <a:off x="657" y="195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87" name="Freeform 820"/>
            <p:cNvSpPr>
              <a:spLocks/>
            </p:cNvSpPr>
            <p:nvPr/>
          </p:nvSpPr>
          <p:spPr bwMode="auto">
            <a:xfrm>
              <a:off x="657" y="188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88" name="Freeform 821"/>
            <p:cNvSpPr>
              <a:spLocks/>
            </p:cNvSpPr>
            <p:nvPr/>
          </p:nvSpPr>
          <p:spPr bwMode="auto">
            <a:xfrm>
              <a:off x="657" y="192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89" name="Freeform 822"/>
            <p:cNvSpPr>
              <a:spLocks/>
            </p:cNvSpPr>
            <p:nvPr/>
          </p:nvSpPr>
          <p:spPr bwMode="auto">
            <a:xfrm>
              <a:off x="657" y="185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90" name="Freeform 823"/>
            <p:cNvSpPr>
              <a:spLocks/>
            </p:cNvSpPr>
            <p:nvPr/>
          </p:nvSpPr>
          <p:spPr bwMode="auto">
            <a:xfrm>
              <a:off x="689" y="22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91" name="Freeform 824"/>
            <p:cNvSpPr>
              <a:spLocks/>
            </p:cNvSpPr>
            <p:nvPr/>
          </p:nvSpPr>
          <p:spPr bwMode="auto">
            <a:xfrm>
              <a:off x="688" y="219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92" name="Freeform 825"/>
            <p:cNvSpPr>
              <a:spLocks/>
            </p:cNvSpPr>
            <p:nvPr/>
          </p:nvSpPr>
          <p:spPr bwMode="auto">
            <a:xfrm>
              <a:off x="688" y="216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93" name="Freeform 826"/>
            <p:cNvSpPr>
              <a:spLocks/>
            </p:cNvSpPr>
            <p:nvPr/>
          </p:nvSpPr>
          <p:spPr bwMode="auto">
            <a:xfrm>
              <a:off x="688" y="212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94" name="Freeform 827"/>
            <p:cNvSpPr>
              <a:spLocks/>
            </p:cNvSpPr>
            <p:nvPr/>
          </p:nvSpPr>
          <p:spPr bwMode="auto">
            <a:xfrm>
              <a:off x="688" y="209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95" name="Freeform 828"/>
            <p:cNvSpPr>
              <a:spLocks/>
            </p:cNvSpPr>
            <p:nvPr/>
          </p:nvSpPr>
          <p:spPr bwMode="auto">
            <a:xfrm>
              <a:off x="688" y="205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96" name="Freeform 829"/>
            <p:cNvSpPr>
              <a:spLocks/>
            </p:cNvSpPr>
            <p:nvPr/>
          </p:nvSpPr>
          <p:spPr bwMode="auto">
            <a:xfrm>
              <a:off x="688" y="202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97" name="Freeform 830"/>
            <p:cNvSpPr>
              <a:spLocks/>
            </p:cNvSpPr>
            <p:nvPr/>
          </p:nvSpPr>
          <p:spPr bwMode="auto">
            <a:xfrm>
              <a:off x="688" y="19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98" name="Freeform 831"/>
            <p:cNvSpPr>
              <a:spLocks/>
            </p:cNvSpPr>
            <p:nvPr/>
          </p:nvSpPr>
          <p:spPr bwMode="auto">
            <a:xfrm>
              <a:off x="688" y="19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599" name="Freeform 832"/>
            <p:cNvSpPr>
              <a:spLocks/>
            </p:cNvSpPr>
            <p:nvPr/>
          </p:nvSpPr>
          <p:spPr bwMode="auto">
            <a:xfrm>
              <a:off x="688" y="18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00" name="Freeform 833"/>
            <p:cNvSpPr>
              <a:spLocks/>
            </p:cNvSpPr>
            <p:nvPr/>
          </p:nvSpPr>
          <p:spPr bwMode="auto">
            <a:xfrm>
              <a:off x="688" y="19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01" name="Freeform 834"/>
            <p:cNvSpPr>
              <a:spLocks/>
            </p:cNvSpPr>
            <p:nvPr/>
          </p:nvSpPr>
          <p:spPr bwMode="auto">
            <a:xfrm>
              <a:off x="688" y="18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02" name="Freeform 835"/>
            <p:cNvSpPr>
              <a:spLocks/>
            </p:cNvSpPr>
            <p:nvPr/>
          </p:nvSpPr>
          <p:spPr bwMode="auto">
            <a:xfrm>
              <a:off x="657" y="25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03" name="Freeform 836"/>
            <p:cNvSpPr>
              <a:spLocks/>
            </p:cNvSpPr>
            <p:nvPr/>
          </p:nvSpPr>
          <p:spPr bwMode="auto">
            <a:xfrm>
              <a:off x="657" y="25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04" name="Freeform 837"/>
            <p:cNvSpPr>
              <a:spLocks/>
            </p:cNvSpPr>
            <p:nvPr/>
          </p:nvSpPr>
          <p:spPr bwMode="auto">
            <a:xfrm>
              <a:off x="657" y="251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05" name="Freeform 838"/>
            <p:cNvSpPr>
              <a:spLocks/>
            </p:cNvSpPr>
            <p:nvPr/>
          </p:nvSpPr>
          <p:spPr bwMode="auto">
            <a:xfrm>
              <a:off x="657" y="247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06" name="Freeform 839"/>
            <p:cNvSpPr>
              <a:spLocks/>
            </p:cNvSpPr>
            <p:nvPr/>
          </p:nvSpPr>
          <p:spPr bwMode="auto">
            <a:xfrm>
              <a:off x="657" y="244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07" name="Freeform 840"/>
            <p:cNvSpPr>
              <a:spLocks/>
            </p:cNvSpPr>
            <p:nvPr/>
          </p:nvSpPr>
          <p:spPr bwMode="auto">
            <a:xfrm>
              <a:off x="657" y="24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08" name="Freeform 841"/>
            <p:cNvSpPr>
              <a:spLocks/>
            </p:cNvSpPr>
            <p:nvPr/>
          </p:nvSpPr>
          <p:spPr bwMode="auto">
            <a:xfrm>
              <a:off x="657" y="23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09" name="Freeform 842"/>
            <p:cNvSpPr>
              <a:spLocks/>
            </p:cNvSpPr>
            <p:nvPr/>
          </p:nvSpPr>
          <p:spPr bwMode="auto">
            <a:xfrm>
              <a:off x="657" y="230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10" name="Freeform 843"/>
            <p:cNvSpPr>
              <a:spLocks/>
            </p:cNvSpPr>
            <p:nvPr/>
          </p:nvSpPr>
          <p:spPr bwMode="auto">
            <a:xfrm>
              <a:off x="657" y="233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11" name="Freeform 844"/>
            <p:cNvSpPr>
              <a:spLocks/>
            </p:cNvSpPr>
            <p:nvPr/>
          </p:nvSpPr>
          <p:spPr bwMode="auto">
            <a:xfrm>
              <a:off x="657" y="226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12" name="Freeform 845"/>
            <p:cNvSpPr>
              <a:spLocks/>
            </p:cNvSpPr>
            <p:nvPr/>
          </p:nvSpPr>
          <p:spPr bwMode="auto">
            <a:xfrm>
              <a:off x="688" y="258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13" name="Freeform 846"/>
            <p:cNvSpPr>
              <a:spLocks/>
            </p:cNvSpPr>
            <p:nvPr/>
          </p:nvSpPr>
          <p:spPr bwMode="auto">
            <a:xfrm>
              <a:off x="688" y="254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14" name="Freeform 847"/>
            <p:cNvSpPr>
              <a:spLocks/>
            </p:cNvSpPr>
            <p:nvPr/>
          </p:nvSpPr>
          <p:spPr bwMode="auto">
            <a:xfrm>
              <a:off x="688" y="251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15" name="Freeform 848"/>
            <p:cNvSpPr>
              <a:spLocks/>
            </p:cNvSpPr>
            <p:nvPr/>
          </p:nvSpPr>
          <p:spPr bwMode="auto">
            <a:xfrm>
              <a:off x="688" y="247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16" name="Freeform 849"/>
            <p:cNvSpPr>
              <a:spLocks/>
            </p:cNvSpPr>
            <p:nvPr/>
          </p:nvSpPr>
          <p:spPr bwMode="auto">
            <a:xfrm>
              <a:off x="688" y="244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17" name="Freeform 850"/>
            <p:cNvSpPr>
              <a:spLocks/>
            </p:cNvSpPr>
            <p:nvPr/>
          </p:nvSpPr>
          <p:spPr bwMode="auto">
            <a:xfrm>
              <a:off x="688" y="240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18" name="Freeform 851"/>
            <p:cNvSpPr>
              <a:spLocks/>
            </p:cNvSpPr>
            <p:nvPr/>
          </p:nvSpPr>
          <p:spPr bwMode="auto">
            <a:xfrm>
              <a:off x="688" y="237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19" name="Freeform 852"/>
            <p:cNvSpPr>
              <a:spLocks/>
            </p:cNvSpPr>
            <p:nvPr/>
          </p:nvSpPr>
          <p:spPr bwMode="auto">
            <a:xfrm>
              <a:off x="688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20" name="Freeform 853"/>
            <p:cNvSpPr>
              <a:spLocks/>
            </p:cNvSpPr>
            <p:nvPr/>
          </p:nvSpPr>
          <p:spPr bwMode="auto">
            <a:xfrm>
              <a:off x="688" y="233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21" name="Freeform 854"/>
            <p:cNvSpPr>
              <a:spLocks/>
            </p:cNvSpPr>
            <p:nvPr/>
          </p:nvSpPr>
          <p:spPr bwMode="auto">
            <a:xfrm>
              <a:off x="688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22" name="Freeform 855"/>
            <p:cNvSpPr>
              <a:spLocks/>
            </p:cNvSpPr>
            <p:nvPr/>
          </p:nvSpPr>
          <p:spPr bwMode="auto">
            <a:xfrm>
              <a:off x="656" y="18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23" name="Freeform 856"/>
            <p:cNvSpPr>
              <a:spLocks/>
            </p:cNvSpPr>
            <p:nvPr/>
          </p:nvSpPr>
          <p:spPr bwMode="auto">
            <a:xfrm>
              <a:off x="656" y="17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24" name="Freeform 857"/>
            <p:cNvSpPr>
              <a:spLocks/>
            </p:cNvSpPr>
            <p:nvPr/>
          </p:nvSpPr>
          <p:spPr bwMode="auto">
            <a:xfrm>
              <a:off x="687" y="181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25" name="Freeform 858"/>
            <p:cNvSpPr>
              <a:spLocks/>
            </p:cNvSpPr>
            <p:nvPr/>
          </p:nvSpPr>
          <p:spPr bwMode="auto">
            <a:xfrm>
              <a:off x="687" y="177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26" name="Freeform 859"/>
            <p:cNvSpPr>
              <a:spLocks/>
            </p:cNvSpPr>
            <p:nvPr/>
          </p:nvSpPr>
          <p:spPr bwMode="auto">
            <a:xfrm>
              <a:off x="656" y="26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27" name="Freeform 860"/>
            <p:cNvSpPr>
              <a:spLocks/>
            </p:cNvSpPr>
            <p:nvPr/>
          </p:nvSpPr>
          <p:spPr bwMode="auto">
            <a:xfrm>
              <a:off x="656" y="26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28" name="Freeform 861"/>
            <p:cNvSpPr>
              <a:spLocks/>
            </p:cNvSpPr>
            <p:nvPr/>
          </p:nvSpPr>
          <p:spPr bwMode="auto">
            <a:xfrm>
              <a:off x="687" y="26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29" name="Freeform 862"/>
            <p:cNvSpPr>
              <a:spLocks/>
            </p:cNvSpPr>
            <p:nvPr/>
          </p:nvSpPr>
          <p:spPr bwMode="auto">
            <a:xfrm>
              <a:off x="687" y="26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30" name="Freeform 863"/>
            <p:cNvSpPr>
              <a:spLocks/>
            </p:cNvSpPr>
            <p:nvPr/>
          </p:nvSpPr>
          <p:spPr bwMode="auto">
            <a:xfrm>
              <a:off x="595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31" name="Freeform 864"/>
            <p:cNvSpPr>
              <a:spLocks/>
            </p:cNvSpPr>
            <p:nvPr/>
          </p:nvSpPr>
          <p:spPr bwMode="auto">
            <a:xfrm>
              <a:off x="593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32" name="Freeform 865"/>
            <p:cNvSpPr>
              <a:spLocks/>
            </p:cNvSpPr>
            <p:nvPr/>
          </p:nvSpPr>
          <p:spPr bwMode="auto">
            <a:xfrm>
              <a:off x="593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33" name="Freeform 866"/>
            <p:cNvSpPr>
              <a:spLocks/>
            </p:cNvSpPr>
            <p:nvPr/>
          </p:nvSpPr>
          <p:spPr bwMode="auto">
            <a:xfrm>
              <a:off x="593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34" name="Freeform 867"/>
            <p:cNvSpPr>
              <a:spLocks/>
            </p:cNvSpPr>
            <p:nvPr/>
          </p:nvSpPr>
          <p:spPr bwMode="auto">
            <a:xfrm>
              <a:off x="593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35" name="Freeform 868"/>
            <p:cNvSpPr>
              <a:spLocks/>
            </p:cNvSpPr>
            <p:nvPr/>
          </p:nvSpPr>
          <p:spPr bwMode="auto">
            <a:xfrm>
              <a:off x="593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36" name="Freeform 869"/>
            <p:cNvSpPr>
              <a:spLocks/>
            </p:cNvSpPr>
            <p:nvPr/>
          </p:nvSpPr>
          <p:spPr bwMode="auto">
            <a:xfrm>
              <a:off x="593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37" name="Freeform 870"/>
            <p:cNvSpPr>
              <a:spLocks/>
            </p:cNvSpPr>
            <p:nvPr/>
          </p:nvSpPr>
          <p:spPr bwMode="auto">
            <a:xfrm>
              <a:off x="593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38" name="Freeform 871"/>
            <p:cNvSpPr>
              <a:spLocks/>
            </p:cNvSpPr>
            <p:nvPr/>
          </p:nvSpPr>
          <p:spPr bwMode="auto">
            <a:xfrm>
              <a:off x="593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39" name="Freeform 872"/>
            <p:cNvSpPr>
              <a:spLocks/>
            </p:cNvSpPr>
            <p:nvPr/>
          </p:nvSpPr>
          <p:spPr bwMode="auto">
            <a:xfrm>
              <a:off x="593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40" name="Freeform 873"/>
            <p:cNvSpPr>
              <a:spLocks/>
            </p:cNvSpPr>
            <p:nvPr/>
          </p:nvSpPr>
          <p:spPr bwMode="auto">
            <a:xfrm>
              <a:off x="593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41" name="Freeform 874"/>
            <p:cNvSpPr>
              <a:spLocks/>
            </p:cNvSpPr>
            <p:nvPr/>
          </p:nvSpPr>
          <p:spPr bwMode="auto">
            <a:xfrm>
              <a:off x="593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42" name="Freeform 875"/>
            <p:cNvSpPr>
              <a:spLocks/>
            </p:cNvSpPr>
            <p:nvPr/>
          </p:nvSpPr>
          <p:spPr bwMode="auto">
            <a:xfrm>
              <a:off x="625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43" name="Freeform 876"/>
            <p:cNvSpPr>
              <a:spLocks/>
            </p:cNvSpPr>
            <p:nvPr/>
          </p:nvSpPr>
          <p:spPr bwMode="auto">
            <a:xfrm>
              <a:off x="624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44" name="Freeform 877"/>
            <p:cNvSpPr>
              <a:spLocks/>
            </p:cNvSpPr>
            <p:nvPr/>
          </p:nvSpPr>
          <p:spPr bwMode="auto">
            <a:xfrm>
              <a:off x="624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45" name="Freeform 878"/>
            <p:cNvSpPr>
              <a:spLocks/>
            </p:cNvSpPr>
            <p:nvPr/>
          </p:nvSpPr>
          <p:spPr bwMode="auto">
            <a:xfrm>
              <a:off x="624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46" name="Freeform 879"/>
            <p:cNvSpPr>
              <a:spLocks/>
            </p:cNvSpPr>
            <p:nvPr/>
          </p:nvSpPr>
          <p:spPr bwMode="auto">
            <a:xfrm>
              <a:off x="624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47" name="Freeform 880"/>
            <p:cNvSpPr>
              <a:spLocks/>
            </p:cNvSpPr>
            <p:nvPr/>
          </p:nvSpPr>
          <p:spPr bwMode="auto">
            <a:xfrm>
              <a:off x="624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48" name="Freeform 881"/>
            <p:cNvSpPr>
              <a:spLocks/>
            </p:cNvSpPr>
            <p:nvPr/>
          </p:nvSpPr>
          <p:spPr bwMode="auto">
            <a:xfrm>
              <a:off x="624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49" name="Freeform 882"/>
            <p:cNvSpPr>
              <a:spLocks/>
            </p:cNvSpPr>
            <p:nvPr/>
          </p:nvSpPr>
          <p:spPr bwMode="auto">
            <a:xfrm>
              <a:off x="624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50" name="Freeform 883"/>
            <p:cNvSpPr>
              <a:spLocks/>
            </p:cNvSpPr>
            <p:nvPr/>
          </p:nvSpPr>
          <p:spPr bwMode="auto">
            <a:xfrm>
              <a:off x="624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51" name="Freeform 884"/>
            <p:cNvSpPr>
              <a:spLocks/>
            </p:cNvSpPr>
            <p:nvPr/>
          </p:nvSpPr>
          <p:spPr bwMode="auto">
            <a:xfrm>
              <a:off x="624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52" name="Freeform 885"/>
            <p:cNvSpPr>
              <a:spLocks/>
            </p:cNvSpPr>
            <p:nvPr/>
          </p:nvSpPr>
          <p:spPr bwMode="auto">
            <a:xfrm>
              <a:off x="624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53" name="Freeform 886"/>
            <p:cNvSpPr>
              <a:spLocks/>
            </p:cNvSpPr>
            <p:nvPr/>
          </p:nvSpPr>
          <p:spPr bwMode="auto">
            <a:xfrm>
              <a:off x="624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54" name="Freeform 887"/>
            <p:cNvSpPr>
              <a:spLocks/>
            </p:cNvSpPr>
            <p:nvPr/>
          </p:nvSpPr>
          <p:spPr bwMode="auto">
            <a:xfrm>
              <a:off x="593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55" name="Freeform 888"/>
            <p:cNvSpPr>
              <a:spLocks/>
            </p:cNvSpPr>
            <p:nvPr/>
          </p:nvSpPr>
          <p:spPr bwMode="auto">
            <a:xfrm>
              <a:off x="593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56" name="Freeform 889"/>
            <p:cNvSpPr>
              <a:spLocks/>
            </p:cNvSpPr>
            <p:nvPr/>
          </p:nvSpPr>
          <p:spPr bwMode="auto">
            <a:xfrm>
              <a:off x="593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57" name="Freeform 890"/>
            <p:cNvSpPr>
              <a:spLocks/>
            </p:cNvSpPr>
            <p:nvPr/>
          </p:nvSpPr>
          <p:spPr bwMode="auto">
            <a:xfrm>
              <a:off x="593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58" name="Freeform 891"/>
            <p:cNvSpPr>
              <a:spLocks/>
            </p:cNvSpPr>
            <p:nvPr/>
          </p:nvSpPr>
          <p:spPr bwMode="auto">
            <a:xfrm>
              <a:off x="593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59" name="Freeform 892"/>
            <p:cNvSpPr>
              <a:spLocks/>
            </p:cNvSpPr>
            <p:nvPr/>
          </p:nvSpPr>
          <p:spPr bwMode="auto">
            <a:xfrm>
              <a:off x="593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60" name="Freeform 893"/>
            <p:cNvSpPr>
              <a:spLocks/>
            </p:cNvSpPr>
            <p:nvPr/>
          </p:nvSpPr>
          <p:spPr bwMode="auto">
            <a:xfrm>
              <a:off x="593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61" name="Freeform 894"/>
            <p:cNvSpPr>
              <a:spLocks/>
            </p:cNvSpPr>
            <p:nvPr/>
          </p:nvSpPr>
          <p:spPr bwMode="auto">
            <a:xfrm>
              <a:off x="593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62" name="Freeform 895"/>
            <p:cNvSpPr>
              <a:spLocks/>
            </p:cNvSpPr>
            <p:nvPr/>
          </p:nvSpPr>
          <p:spPr bwMode="auto">
            <a:xfrm>
              <a:off x="593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63" name="Freeform 896"/>
            <p:cNvSpPr>
              <a:spLocks/>
            </p:cNvSpPr>
            <p:nvPr/>
          </p:nvSpPr>
          <p:spPr bwMode="auto">
            <a:xfrm>
              <a:off x="593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64" name="Freeform 897"/>
            <p:cNvSpPr>
              <a:spLocks/>
            </p:cNvSpPr>
            <p:nvPr/>
          </p:nvSpPr>
          <p:spPr bwMode="auto">
            <a:xfrm>
              <a:off x="624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65" name="Freeform 898"/>
            <p:cNvSpPr>
              <a:spLocks/>
            </p:cNvSpPr>
            <p:nvPr/>
          </p:nvSpPr>
          <p:spPr bwMode="auto">
            <a:xfrm>
              <a:off x="624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66" name="Freeform 899"/>
            <p:cNvSpPr>
              <a:spLocks/>
            </p:cNvSpPr>
            <p:nvPr/>
          </p:nvSpPr>
          <p:spPr bwMode="auto">
            <a:xfrm>
              <a:off x="624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67" name="Freeform 900"/>
            <p:cNvSpPr>
              <a:spLocks/>
            </p:cNvSpPr>
            <p:nvPr/>
          </p:nvSpPr>
          <p:spPr bwMode="auto">
            <a:xfrm>
              <a:off x="624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68" name="Freeform 901"/>
            <p:cNvSpPr>
              <a:spLocks/>
            </p:cNvSpPr>
            <p:nvPr/>
          </p:nvSpPr>
          <p:spPr bwMode="auto">
            <a:xfrm>
              <a:off x="624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69" name="Freeform 902"/>
            <p:cNvSpPr>
              <a:spLocks/>
            </p:cNvSpPr>
            <p:nvPr/>
          </p:nvSpPr>
          <p:spPr bwMode="auto">
            <a:xfrm>
              <a:off x="624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70" name="Freeform 903"/>
            <p:cNvSpPr>
              <a:spLocks/>
            </p:cNvSpPr>
            <p:nvPr/>
          </p:nvSpPr>
          <p:spPr bwMode="auto">
            <a:xfrm>
              <a:off x="624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71" name="Freeform 904"/>
            <p:cNvSpPr>
              <a:spLocks/>
            </p:cNvSpPr>
            <p:nvPr/>
          </p:nvSpPr>
          <p:spPr bwMode="auto">
            <a:xfrm>
              <a:off x="624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72" name="Freeform 905"/>
            <p:cNvSpPr>
              <a:spLocks/>
            </p:cNvSpPr>
            <p:nvPr/>
          </p:nvSpPr>
          <p:spPr bwMode="auto">
            <a:xfrm>
              <a:off x="624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73" name="Freeform 906"/>
            <p:cNvSpPr>
              <a:spLocks/>
            </p:cNvSpPr>
            <p:nvPr/>
          </p:nvSpPr>
          <p:spPr bwMode="auto">
            <a:xfrm>
              <a:off x="624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74" name="Freeform 907"/>
            <p:cNvSpPr>
              <a:spLocks/>
            </p:cNvSpPr>
            <p:nvPr/>
          </p:nvSpPr>
          <p:spPr bwMode="auto">
            <a:xfrm>
              <a:off x="592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75" name="Freeform 908"/>
            <p:cNvSpPr>
              <a:spLocks/>
            </p:cNvSpPr>
            <p:nvPr/>
          </p:nvSpPr>
          <p:spPr bwMode="auto">
            <a:xfrm>
              <a:off x="592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76" name="Freeform 909"/>
            <p:cNvSpPr>
              <a:spLocks/>
            </p:cNvSpPr>
            <p:nvPr/>
          </p:nvSpPr>
          <p:spPr bwMode="auto">
            <a:xfrm>
              <a:off x="623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77" name="Freeform 910"/>
            <p:cNvSpPr>
              <a:spLocks/>
            </p:cNvSpPr>
            <p:nvPr/>
          </p:nvSpPr>
          <p:spPr bwMode="auto">
            <a:xfrm>
              <a:off x="623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78" name="Freeform 911"/>
            <p:cNvSpPr>
              <a:spLocks/>
            </p:cNvSpPr>
            <p:nvPr/>
          </p:nvSpPr>
          <p:spPr bwMode="auto">
            <a:xfrm>
              <a:off x="592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79" name="Freeform 912"/>
            <p:cNvSpPr>
              <a:spLocks/>
            </p:cNvSpPr>
            <p:nvPr/>
          </p:nvSpPr>
          <p:spPr bwMode="auto">
            <a:xfrm>
              <a:off x="592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80" name="Freeform 913"/>
            <p:cNvSpPr>
              <a:spLocks/>
            </p:cNvSpPr>
            <p:nvPr/>
          </p:nvSpPr>
          <p:spPr bwMode="auto">
            <a:xfrm>
              <a:off x="623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81" name="Freeform 914"/>
            <p:cNvSpPr>
              <a:spLocks/>
            </p:cNvSpPr>
            <p:nvPr/>
          </p:nvSpPr>
          <p:spPr bwMode="auto">
            <a:xfrm>
              <a:off x="623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82" name="Freeform 915"/>
            <p:cNvSpPr>
              <a:spLocks/>
            </p:cNvSpPr>
            <p:nvPr/>
          </p:nvSpPr>
          <p:spPr bwMode="auto">
            <a:xfrm>
              <a:off x="527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83" name="Freeform 916"/>
            <p:cNvSpPr>
              <a:spLocks/>
            </p:cNvSpPr>
            <p:nvPr/>
          </p:nvSpPr>
          <p:spPr bwMode="auto">
            <a:xfrm>
              <a:off x="525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84" name="Freeform 917"/>
            <p:cNvSpPr>
              <a:spLocks/>
            </p:cNvSpPr>
            <p:nvPr/>
          </p:nvSpPr>
          <p:spPr bwMode="auto">
            <a:xfrm>
              <a:off x="525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85" name="Freeform 918"/>
            <p:cNvSpPr>
              <a:spLocks/>
            </p:cNvSpPr>
            <p:nvPr/>
          </p:nvSpPr>
          <p:spPr bwMode="auto">
            <a:xfrm>
              <a:off x="525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86" name="Freeform 919"/>
            <p:cNvSpPr>
              <a:spLocks/>
            </p:cNvSpPr>
            <p:nvPr/>
          </p:nvSpPr>
          <p:spPr bwMode="auto">
            <a:xfrm>
              <a:off x="525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87" name="Freeform 920"/>
            <p:cNvSpPr>
              <a:spLocks/>
            </p:cNvSpPr>
            <p:nvPr/>
          </p:nvSpPr>
          <p:spPr bwMode="auto">
            <a:xfrm>
              <a:off x="525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88" name="Freeform 921"/>
            <p:cNvSpPr>
              <a:spLocks/>
            </p:cNvSpPr>
            <p:nvPr/>
          </p:nvSpPr>
          <p:spPr bwMode="auto">
            <a:xfrm>
              <a:off x="525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89" name="Freeform 922"/>
            <p:cNvSpPr>
              <a:spLocks/>
            </p:cNvSpPr>
            <p:nvPr/>
          </p:nvSpPr>
          <p:spPr bwMode="auto">
            <a:xfrm>
              <a:off x="525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90" name="Freeform 923"/>
            <p:cNvSpPr>
              <a:spLocks/>
            </p:cNvSpPr>
            <p:nvPr/>
          </p:nvSpPr>
          <p:spPr bwMode="auto">
            <a:xfrm>
              <a:off x="525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91" name="Freeform 924"/>
            <p:cNvSpPr>
              <a:spLocks/>
            </p:cNvSpPr>
            <p:nvPr/>
          </p:nvSpPr>
          <p:spPr bwMode="auto">
            <a:xfrm>
              <a:off x="525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92" name="Freeform 925"/>
            <p:cNvSpPr>
              <a:spLocks/>
            </p:cNvSpPr>
            <p:nvPr/>
          </p:nvSpPr>
          <p:spPr bwMode="auto">
            <a:xfrm>
              <a:off x="525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93" name="Freeform 926"/>
            <p:cNvSpPr>
              <a:spLocks/>
            </p:cNvSpPr>
            <p:nvPr/>
          </p:nvSpPr>
          <p:spPr bwMode="auto">
            <a:xfrm>
              <a:off x="525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94" name="Freeform 927"/>
            <p:cNvSpPr>
              <a:spLocks/>
            </p:cNvSpPr>
            <p:nvPr/>
          </p:nvSpPr>
          <p:spPr bwMode="auto">
            <a:xfrm>
              <a:off x="557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95" name="Freeform 928"/>
            <p:cNvSpPr>
              <a:spLocks/>
            </p:cNvSpPr>
            <p:nvPr/>
          </p:nvSpPr>
          <p:spPr bwMode="auto">
            <a:xfrm>
              <a:off x="556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96" name="Freeform 929"/>
            <p:cNvSpPr>
              <a:spLocks/>
            </p:cNvSpPr>
            <p:nvPr/>
          </p:nvSpPr>
          <p:spPr bwMode="auto">
            <a:xfrm>
              <a:off x="556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97" name="Freeform 930"/>
            <p:cNvSpPr>
              <a:spLocks/>
            </p:cNvSpPr>
            <p:nvPr/>
          </p:nvSpPr>
          <p:spPr bwMode="auto">
            <a:xfrm>
              <a:off x="556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98" name="Freeform 931"/>
            <p:cNvSpPr>
              <a:spLocks/>
            </p:cNvSpPr>
            <p:nvPr/>
          </p:nvSpPr>
          <p:spPr bwMode="auto">
            <a:xfrm>
              <a:off x="556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699" name="Freeform 932"/>
            <p:cNvSpPr>
              <a:spLocks/>
            </p:cNvSpPr>
            <p:nvPr/>
          </p:nvSpPr>
          <p:spPr bwMode="auto">
            <a:xfrm>
              <a:off x="556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00" name="Freeform 933"/>
            <p:cNvSpPr>
              <a:spLocks/>
            </p:cNvSpPr>
            <p:nvPr/>
          </p:nvSpPr>
          <p:spPr bwMode="auto">
            <a:xfrm>
              <a:off x="556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01" name="Freeform 934"/>
            <p:cNvSpPr>
              <a:spLocks/>
            </p:cNvSpPr>
            <p:nvPr/>
          </p:nvSpPr>
          <p:spPr bwMode="auto">
            <a:xfrm>
              <a:off x="556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02" name="Freeform 935"/>
            <p:cNvSpPr>
              <a:spLocks/>
            </p:cNvSpPr>
            <p:nvPr/>
          </p:nvSpPr>
          <p:spPr bwMode="auto">
            <a:xfrm>
              <a:off x="556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03" name="Freeform 936"/>
            <p:cNvSpPr>
              <a:spLocks/>
            </p:cNvSpPr>
            <p:nvPr/>
          </p:nvSpPr>
          <p:spPr bwMode="auto">
            <a:xfrm>
              <a:off x="556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04" name="Freeform 937"/>
            <p:cNvSpPr>
              <a:spLocks/>
            </p:cNvSpPr>
            <p:nvPr/>
          </p:nvSpPr>
          <p:spPr bwMode="auto">
            <a:xfrm>
              <a:off x="556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05" name="Freeform 938"/>
            <p:cNvSpPr>
              <a:spLocks/>
            </p:cNvSpPr>
            <p:nvPr/>
          </p:nvSpPr>
          <p:spPr bwMode="auto">
            <a:xfrm>
              <a:off x="556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06" name="Freeform 939"/>
            <p:cNvSpPr>
              <a:spLocks/>
            </p:cNvSpPr>
            <p:nvPr/>
          </p:nvSpPr>
          <p:spPr bwMode="auto">
            <a:xfrm>
              <a:off x="525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07" name="Freeform 940"/>
            <p:cNvSpPr>
              <a:spLocks/>
            </p:cNvSpPr>
            <p:nvPr/>
          </p:nvSpPr>
          <p:spPr bwMode="auto">
            <a:xfrm>
              <a:off x="525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08" name="Freeform 941"/>
            <p:cNvSpPr>
              <a:spLocks/>
            </p:cNvSpPr>
            <p:nvPr/>
          </p:nvSpPr>
          <p:spPr bwMode="auto">
            <a:xfrm>
              <a:off x="525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09" name="Freeform 942"/>
            <p:cNvSpPr>
              <a:spLocks/>
            </p:cNvSpPr>
            <p:nvPr/>
          </p:nvSpPr>
          <p:spPr bwMode="auto">
            <a:xfrm>
              <a:off x="525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10" name="Freeform 943"/>
            <p:cNvSpPr>
              <a:spLocks/>
            </p:cNvSpPr>
            <p:nvPr/>
          </p:nvSpPr>
          <p:spPr bwMode="auto">
            <a:xfrm>
              <a:off x="525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11" name="Freeform 944"/>
            <p:cNvSpPr>
              <a:spLocks/>
            </p:cNvSpPr>
            <p:nvPr/>
          </p:nvSpPr>
          <p:spPr bwMode="auto">
            <a:xfrm>
              <a:off x="525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12" name="Freeform 945"/>
            <p:cNvSpPr>
              <a:spLocks/>
            </p:cNvSpPr>
            <p:nvPr/>
          </p:nvSpPr>
          <p:spPr bwMode="auto">
            <a:xfrm>
              <a:off x="525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13" name="Freeform 946"/>
            <p:cNvSpPr>
              <a:spLocks/>
            </p:cNvSpPr>
            <p:nvPr/>
          </p:nvSpPr>
          <p:spPr bwMode="auto">
            <a:xfrm>
              <a:off x="525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14" name="Freeform 947"/>
            <p:cNvSpPr>
              <a:spLocks/>
            </p:cNvSpPr>
            <p:nvPr/>
          </p:nvSpPr>
          <p:spPr bwMode="auto">
            <a:xfrm>
              <a:off x="525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15" name="Freeform 948"/>
            <p:cNvSpPr>
              <a:spLocks/>
            </p:cNvSpPr>
            <p:nvPr/>
          </p:nvSpPr>
          <p:spPr bwMode="auto">
            <a:xfrm>
              <a:off x="525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16" name="Freeform 949"/>
            <p:cNvSpPr>
              <a:spLocks/>
            </p:cNvSpPr>
            <p:nvPr/>
          </p:nvSpPr>
          <p:spPr bwMode="auto">
            <a:xfrm>
              <a:off x="556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17" name="Freeform 950"/>
            <p:cNvSpPr>
              <a:spLocks/>
            </p:cNvSpPr>
            <p:nvPr/>
          </p:nvSpPr>
          <p:spPr bwMode="auto">
            <a:xfrm>
              <a:off x="556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18" name="Freeform 951"/>
            <p:cNvSpPr>
              <a:spLocks/>
            </p:cNvSpPr>
            <p:nvPr/>
          </p:nvSpPr>
          <p:spPr bwMode="auto">
            <a:xfrm>
              <a:off x="556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19" name="Freeform 952"/>
            <p:cNvSpPr>
              <a:spLocks/>
            </p:cNvSpPr>
            <p:nvPr/>
          </p:nvSpPr>
          <p:spPr bwMode="auto">
            <a:xfrm>
              <a:off x="556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20" name="Freeform 953"/>
            <p:cNvSpPr>
              <a:spLocks/>
            </p:cNvSpPr>
            <p:nvPr/>
          </p:nvSpPr>
          <p:spPr bwMode="auto">
            <a:xfrm>
              <a:off x="556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21" name="Freeform 954"/>
            <p:cNvSpPr>
              <a:spLocks/>
            </p:cNvSpPr>
            <p:nvPr/>
          </p:nvSpPr>
          <p:spPr bwMode="auto">
            <a:xfrm>
              <a:off x="556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22" name="Freeform 955"/>
            <p:cNvSpPr>
              <a:spLocks/>
            </p:cNvSpPr>
            <p:nvPr/>
          </p:nvSpPr>
          <p:spPr bwMode="auto">
            <a:xfrm>
              <a:off x="556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23" name="Freeform 956"/>
            <p:cNvSpPr>
              <a:spLocks/>
            </p:cNvSpPr>
            <p:nvPr/>
          </p:nvSpPr>
          <p:spPr bwMode="auto">
            <a:xfrm>
              <a:off x="556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24" name="Freeform 957"/>
            <p:cNvSpPr>
              <a:spLocks/>
            </p:cNvSpPr>
            <p:nvPr/>
          </p:nvSpPr>
          <p:spPr bwMode="auto">
            <a:xfrm>
              <a:off x="556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25" name="Freeform 958"/>
            <p:cNvSpPr>
              <a:spLocks/>
            </p:cNvSpPr>
            <p:nvPr/>
          </p:nvSpPr>
          <p:spPr bwMode="auto">
            <a:xfrm>
              <a:off x="556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26" name="Freeform 959"/>
            <p:cNvSpPr>
              <a:spLocks/>
            </p:cNvSpPr>
            <p:nvPr/>
          </p:nvSpPr>
          <p:spPr bwMode="auto">
            <a:xfrm>
              <a:off x="524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27" name="Freeform 960"/>
            <p:cNvSpPr>
              <a:spLocks/>
            </p:cNvSpPr>
            <p:nvPr/>
          </p:nvSpPr>
          <p:spPr bwMode="auto">
            <a:xfrm>
              <a:off x="524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28" name="Freeform 961"/>
            <p:cNvSpPr>
              <a:spLocks/>
            </p:cNvSpPr>
            <p:nvPr/>
          </p:nvSpPr>
          <p:spPr bwMode="auto">
            <a:xfrm>
              <a:off x="555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29" name="Freeform 962"/>
            <p:cNvSpPr>
              <a:spLocks/>
            </p:cNvSpPr>
            <p:nvPr/>
          </p:nvSpPr>
          <p:spPr bwMode="auto">
            <a:xfrm>
              <a:off x="555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30" name="Freeform 963"/>
            <p:cNvSpPr>
              <a:spLocks/>
            </p:cNvSpPr>
            <p:nvPr/>
          </p:nvSpPr>
          <p:spPr bwMode="auto">
            <a:xfrm>
              <a:off x="524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31" name="Freeform 964"/>
            <p:cNvSpPr>
              <a:spLocks/>
            </p:cNvSpPr>
            <p:nvPr/>
          </p:nvSpPr>
          <p:spPr bwMode="auto">
            <a:xfrm>
              <a:off x="524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32" name="Freeform 965"/>
            <p:cNvSpPr>
              <a:spLocks/>
            </p:cNvSpPr>
            <p:nvPr/>
          </p:nvSpPr>
          <p:spPr bwMode="auto">
            <a:xfrm>
              <a:off x="555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33" name="Freeform 966"/>
            <p:cNvSpPr>
              <a:spLocks/>
            </p:cNvSpPr>
            <p:nvPr/>
          </p:nvSpPr>
          <p:spPr bwMode="auto">
            <a:xfrm>
              <a:off x="555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34" name="Freeform 967"/>
            <p:cNvSpPr>
              <a:spLocks/>
            </p:cNvSpPr>
            <p:nvPr/>
          </p:nvSpPr>
          <p:spPr bwMode="auto">
            <a:xfrm>
              <a:off x="463" y="2237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35" name="Freeform 968"/>
            <p:cNvSpPr>
              <a:spLocks/>
            </p:cNvSpPr>
            <p:nvPr/>
          </p:nvSpPr>
          <p:spPr bwMode="auto">
            <a:xfrm>
              <a:off x="461" y="22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36" name="Freeform 969"/>
            <p:cNvSpPr>
              <a:spLocks/>
            </p:cNvSpPr>
            <p:nvPr/>
          </p:nvSpPr>
          <p:spPr bwMode="auto">
            <a:xfrm>
              <a:off x="461" y="21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37" name="Freeform 970"/>
            <p:cNvSpPr>
              <a:spLocks/>
            </p:cNvSpPr>
            <p:nvPr/>
          </p:nvSpPr>
          <p:spPr bwMode="auto">
            <a:xfrm>
              <a:off x="461" y="213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38" name="Freeform 971"/>
            <p:cNvSpPr>
              <a:spLocks/>
            </p:cNvSpPr>
            <p:nvPr/>
          </p:nvSpPr>
          <p:spPr bwMode="auto">
            <a:xfrm>
              <a:off x="461" y="209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39" name="Freeform 972"/>
            <p:cNvSpPr>
              <a:spLocks/>
            </p:cNvSpPr>
            <p:nvPr/>
          </p:nvSpPr>
          <p:spPr bwMode="auto">
            <a:xfrm>
              <a:off x="461" y="206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40" name="Freeform 973"/>
            <p:cNvSpPr>
              <a:spLocks/>
            </p:cNvSpPr>
            <p:nvPr/>
          </p:nvSpPr>
          <p:spPr bwMode="auto">
            <a:xfrm>
              <a:off x="461" y="202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41" name="Freeform 974"/>
            <p:cNvSpPr>
              <a:spLocks/>
            </p:cNvSpPr>
            <p:nvPr/>
          </p:nvSpPr>
          <p:spPr bwMode="auto">
            <a:xfrm>
              <a:off x="461" y="199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42" name="Freeform 975"/>
            <p:cNvSpPr>
              <a:spLocks/>
            </p:cNvSpPr>
            <p:nvPr/>
          </p:nvSpPr>
          <p:spPr bwMode="auto">
            <a:xfrm>
              <a:off x="461" y="195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43" name="Freeform 976"/>
            <p:cNvSpPr>
              <a:spLocks/>
            </p:cNvSpPr>
            <p:nvPr/>
          </p:nvSpPr>
          <p:spPr bwMode="auto">
            <a:xfrm>
              <a:off x="461" y="188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44" name="Freeform 977"/>
            <p:cNvSpPr>
              <a:spLocks/>
            </p:cNvSpPr>
            <p:nvPr/>
          </p:nvSpPr>
          <p:spPr bwMode="auto">
            <a:xfrm>
              <a:off x="461" y="192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45" name="Freeform 978"/>
            <p:cNvSpPr>
              <a:spLocks/>
            </p:cNvSpPr>
            <p:nvPr/>
          </p:nvSpPr>
          <p:spPr bwMode="auto">
            <a:xfrm>
              <a:off x="461" y="185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46" name="Freeform 979"/>
            <p:cNvSpPr>
              <a:spLocks/>
            </p:cNvSpPr>
            <p:nvPr/>
          </p:nvSpPr>
          <p:spPr bwMode="auto">
            <a:xfrm>
              <a:off x="493" y="22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47" name="Freeform 980"/>
            <p:cNvSpPr>
              <a:spLocks/>
            </p:cNvSpPr>
            <p:nvPr/>
          </p:nvSpPr>
          <p:spPr bwMode="auto">
            <a:xfrm>
              <a:off x="492" y="219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48" name="Freeform 981"/>
            <p:cNvSpPr>
              <a:spLocks/>
            </p:cNvSpPr>
            <p:nvPr/>
          </p:nvSpPr>
          <p:spPr bwMode="auto">
            <a:xfrm>
              <a:off x="492" y="216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49" name="Freeform 982"/>
            <p:cNvSpPr>
              <a:spLocks/>
            </p:cNvSpPr>
            <p:nvPr/>
          </p:nvSpPr>
          <p:spPr bwMode="auto">
            <a:xfrm>
              <a:off x="492" y="212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50" name="Freeform 983"/>
            <p:cNvSpPr>
              <a:spLocks/>
            </p:cNvSpPr>
            <p:nvPr/>
          </p:nvSpPr>
          <p:spPr bwMode="auto">
            <a:xfrm>
              <a:off x="492" y="209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51" name="Freeform 984"/>
            <p:cNvSpPr>
              <a:spLocks/>
            </p:cNvSpPr>
            <p:nvPr/>
          </p:nvSpPr>
          <p:spPr bwMode="auto">
            <a:xfrm>
              <a:off x="492" y="205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52" name="Freeform 985"/>
            <p:cNvSpPr>
              <a:spLocks/>
            </p:cNvSpPr>
            <p:nvPr/>
          </p:nvSpPr>
          <p:spPr bwMode="auto">
            <a:xfrm>
              <a:off x="492" y="202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53" name="Freeform 986"/>
            <p:cNvSpPr>
              <a:spLocks/>
            </p:cNvSpPr>
            <p:nvPr/>
          </p:nvSpPr>
          <p:spPr bwMode="auto">
            <a:xfrm>
              <a:off x="492" y="19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54" name="Freeform 987"/>
            <p:cNvSpPr>
              <a:spLocks/>
            </p:cNvSpPr>
            <p:nvPr/>
          </p:nvSpPr>
          <p:spPr bwMode="auto">
            <a:xfrm>
              <a:off x="492" y="19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55" name="Freeform 988"/>
            <p:cNvSpPr>
              <a:spLocks/>
            </p:cNvSpPr>
            <p:nvPr/>
          </p:nvSpPr>
          <p:spPr bwMode="auto">
            <a:xfrm>
              <a:off x="492" y="18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56" name="Freeform 989"/>
            <p:cNvSpPr>
              <a:spLocks/>
            </p:cNvSpPr>
            <p:nvPr/>
          </p:nvSpPr>
          <p:spPr bwMode="auto">
            <a:xfrm>
              <a:off x="492" y="19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57" name="Freeform 990"/>
            <p:cNvSpPr>
              <a:spLocks/>
            </p:cNvSpPr>
            <p:nvPr/>
          </p:nvSpPr>
          <p:spPr bwMode="auto">
            <a:xfrm>
              <a:off x="492" y="18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58" name="Freeform 991"/>
            <p:cNvSpPr>
              <a:spLocks/>
            </p:cNvSpPr>
            <p:nvPr/>
          </p:nvSpPr>
          <p:spPr bwMode="auto">
            <a:xfrm>
              <a:off x="461" y="258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59" name="Freeform 992"/>
            <p:cNvSpPr>
              <a:spLocks/>
            </p:cNvSpPr>
            <p:nvPr/>
          </p:nvSpPr>
          <p:spPr bwMode="auto">
            <a:xfrm>
              <a:off x="461" y="254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0" name="Freeform 993"/>
            <p:cNvSpPr>
              <a:spLocks/>
            </p:cNvSpPr>
            <p:nvPr/>
          </p:nvSpPr>
          <p:spPr bwMode="auto">
            <a:xfrm>
              <a:off x="461" y="251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1" name="Freeform 994"/>
            <p:cNvSpPr>
              <a:spLocks/>
            </p:cNvSpPr>
            <p:nvPr/>
          </p:nvSpPr>
          <p:spPr bwMode="auto">
            <a:xfrm>
              <a:off x="461" y="247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2" name="Freeform 995"/>
            <p:cNvSpPr>
              <a:spLocks/>
            </p:cNvSpPr>
            <p:nvPr/>
          </p:nvSpPr>
          <p:spPr bwMode="auto">
            <a:xfrm>
              <a:off x="461" y="244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3" name="Freeform 996"/>
            <p:cNvSpPr>
              <a:spLocks/>
            </p:cNvSpPr>
            <p:nvPr/>
          </p:nvSpPr>
          <p:spPr bwMode="auto">
            <a:xfrm>
              <a:off x="461" y="24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4" name="Freeform 997"/>
            <p:cNvSpPr>
              <a:spLocks/>
            </p:cNvSpPr>
            <p:nvPr/>
          </p:nvSpPr>
          <p:spPr bwMode="auto">
            <a:xfrm>
              <a:off x="461" y="23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5" name="Freeform 998"/>
            <p:cNvSpPr>
              <a:spLocks/>
            </p:cNvSpPr>
            <p:nvPr/>
          </p:nvSpPr>
          <p:spPr bwMode="auto">
            <a:xfrm>
              <a:off x="461" y="230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6" name="Freeform 999"/>
            <p:cNvSpPr>
              <a:spLocks/>
            </p:cNvSpPr>
            <p:nvPr/>
          </p:nvSpPr>
          <p:spPr bwMode="auto">
            <a:xfrm>
              <a:off x="461" y="233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7" name="Freeform 1000"/>
            <p:cNvSpPr>
              <a:spLocks/>
            </p:cNvSpPr>
            <p:nvPr/>
          </p:nvSpPr>
          <p:spPr bwMode="auto">
            <a:xfrm>
              <a:off x="461" y="226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8" name="Freeform 1001"/>
            <p:cNvSpPr>
              <a:spLocks/>
            </p:cNvSpPr>
            <p:nvPr/>
          </p:nvSpPr>
          <p:spPr bwMode="auto">
            <a:xfrm>
              <a:off x="492" y="258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69" name="Freeform 1002"/>
            <p:cNvSpPr>
              <a:spLocks/>
            </p:cNvSpPr>
            <p:nvPr/>
          </p:nvSpPr>
          <p:spPr bwMode="auto">
            <a:xfrm>
              <a:off x="492" y="254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70" name="Freeform 1003"/>
            <p:cNvSpPr>
              <a:spLocks/>
            </p:cNvSpPr>
            <p:nvPr/>
          </p:nvSpPr>
          <p:spPr bwMode="auto">
            <a:xfrm>
              <a:off x="492" y="251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71" name="Freeform 1004"/>
            <p:cNvSpPr>
              <a:spLocks/>
            </p:cNvSpPr>
            <p:nvPr/>
          </p:nvSpPr>
          <p:spPr bwMode="auto">
            <a:xfrm>
              <a:off x="492" y="247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72" name="Freeform 1005"/>
            <p:cNvSpPr>
              <a:spLocks/>
            </p:cNvSpPr>
            <p:nvPr/>
          </p:nvSpPr>
          <p:spPr bwMode="auto">
            <a:xfrm>
              <a:off x="492" y="244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73" name="Freeform 1006"/>
            <p:cNvSpPr>
              <a:spLocks/>
            </p:cNvSpPr>
            <p:nvPr/>
          </p:nvSpPr>
          <p:spPr bwMode="auto">
            <a:xfrm>
              <a:off x="492" y="240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74" name="Freeform 1007"/>
            <p:cNvSpPr>
              <a:spLocks/>
            </p:cNvSpPr>
            <p:nvPr/>
          </p:nvSpPr>
          <p:spPr bwMode="auto">
            <a:xfrm>
              <a:off x="492" y="237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75" name="Freeform 1008"/>
            <p:cNvSpPr>
              <a:spLocks/>
            </p:cNvSpPr>
            <p:nvPr/>
          </p:nvSpPr>
          <p:spPr bwMode="auto">
            <a:xfrm>
              <a:off x="492" y="2303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76" name="Freeform 1009"/>
            <p:cNvSpPr>
              <a:spLocks/>
            </p:cNvSpPr>
            <p:nvPr/>
          </p:nvSpPr>
          <p:spPr bwMode="auto">
            <a:xfrm>
              <a:off x="492" y="233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77" name="Freeform 1010"/>
            <p:cNvSpPr>
              <a:spLocks/>
            </p:cNvSpPr>
            <p:nvPr/>
          </p:nvSpPr>
          <p:spPr bwMode="auto">
            <a:xfrm>
              <a:off x="492" y="2268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78" name="Freeform 1011"/>
            <p:cNvSpPr>
              <a:spLocks/>
            </p:cNvSpPr>
            <p:nvPr/>
          </p:nvSpPr>
          <p:spPr bwMode="auto">
            <a:xfrm>
              <a:off x="460" y="18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79" name="Freeform 1012"/>
            <p:cNvSpPr>
              <a:spLocks/>
            </p:cNvSpPr>
            <p:nvPr/>
          </p:nvSpPr>
          <p:spPr bwMode="auto">
            <a:xfrm>
              <a:off x="460" y="17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80" name="Freeform 1013"/>
            <p:cNvSpPr>
              <a:spLocks/>
            </p:cNvSpPr>
            <p:nvPr/>
          </p:nvSpPr>
          <p:spPr bwMode="auto">
            <a:xfrm>
              <a:off x="491" y="181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81" name="Freeform 1014"/>
            <p:cNvSpPr>
              <a:spLocks/>
            </p:cNvSpPr>
            <p:nvPr/>
          </p:nvSpPr>
          <p:spPr bwMode="auto">
            <a:xfrm>
              <a:off x="491" y="177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82" name="Freeform 1015"/>
            <p:cNvSpPr>
              <a:spLocks/>
            </p:cNvSpPr>
            <p:nvPr/>
          </p:nvSpPr>
          <p:spPr bwMode="auto">
            <a:xfrm>
              <a:off x="460" y="265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83" name="Freeform 1016"/>
            <p:cNvSpPr>
              <a:spLocks/>
            </p:cNvSpPr>
            <p:nvPr/>
          </p:nvSpPr>
          <p:spPr bwMode="auto">
            <a:xfrm>
              <a:off x="460" y="261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84" name="Freeform 1017"/>
            <p:cNvSpPr>
              <a:spLocks/>
            </p:cNvSpPr>
            <p:nvPr/>
          </p:nvSpPr>
          <p:spPr bwMode="auto">
            <a:xfrm>
              <a:off x="491" y="26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85" name="Freeform 1018"/>
            <p:cNvSpPr>
              <a:spLocks/>
            </p:cNvSpPr>
            <p:nvPr/>
          </p:nvSpPr>
          <p:spPr bwMode="auto">
            <a:xfrm>
              <a:off x="491" y="26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86" name="Freeform 1019"/>
            <p:cNvSpPr>
              <a:spLocks/>
            </p:cNvSpPr>
            <p:nvPr/>
          </p:nvSpPr>
          <p:spPr bwMode="auto">
            <a:xfrm>
              <a:off x="399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87" name="Freeform 1020"/>
            <p:cNvSpPr>
              <a:spLocks/>
            </p:cNvSpPr>
            <p:nvPr/>
          </p:nvSpPr>
          <p:spPr bwMode="auto">
            <a:xfrm>
              <a:off x="397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88" name="Freeform 1021"/>
            <p:cNvSpPr>
              <a:spLocks/>
            </p:cNvSpPr>
            <p:nvPr/>
          </p:nvSpPr>
          <p:spPr bwMode="auto">
            <a:xfrm>
              <a:off x="397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89" name="Freeform 1022"/>
            <p:cNvSpPr>
              <a:spLocks/>
            </p:cNvSpPr>
            <p:nvPr/>
          </p:nvSpPr>
          <p:spPr bwMode="auto">
            <a:xfrm>
              <a:off x="397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90" name="Freeform 1023"/>
            <p:cNvSpPr>
              <a:spLocks/>
            </p:cNvSpPr>
            <p:nvPr/>
          </p:nvSpPr>
          <p:spPr bwMode="auto">
            <a:xfrm>
              <a:off x="397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91" name="Freeform 1024"/>
            <p:cNvSpPr>
              <a:spLocks/>
            </p:cNvSpPr>
            <p:nvPr/>
          </p:nvSpPr>
          <p:spPr bwMode="auto">
            <a:xfrm>
              <a:off x="397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92" name="Freeform 1025"/>
            <p:cNvSpPr>
              <a:spLocks/>
            </p:cNvSpPr>
            <p:nvPr/>
          </p:nvSpPr>
          <p:spPr bwMode="auto">
            <a:xfrm>
              <a:off x="397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93" name="Freeform 1026"/>
            <p:cNvSpPr>
              <a:spLocks/>
            </p:cNvSpPr>
            <p:nvPr/>
          </p:nvSpPr>
          <p:spPr bwMode="auto">
            <a:xfrm>
              <a:off x="397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94" name="Freeform 1027"/>
            <p:cNvSpPr>
              <a:spLocks/>
            </p:cNvSpPr>
            <p:nvPr/>
          </p:nvSpPr>
          <p:spPr bwMode="auto">
            <a:xfrm>
              <a:off x="397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95" name="Freeform 1028"/>
            <p:cNvSpPr>
              <a:spLocks/>
            </p:cNvSpPr>
            <p:nvPr/>
          </p:nvSpPr>
          <p:spPr bwMode="auto">
            <a:xfrm>
              <a:off x="397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96" name="Freeform 1029"/>
            <p:cNvSpPr>
              <a:spLocks/>
            </p:cNvSpPr>
            <p:nvPr/>
          </p:nvSpPr>
          <p:spPr bwMode="auto">
            <a:xfrm>
              <a:off x="397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97" name="Freeform 1030"/>
            <p:cNvSpPr>
              <a:spLocks/>
            </p:cNvSpPr>
            <p:nvPr/>
          </p:nvSpPr>
          <p:spPr bwMode="auto">
            <a:xfrm>
              <a:off x="397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98" name="Freeform 1031"/>
            <p:cNvSpPr>
              <a:spLocks/>
            </p:cNvSpPr>
            <p:nvPr/>
          </p:nvSpPr>
          <p:spPr bwMode="auto">
            <a:xfrm>
              <a:off x="429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799" name="Freeform 1032"/>
            <p:cNvSpPr>
              <a:spLocks/>
            </p:cNvSpPr>
            <p:nvPr/>
          </p:nvSpPr>
          <p:spPr bwMode="auto">
            <a:xfrm>
              <a:off x="428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00" name="Freeform 1033"/>
            <p:cNvSpPr>
              <a:spLocks/>
            </p:cNvSpPr>
            <p:nvPr/>
          </p:nvSpPr>
          <p:spPr bwMode="auto">
            <a:xfrm>
              <a:off x="428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01" name="Freeform 1034"/>
            <p:cNvSpPr>
              <a:spLocks/>
            </p:cNvSpPr>
            <p:nvPr/>
          </p:nvSpPr>
          <p:spPr bwMode="auto">
            <a:xfrm>
              <a:off x="428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02" name="Freeform 1035"/>
            <p:cNvSpPr>
              <a:spLocks/>
            </p:cNvSpPr>
            <p:nvPr/>
          </p:nvSpPr>
          <p:spPr bwMode="auto">
            <a:xfrm>
              <a:off x="428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03" name="Freeform 1036"/>
            <p:cNvSpPr>
              <a:spLocks/>
            </p:cNvSpPr>
            <p:nvPr/>
          </p:nvSpPr>
          <p:spPr bwMode="auto">
            <a:xfrm>
              <a:off x="428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04" name="Freeform 1037"/>
            <p:cNvSpPr>
              <a:spLocks/>
            </p:cNvSpPr>
            <p:nvPr/>
          </p:nvSpPr>
          <p:spPr bwMode="auto">
            <a:xfrm>
              <a:off x="428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05" name="Freeform 1038"/>
            <p:cNvSpPr>
              <a:spLocks/>
            </p:cNvSpPr>
            <p:nvPr/>
          </p:nvSpPr>
          <p:spPr bwMode="auto">
            <a:xfrm>
              <a:off x="428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06" name="Freeform 1039"/>
            <p:cNvSpPr>
              <a:spLocks/>
            </p:cNvSpPr>
            <p:nvPr/>
          </p:nvSpPr>
          <p:spPr bwMode="auto">
            <a:xfrm>
              <a:off x="428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07" name="Freeform 1040"/>
            <p:cNvSpPr>
              <a:spLocks/>
            </p:cNvSpPr>
            <p:nvPr/>
          </p:nvSpPr>
          <p:spPr bwMode="auto">
            <a:xfrm>
              <a:off x="428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08" name="Freeform 1041"/>
            <p:cNvSpPr>
              <a:spLocks/>
            </p:cNvSpPr>
            <p:nvPr/>
          </p:nvSpPr>
          <p:spPr bwMode="auto">
            <a:xfrm>
              <a:off x="428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09" name="Freeform 1042"/>
            <p:cNvSpPr>
              <a:spLocks/>
            </p:cNvSpPr>
            <p:nvPr/>
          </p:nvSpPr>
          <p:spPr bwMode="auto">
            <a:xfrm>
              <a:off x="428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10" name="Freeform 1043"/>
            <p:cNvSpPr>
              <a:spLocks/>
            </p:cNvSpPr>
            <p:nvPr/>
          </p:nvSpPr>
          <p:spPr bwMode="auto">
            <a:xfrm>
              <a:off x="397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11" name="Freeform 1044"/>
            <p:cNvSpPr>
              <a:spLocks/>
            </p:cNvSpPr>
            <p:nvPr/>
          </p:nvSpPr>
          <p:spPr bwMode="auto">
            <a:xfrm>
              <a:off x="397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12" name="Freeform 1045"/>
            <p:cNvSpPr>
              <a:spLocks/>
            </p:cNvSpPr>
            <p:nvPr/>
          </p:nvSpPr>
          <p:spPr bwMode="auto">
            <a:xfrm>
              <a:off x="397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13" name="Freeform 1046"/>
            <p:cNvSpPr>
              <a:spLocks/>
            </p:cNvSpPr>
            <p:nvPr/>
          </p:nvSpPr>
          <p:spPr bwMode="auto">
            <a:xfrm>
              <a:off x="397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14" name="Freeform 1047"/>
            <p:cNvSpPr>
              <a:spLocks/>
            </p:cNvSpPr>
            <p:nvPr/>
          </p:nvSpPr>
          <p:spPr bwMode="auto">
            <a:xfrm>
              <a:off x="397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15" name="Freeform 1048"/>
            <p:cNvSpPr>
              <a:spLocks/>
            </p:cNvSpPr>
            <p:nvPr/>
          </p:nvSpPr>
          <p:spPr bwMode="auto">
            <a:xfrm>
              <a:off x="397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16" name="Freeform 1049"/>
            <p:cNvSpPr>
              <a:spLocks/>
            </p:cNvSpPr>
            <p:nvPr/>
          </p:nvSpPr>
          <p:spPr bwMode="auto">
            <a:xfrm>
              <a:off x="397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17" name="Freeform 1050"/>
            <p:cNvSpPr>
              <a:spLocks/>
            </p:cNvSpPr>
            <p:nvPr/>
          </p:nvSpPr>
          <p:spPr bwMode="auto">
            <a:xfrm>
              <a:off x="397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18" name="Freeform 1051"/>
            <p:cNvSpPr>
              <a:spLocks/>
            </p:cNvSpPr>
            <p:nvPr/>
          </p:nvSpPr>
          <p:spPr bwMode="auto">
            <a:xfrm>
              <a:off x="397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19" name="Freeform 1052"/>
            <p:cNvSpPr>
              <a:spLocks/>
            </p:cNvSpPr>
            <p:nvPr/>
          </p:nvSpPr>
          <p:spPr bwMode="auto">
            <a:xfrm>
              <a:off x="397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20" name="Freeform 1053"/>
            <p:cNvSpPr>
              <a:spLocks/>
            </p:cNvSpPr>
            <p:nvPr/>
          </p:nvSpPr>
          <p:spPr bwMode="auto">
            <a:xfrm>
              <a:off x="428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21" name="Freeform 1054"/>
            <p:cNvSpPr>
              <a:spLocks/>
            </p:cNvSpPr>
            <p:nvPr/>
          </p:nvSpPr>
          <p:spPr bwMode="auto">
            <a:xfrm>
              <a:off x="428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22" name="Freeform 1055"/>
            <p:cNvSpPr>
              <a:spLocks/>
            </p:cNvSpPr>
            <p:nvPr/>
          </p:nvSpPr>
          <p:spPr bwMode="auto">
            <a:xfrm>
              <a:off x="428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23" name="Freeform 1056"/>
            <p:cNvSpPr>
              <a:spLocks/>
            </p:cNvSpPr>
            <p:nvPr/>
          </p:nvSpPr>
          <p:spPr bwMode="auto">
            <a:xfrm>
              <a:off x="428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24" name="Freeform 1057"/>
            <p:cNvSpPr>
              <a:spLocks/>
            </p:cNvSpPr>
            <p:nvPr/>
          </p:nvSpPr>
          <p:spPr bwMode="auto">
            <a:xfrm>
              <a:off x="428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25" name="Freeform 1058"/>
            <p:cNvSpPr>
              <a:spLocks/>
            </p:cNvSpPr>
            <p:nvPr/>
          </p:nvSpPr>
          <p:spPr bwMode="auto">
            <a:xfrm>
              <a:off x="428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26" name="Freeform 1059"/>
            <p:cNvSpPr>
              <a:spLocks/>
            </p:cNvSpPr>
            <p:nvPr/>
          </p:nvSpPr>
          <p:spPr bwMode="auto">
            <a:xfrm>
              <a:off x="428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27" name="Freeform 1060"/>
            <p:cNvSpPr>
              <a:spLocks/>
            </p:cNvSpPr>
            <p:nvPr/>
          </p:nvSpPr>
          <p:spPr bwMode="auto">
            <a:xfrm>
              <a:off x="428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28" name="Freeform 1061"/>
            <p:cNvSpPr>
              <a:spLocks/>
            </p:cNvSpPr>
            <p:nvPr/>
          </p:nvSpPr>
          <p:spPr bwMode="auto">
            <a:xfrm>
              <a:off x="428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29" name="Freeform 1062"/>
            <p:cNvSpPr>
              <a:spLocks/>
            </p:cNvSpPr>
            <p:nvPr/>
          </p:nvSpPr>
          <p:spPr bwMode="auto">
            <a:xfrm>
              <a:off x="428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30" name="Freeform 1063"/>
            <p:cNvSpPr>
              <a:spLocks/>
            </p:cNvSpPr>
            <p:nvPr/>
          </p:nvSpPr>
          <p:spPr bwMode="auto">
            <a:xfrm>
              <a:off x="396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31" name="Freeform 1064"/>
            <p:cNvSpPr>
              <a:spLocks/>
            </p:cNvSpPr>
            <p:nvPr/>
          </p:nvSpPr>
          <p:spPr bwMode="auto">
            <a:xfrm>
              <a:off x="396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32" name="Freeform 1065"/>
            <p:cNvSpPr>
              <a:spLocks/>
            </p:cNvSpPr>
            <p:nvPr/>
          </p:nvSpPr>
          <p:spPr bwMode="auto">
            <a:xfrm>
              <a:off x="427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33" name="Freeform 1066"/>
            <p:cNvSpPr>
              <a:spLocks/>
            </p:cNvSpPr>
            <p:nvPr/>
          </p:nvSpPr>
          <p:spPr bwMode="auto">
            <a:xfrm>
              <a:off x="427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34" name="Freeform 1067"/>
            <p:cNvSpPr>
              <a:spLocks/>
            </p:cNvSpPr>
            <p:nvPr/>
          </p:nvSpPr>
          <p:spPr bwMode="auto">
            <a:xfrm>
              <a:off x="396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35" name="Freeform 1068"/>
            <p:cNvSpPr>
              <a:spLocks/>
            </p:cNvSpPr>
            <p:nvPr/>
          </p:nvSpPr>
          <p:spPr bwMode="auto">
            <a:xfrm>
              <a:off x="396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36" name="Freeform 1069"/>
            <p:cNvSpPr>
              <a:spLocks/>
            </p:cNvSpPr>
            <p:nvPr/>
          </p:nvSpPr>
          <p:spPr bwMode="auto">
            <a:xfrm>
              <a:off x="427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37" name="Freeform 1070"/>
            <p:cNvSpPr>
              <a:spLocks/>
            </p:cNvSpPr>
            <p:nvPr/>
          </p:nvSpPr>
          <p:spPr bwMode="auto">
            <a:xfrm>
              <a:off x="427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38" name="Freeform 1071"/>
            <p:cNvSpPr>
              <a:spLocks/>
            </p:cNvSpPr>
            <p:nvPr/>
          </p:nvSpPr>
          <p:spPr bwMode="auto">
            <a:xfrm>
              <a:off x="331" y="2235"/>
              <a:ext cx="30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1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1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39" name="Freeform 1072"/>
            <p:cNvSpPr>
              <a:spLocks/>
            </p:cNvSpPr>
            <p:nvPr/>
          </p:nvSpPr>
          <p:spPr bwMode="auto">
            <a:xfrm>
              <a:off x="329" y="219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40" name="Freeform 1073"/>
            <p:cNvSpPr>
              <a:spLocks/>
            </p:cNvSpPr>
            <p:nvPr/>
          </p:nvSpPr>
          <p:spPr bwMode="auto">
            <a:xfrm>
              <a:off x="329" y="216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41" name="Freeform 1074"/>
            <p:cNvSpPr>
              <a:spLocks/>
            </p:cNvSpPr>
            <p:nvPr/>
          </p:nvSpPr>
          <p:spPr bwMode="auto">
            <a:xfrm>
              <a:off x="329" y="212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42" name="Freeform 1075"/>
            <p:cNvSpPr>
              <a:spLocks/>
            </p:cNvSpPr>
            <p:nvPr/>
          </p:nvSpPr>
          <p:spPr bwMode="auto">
            <a:xfrm>
              <a:off x="329" y="209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43" name="Freeform 1076"/>
            <p:cNvSpPr>
              <a:spLocks/>
            </p:cNvSpPr>
            <p:nvPr/>
          </p:nvSpPr>
          <p:spPr bwMode="auto">
            <a:xfrm>
              <a:off x="329" y="205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44" name="Freeform 1077"/>
            <p:cNvSpPr>
              <a:spLocks/>
            </p:cNvSpPr>
            <p:nvPr/>
          </p:nvSpPr>
          <p:spPr bwMode="auto">
            <a:xfrm>
              <a:off x="329" y="202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45" name="Freeform 1078"/>
            <p:cNvSpPr>
              <a:spLocks/>
            </p:cNvSpPr>
            <p:nvPr/>
          </p:nvSpPr>
          <p:spPr bwMode="auto">
            <a:xfrm>
              <a:off x="329" y="1989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46" name="Freeform 1079"/>
            <p:cNvSpPr>
              <a:spLocks/>
            </p:cNvSpPr>
            <p:nvPr/>
          </p:nvSpPr>
          <p:spPr bwMode="auto">
            <a:xfrm>
              <a:off x="329" y="195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47" name="Freeform 1080"/>
            <p:cNvSpPr>
              <a:spLocks/>
            </p:cNvSpPr>
            <p:nvPr/>
          </p:nvSpPr>
          <p:spPr bwMode="auto">
            <a:xfrm>
              <a:off x="329" y="188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48" name="Freeform 1081"/>
            <p:cNvSpPr>
              <a:spLocks/>
            </p:cNvSpPr>
            <p:nvPr/>
          </p:nvSpPr>
          <p:spPr bwMode="auto">
            <a:xfrm>
              <a:off x="329" y="191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49" name="Freeform 1082"/>
            <p:cNvSpPr>
              <a:spLocks/>
            </p:cNvSpPr>
            <p:nvPr/>
          </p:nvSpPr>
          <p:spPr bwMode="auto">
            <a:xfrm>
              <a:off x="329" y="184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50" name="Freeform 1083"/>
            <p:cNvSpPr>
              <a:spLocks/>
            </p:cNvSpPr>
            <p:nvPr/>
          </p:nvSpPr>
          <p:spPr bwMode="auto">
            <a:xfrm>
              <a:off x="361" y="2234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51" name="Freeform 1084"/>
            <p:cNvSpPr>
              <a:spLocks/>
            </p:cNvSpPr>
            <p:nvPr/>
          </p:nvSpPr>
          <p:spPr bwMode="auto">
            <a:xfrm>
              <a:off x="360" y="219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52" name="Freeform 1085"/>
            <p:cNvSpPr>
              <a:spLocks/>
            </p:cNvSpPr>
            <p:nvPr/>
          </p:nvSpPr>
          <p:spPr bwMode="auto">
            <a:xfrm>
              <a:off x="360" y="21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53" name="Freeform 1086"/>
            <p:cNvSpPr>
              <a:spLocks/>
            </p:cNvSpPr>
            <p:nvPr/>
          </p:nvSpPr>
          <p:spPr bwMode="auto">
            <a:xfrm>
              <a:off x="360" y="21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54" name="Freeform 1087"/>
            <p:cNvSpPr>
              <a:spLocks/>
            </p:cNvSpPr>
            <p:nvPr/>
          </p:nvSpPr>
          <p:spPr bwMode="auto">
            <a:xfrm>
              <a:off x="360" y="209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55" name="Freeform 1088"/>
            <p:cNvSpPr>
              <a:spLocks/>
            </p:cNvSpPr>
            <p:nvPr/>
          </p:nvSpPr>
          <p:spPr bwMode="auto">
            <a:xfrm>
              <a:off x="360" y="205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56" name="Freeform 1089"/>
            <p:cNvSpPr>
              <a:spLocks/>
            </p:cNvSpPr>
            <p:nvPr/>
          </p:nvSpPr>
          <p:spPr bwMode="auto">
            <a:xfrm>
              <a:off x="360" y="202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57" name="Freeform 1090"/>
            <p:cNvSpPr>
              <a:spLocks/>
            </p:cNvSpPr>
            <p:nvPr/>
          </p:nvSpPr>
          <p:spPr bwMode="auto">
            <a:xfrm>
              <a:off x="360" y="198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58" name="Freeform 1091"/>
            <p:cNvSpPr>
              <a:spLocks/>
            </p:cNvSpPr>
            <p:nvPr/>
          </p:nvSpPr>
          <p:spPr bwMode="auto">
            <a:xfrm>
              <a:off x="360" y="19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59" name="Freeform 1092"/>
            <p:cNvSpPr>
              <a:spLocks/>
            </p:cNvSpPr>
            <p:nvPr/>
          </p:nvSpPr>
          <p:spPr bwMode="auto">
            <a:xfrm>
              <a:off x="360" y="18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60" name="Freeform 1093"/>
            <p:cNvSpPr>
              <a:spLocks/>
            </p:cNvSpPr>
            <p:nvPr/>
          </p:nvSpPr>
          <p:spPr bwMode="auto">
            <a:xfrm>
              <a:off x="360" y="19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61" name="Freeform 1094"/>
            <p:cNvSpPr>
              <a:spLocks/>
            </p:cNvSpPr>
            <p:nvPr/>
          </p:nvSpPr>
          <p:spPr bwMode="auto">
            <a:xfrm>
              <a:off x="360" y="18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62" name="Freeform 1095"/>
            <p:cNvSpPr>
              <a:spLocks/>
            </p:cNvSpPr>
            <p:nvPr/>
          </p:nvSpPr>
          <p:spPr bwMode="auto">
            <a:xfrm>
              <a:off x="329" y="258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63" name="Freeform 1096"/>
            <p:cNvSpPr>
              <a:spLocks/>
            </p:cNvSpPr>
            <p:nvPr/>
          </p:nvSpPr>
          <p:spPr bwMode="auto">
            <a:xfrm>
              <a:off x="329" y="254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64" name="Freeform 1097"/>
            <p:cNvSpPr>
              <a:spLocks/>
            </p:cNvSpPr>
            <p:nvPr/>
          </p:nvSpPr>
          <p:spPr bwMode="auto">
            <a:xfrm>
              <a:off x="329" y="251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65" name="Freeform 1098"/>
            <p:cNvSpPr>
              <a:spLocks/>
            </p:cNvSpPr>
            <p:nvPr/>
          </p:nvSpPr>
          <p:spPr bwMode="auto">
            <a:xfrm>
              <a:off x="329" y="247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66" name="Freeform 1099"/>
            <p:cNvSpPr>
              <a:spLocks/>
            </p:cNvSpPr>
            <p:nvPr/>
          </p:nvSpPr>
          <p:spPr bwMode="auto">
            <a:xfrm>
              <a:off x="329" y="24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67" name="Freeform 1100"/>
            <p:cNvSpPr>
              <a:spLocks/>
            </p:cNvSpPr>
            <p:nvPr/>
          </p:nvSpPr>
          <p:spPr bwMode="auto">
            <a:xfrm>
              <a:off x="329" y="24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68" name="Freeform 1101"/>
            <p:cNvSpPr>
              <a:spLocks/>
            </p:cNvSpPr>
            <p:nvPr/>
          </p:nvSpPr>
          <p:spPr bwMode="auto">
            <a:xfrm>
              <a:off x="329" y="237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69" name="Freeform 1102"/>
            <p:cNvSpPr>
              <a:spLocks/>
            </p:cNvSpPr>
            <p:nvPr/>
          </p:nvSpPr>
          <p:spPr bwMode="auto">
            <a:xfrm>
              <a:off x="329" y="230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70" name="Freeform 1103"/>
            <p:cNvSpPr>
              <a:spLocks/>
            </p:cNvSpPr>
            <p:nvPr/>
          </p:nvSpPr>
          <p:spPr bwMode="auto">
            <a:xfrm>
              <a:off x="329" y="233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71" name="Freeform 1104"/>
            <p:cNvSpPr>
              <a:spLocks/>
            </p:cNvSpPr>
            <p:nvPr/>
          </p:nvSpPr>
          <p:spPr bwMode="auto">
            <a:xfrm>
              <a:off x="329" y="226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72" name="Freeform 1105"/>
            <p:cNvSpPr>
              <a:spLocks/>
            </p:cNvSpPr>
            <p:nvPr/>
          </p:nvSpPr>
          <p:spPr bwMode="auto">
            <a:xfrm>
              <a:off x="360" y="258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73" name="Freeform 1106"/>
            <p:cNvSpPr>
              <a:spLocks/>
            </p:cNvSpPr>
            <p:nvPr/>
          </p:nvSpPr>
          <p:spPr bwMode="auto">
            <a:xfrm>
              <a:off x="360" y="254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74" name="Freeform 1107"/>
            <p:cNvSpPr>
              <a:spLocks/>
            </p:cNvSpPr>
            <p:nvPr/>
          </p:nvSpPr>
          <p:spPr bwMode="auto">
            <a:xfrm>
              <a:off x="360" y="251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75" name="Freeform 1108"/>
            <p:cNvSpPr>
              <a:spLocks/>
            </p:cNvSpPr>
            <p:nvPr/>
          </p:nvSpPr>
          <p:spPr bwMode="auto">
            <a:xfrm>
              <a:off x="360" y="247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76" name="Freeform 1109"/>
            <p:cNvSpPr>
              <a:spLocks/>
            </p:cNvSpPr>
            <p:nvPr/>
          </p:nvSpPr>
          <p:spPr bwMode="auto">
            <a:xfrm>
              <a:off x="360" y="244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77" name="Freeform 1110"/>
            <p:cNvSpPr>
              <a:spLocks/>
            </p:cNvSpPr>
            <p:nvPr/>
          </p:nvSpPr>
          <p:spPr bwMode="auto">
            <a:xfrm>
              <a:off x="360" y="240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78" name="Freeform 1111"/>
            <p:cNvSpPr>
              <a:spLocks/>
            </p:cNvSpPr>
            <p:nvPr/>
          </p:nvSpPr>
          <p:spPr bwMode="auto">
            <a:xfrm>
              <a:off x="360" y="237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79" name="Freeform 1112"/>
            <p:cNvSpPr>
              <a:spLocks/>
            </p:cNvSpPr>
            <p:nvPr/>
          </p:nvSpPr>
          <p:spPr bwMode="auto">
            <a:xfrm>
              <a:off x="360" y="2301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80" name="Freeform 1113"/>
            <p:cNvSpPr>
              <a:spLocks/>
            </p:cNvSpPr>
            <p:nvPr/>
          </p:nvSpPr>
          <p:spPr bwMode="auto">
            <a:xfrm>
              <a:off x="360" y="233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81" name="Freeform 1114"/>
            <p:cNvSpPr>
              <a:spLocks/>
            </p:cNvSpPr>
            <p:nvPr/>
          </p:nvSpPr>
          <p:spPr bwMode="auto">
            <a:xfrm>
              <a:off x="360" y="2266"/>
              <a:ext cx="31" cy="33"/>
            </a:xfrm>
            <a:custGeom>
              <a:avLst/>
              <a:gdLst>
                <a:gd name="T0" fmla="*/ 2 w 52"/>
                <a:gd name="T1" fmla="*/ 1 h 54"/>
                <a:gd name="T2" fmla="*/ 2 w 52"/>
                <a:gd name="T3" fmla="*/ 1 h 54"/>
                <a:gd name="T4" fmla="*/ 2 w 52"/>
                <a:gd name="T5" fmla="*/ 2 h 54"/>
                <a:gd name="T6" fmla="*/ 2 w 52"/>
                <a:gd name="T7" fmla="*/ 2 h 54"/>
                <a:gd name="T8" fmla="*/ 2 w 52"/>
                <a:gd name="T9" fmla="*/ 2 h 54"/>
                <a:gd name="T10" fmla="*/ 2 w 52"/>
                <a:gd name="T11" fmla="*/ 2 h 54"/>
                <a:gd name="T12" fmla="*/ 1 w 52"/>
                <a:gd name="T13" fmla="*/ 2 h 54"/>
                <a:gd name="T14" fmla="*/ 1 w 52"/>
                <a:gd name="T15" fmla="*/ 2 h 54"/>
                <a:gd name="T16" fmla="*/ 1 w 52"/>
                <a:gd name="T17" fmla="*/ 2 h 54"/>
                <a:gd name="T18" fmla="*/ 1 w 52"/>
                <a:gd name="T19" fmla="*/ 2 h 54"/>
                <a:gd name="T20" fmla="*/ 1 w 52"/>
                <a:gd name="T21" fmla="*/ 2 h 54"/>
                <a:gd name="T22" fmla="*/ 1 w 52"/>
                <a:gd name="T23" fmla="*/ 2 h 54"/>
                <a:gd name="T24" fmla="*/ 1 w 52"/>
                <a:gd name="T25" fmla="*/ 2 h 54"/>
                <a:gd name="T26" fmla="*/ 1 w 52"/>
                <a:gd name="T27" fmla="*/ 1 h 54"/>
                <a:gd name="T28" fmla="*/ 0 w 52"/>
                <a:gd name="T29" fmla="*/ 1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82" name="Freeform 1115"/>
            <p:cNvSpPr>
              <a:spLocks/>
            </p:cNvSpPr>
            <p:nvPr/>
          </p:nvSpPr>
          <p:spPr bwMode="auto">
            <a:xfrm>
              <a:off x="328" y="18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83" name="Freeform 1116"/>
            <p:cNvSpPr>
              <a:spLocks/>
            </p:cNvSpPr>
            <p:nvPr/>
          </p:nvSpPr>
          <p:spPr bwMode="auto">
            <a:xfrm>
              <a:off x="328" y="17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84" name="Freeform 1117"/>
            <p:cNvSpPr>
              <a:spLocks/>
            </p:cNvSpPr>
            <p:nvPr/>
          </p:nvSpPr>
          <p:spPr bwMode="auto">
            <a:xfrm>
              <a:off x="359" y="18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85" name="Freeform 1118"/>
            <p:cNvSpPr>
              <a:spLocks/>
            </p:cNvSpPr>
            <p:nvPr/>
          </p:nvSpPr>
          <p:spPr bwMode="auto">
            <a:xfrm>
              <a:off x="359" y="17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86" name="Freeform 1119"/>
            <p:cNvSpPr>
              <a:spLocks/>
            </p:cNvSpPr>
            <p:nvPr/>
          </p:nvSpPr>
          <p:spPr bwMode="auto">
            <a:xfrm>
              <a:off x="328" y="265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87" name="Freeform 1120"/>
            <p:cNvSpPr>
              <a:spLocks/>
            </p:cNvSpPr>
            <p:nvPr/>
          </p:nvSpPr>
          <p:spPr bwMode="auto">
            <a:xfrm>
              <a:off x="328" y="261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88" name="Freeform 1121"/>
            <p:cNvSpPr>
              <a:spLocks/>
            </p:cNvSpPr>
            <p:nvPr/>
          </p:nvSpPr>
          <p:spPr bwMode="auto">
            <a:xfrm>
              <a:off x="359" y="265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89" name="Freeform 1122"/>
            <p:cNvSpPr>
              <a:spLocks/>
            </p:cNvSpPr>
            <p:nvPr/>
          </p:nvSpPr>
          <p:spPr bwMode="auto">
            <a:xfrm>
              <a:off x="359" y="261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90" name="Freeform 1123"/>
            <p:cNvSpPr>
              <a:spLocks/>
            </p:cNvSpPr>
            <p:nvPr/>
          </p:nvSpPr>
          <p:spPr bwMode="auto">
            <a:xfrm>
              <a:off x="1308" y="26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91" name="Freeform 1124"/>
            <p:cNvSpPr>
              <a:spLocks/>
            </p:cNvSpPr>
            <p:nvPr/>
          </p:nvSpPr>
          <p:spPr bwMode="auto">
            <a:xfrm>
              <a:off x="1339" y="268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92" name="Freeform 1125"/>
            <p:cNvSpPr>
              <a:spLocks/>
            </p:cNvSpPr>
            <p:nvPr/>
          </p:nvSpPr>
          <p:spPr bwMode="auto">
            <a:xfrm>
              <a:off x="1244" y="269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93" name="Freeform 1126"/>
            <p:cNvSpPr>
              <a:spLocks/>
            </p:cNvSpPr>
            <p:nvPr/>
          </p:nvSpPr>
          <p:spPr bwMode="auto">
            <a:xfrm>
              <a:off x="1275" y="269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94" name="Freeform 1127"/>
            <p:cNvSpPr>
              <a:spLocks/>
            </p:cNvSpPr>
            <p:nvPr/>
          </p:nvSpPr>
          <p:spPr bwMode="auto">
            <a:xfrm>
              <a:off x="1180" y="26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95" name="Freeform 1128"/>
            <p:cNvSpPr>
              <a:spLocks/>
            </p:cNvSpPr>
            <p:nvPr/>
          </p:nvSpPr>
          <p:spPr bwMode="auto">
            <a:xfrm>
              <a:off x="1211" y="268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96" name="Freeform 1129"/>
            <p:cNvSpPr>
              <a:spLocks/>
            </p:cNvSpPr>
            <p:nvPr/>
          </p:nvSpPr>
          <p:spPr bwMode="auto">
            <a:xfrm>
              <a:off x="1112" y="26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97" name="Freeform 1130"/>
            <p:cNvSpPr>
              <a:spLocks/>
            </p:cNvSpPr>
            <p:nvPr/>
          </p:nvSpPr>
          <p:spPr bwMode="auto">
            <a:xfrm>
              <a:off x="1143" y="268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98" name="Freeform 1131"/>
            <p:cNvSpPr>
              <a:spLocks/>
            </p:cNvSpPr>
            <p:nvPr/>
          </p:nvSpPr>
          <p:spPr bwMode="auto">
            <a:xfrm>
              <a:off x="1048" y="269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899" name="Freeform 1132"/>
            <p:cNvSpPr>
              <a:spLocks/>
            </p:cNvSpPr>
            <p:nvPr/>
          </p:nvSpPr>
          <p:spPr bwMode="auto">
            <a:xfrm>
              <a:off x="1079" y="269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00" name="Freeform 1133"/>
            <p:cNvSpPr>
              <a:spLocks/>
            </p:cNvSpPr>
            <p:nvPr/>
          </p:nvSpPr>
          <p:spPr bwMode="auto">
            <a:xfrm>
              <a:off x="984" y="26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01" name="Freeform 1134"/>
            <p:cNvSpPr>
              <a:spLocks/>
            </p:cNvSpPr>
            <p:nvPr/>
          </p:nvSpPr>
          <p:spPr bwMode="auto">
            <a:xfrm>
              <a:off x="1015" y="268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02" name="Freeform 1135"/>
            <p:cNvSpPr>
              <a:spLocks/>
            </p:cNvSpPr>
            <p:nvPr/>
          </p:nvSpPr>
          <p:spPr bwMode="auto">
            <a:xfrm>
              <a:off x="916" y="26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03" name="Freeform 1136"/>
            <p:cNvSpPr>
              <a:spLocks/>
            </p:cNvSpPr>
            <p:nvPr/>
          </p:nvSpPr>
          <p:spPr bwMode="auto">
            <a:xfrm>
              <a:off x="947" y="268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04" name="Freeform 1137"/>
            <p:cNvSpPr>
              <a:spLocks/>
            </p:cNvSpPr>
            <p:nvPr/>
          </p:nvSpPr>
          <p:spPr bwMode="auto">
            <a:xfrm>
              <a:off x="852" y="269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05" name="Freeform 1138"/>
            <p:cNvSpPr>
              <a:spLocks/>
            </p:cNvSpPr>
            <p:nvPr/>
          </p:nvSpPr>
          <p:spPr bwMode="auto">
            <a:xfrm>
              <a:off x="883" y="269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06" name="Freeform 1139"/>
            <p:cNvSpPr>
              <a:spLocks/>
            </p:cNvSpPr>
            <p:nvPr/>
          </p:nvSpPr>
          <p:spPr bwMode="auto">
            <a:xfrm>
              <a:off x="788" y="26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07" name="Freeform 1140"/>
            <p:cNvSpPr>
              <a:spLocks/>
            </p:cNvSpPr>
            <p:nvPr/>
          </p:nvSpPr>
          <p:spPr bwMode="auto">
            <a:xfrm>
              <a:off x="819" y="268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08" name="Freeform 1141"/>
            <p:cNvSpPr>
              <a:spLocks/>
            </p:cNvSpPr>
            <p:nvPr/>
          </p:nvSpPr>
          <p:spPr bwMode="auto">
            <a:xfrm>
              <a:off x="720" y="26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09" name="Freeform 1142"/>
            <p:cNvSpPr>
              <a:spLocks/>
            </p:cNvSpPr>
            <p:nvPr/>
          </p:nvSpPr>
          <p:spPr bwMode="auto">
            <a:xfrm>
              <a:off x="751" y="268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10" name="Freeform 1143"/>
            <p:cNvSpPr>
              <a:spLocks/>
            </p:cNvSpPr>
            <p:nvPr/>
          </p:nvSpPr>
          <p:spPr bwMode="auto">
            <a:xfrm>
              <a:off x="656" y="269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11" name="Freeform 1144"/>
            <p:cNvSpPr>
              <a:spLocks/>
            </p:cNvSpPr>
            <p:nvPr/>
          </p:nvSpPr>
          <p:spPr bwMode="auto">
            <a:xfrm>
              <a:off x="687" y="269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12" name="Freeform 1145"/>
            <p:cNvSpPr>
              <a:spLocks/>
            </p:cNvSpPr>
            <p:nvPr/>
          </p:nvSpPr>
          <p:spPr bwMode="auto">
            <a:xfrm>
              <a:off x="592" y="26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13" name="Freeform 1146"/>
            <p:cNvSpPr>
              <a:spLocks/>
            </p:cNvSpPr>
            <p:nvPr/>
          </p:nvSpPr>
          <p:spPr bwMode="auto">
            <a:xfrm>
              <a:off x="623" y="268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14" name="Freeform 1147"/>
            <p:cNvSpPr>
              <a:spLocks/>
            </p:cNvSpPr>
            <p:nvPr/>
          </p:nvSpPr>
          <p:spPr bwMode="auto">
            <a:xfrm>
              <a:off x="524" y="26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15" name="Freeform 1148"/>
            <p:cNvSpPr>
              <a:spLocks/>
            </p:cNvSpPr>
            <p:nvPr/>
          </p:nvSpPr>
          <p:spPr bwMode="auto">
            <a:xfrm>
              <a:off x="555" y="268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16" name="Freeform 1149"/>
            <p:cNvSpPr>
              <a:spLocks/>
            </p:cNvSpPr>
            <p:nvPr/>
          </p:nvSpPr>
          <p:spPr bwMode="auto">
            <a:xfrm>
              <a:off x="460" y="269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17" name="Freeform 1150"/>
            <p:cNvSpPr>
              <a:spLocks/>
            </p:cNvSpPr>
            <p:nvPr/>
          </p:nvSpPr>
          <p:spPr bwMode="auto">
            <a:xfrm>
              <a:off x="491" y="269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18" name="Freeform 1151"/>
            <p:cNvSpPr>
              <a:spLocks/>
            </p:cNvSpPr>
            <p:nvPr/>
          </p:nvSpPr>
          <p:spPr bwMode="auto">
            <a:xfrm>
              <a:off x="396" y="26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19" name="Freeform 1152"/>
            <p:cNvSpPr>
              <a:spLocks/>
            </p:cNvSpPr>
            <p:nvPr/>
          </p:nvSpPr>
          <p:spPr bwMode="auto">
            <a:xfrm>
              <a:off x="427" y="268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20" name="Freeform 1153"/>
            <p:cNvSpPr>
              <a:spLocks/>
            </p:cNvSpPr>
            <p:nvPr/>
          </p:nvSpPr>
          <p:spPr bwMode="auto">
            <a:xfrm>
              <a:off x="328" y="268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21" name="Freeform 1154"/>
            <p:cNvSpPr>
              <a:spLocks/>
            </p:cNvSpPr>
            <p:nvPr/>
          </p:nvSpPr>
          <p:spPr bwMode="auto">
            <a:xfrm>
              <a:off x="359" y="268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22" name="Freeform 1155"/>
            <p:cNvSpPr>
              <a:spLocks/>
            </p:cNvSpPr>
            <p:nvPr/>
          </p:nvSpPr>
          <p:spPr bwMode="auto">
            <a:xfrm>
              <a:off x="1308" y="174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23" name="Freeform 1156"/>
            <p:cNvSpPr>
              <a:spLocks/>
            </p:cNvSpPr>
            <p:nvPr/>
          </p:nvSpPr>
          <p:spPr bwMode="auto">
            <a:xfrm>
              <a:off x="1339" y="174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24" name="Freeform 1157"/>
            <p:cNvSpPr>
              <a:spLocks/>
            </p:cNvSpPr>
            <p:nvPr/>
          </p:nvSpPr>
          <p:spPr bwMode="auto">
            <a:xfrm>
              <a:off x="1244" y="174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25" name="Freeform 1158"/>
            <p:cNvSpPr>
              <a:spLocks/>
            </p:cNvSpPr>
            <p:nvPr/>
          </p:nvSpPr>
          <p:spPr bwMode="auto">
            <a:xfrm>
              <a:off x="1275" y="17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26" name="Freeform 1159"/>
            <p:cNvSpPr>
              <a:spLocks/>
            </p:cNvSpPr>
            <p:nvPr/>
          </p:nvSpPr>
          <p:spPr bwMode="auto">
            <a:xfrm>
              <a:off x="1180" y="174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27" name="Freeform 1160"/>
            <p:cNvSpPr>
              <a:spLocks/>
            </p:cNvSpPr>
            <p:nvPr/>
          </p:nvSpPr>
          <p:spPr bwMode="auto">
            <a:xfrm>
              <a:off x="1211" y="174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28" name="Freeform 1161"/>
            <p:cNvSpPr>
              <a:spLocks/>
            </p:cNvSpPr>
            <p:nvPr/>
          </p:nvSpPr>
          <p:spPr bwMode="auto">
            <a:xfrm>
              <a:off x="1112" y="174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29" name="Freeform 1162"/>
            <p:cNvSpPr>
              <a:spLocks/>
            </p:cNvSpPr>
            <p:nvPr/>
          </p:nvSpPr>
          <p:spPr bwMode="auto">
            <a:xfrm>
              <a:off x="1143" y="174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30" name="Freeform 1163"/>
            <p:cNvSpPr>
              <a:spLocks/>
            </p:cNvSpPr>
            <p:nvPr/>
          </p:nvSpPr>
          <p:spPr bwMode="auto">
            <a:xfrm>
              <a:off x="1048" y="174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31" name="Freeform 1164"/>
            <p:cNvSpPr>
              <a:spLocks/>
            </p:cNvSpPr>
            <p:nvPr/>
          </p:nvSpPr>
          <p:spPr bwMode="auto">
            <a:xfrm>
              <a:off x="1079" y="17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32" name="Freeform 1165"/>
            <p:cNvSpPr>
              <a:spLocks/>
            </p:cNvSpPr>
            <p:nvPr/>
          </p:nvSpPr>
          <p:spPr bwMode="auto">
            <a:xfrm>
              <a:off x="984" y="174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33" name="Freeform 1166"/>
            <p:cNvSpPr>
              <a:spLocks/>
            </p:cNvSpPr>
            <p:nvPr/>
          </p:nvSpPr>
          <p:spPr bwMode="auto">
            <a:xfrm>
              <a:off x="1015" y="174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34" name="Freeform 1167"/>
            <p:cNvSpPr>
              <a:spLocks/>
            </p:cNvSpPr>
            <p:nvPr/>
          </p:nvSpPr>
          <p:spPr bwMode="auto">
            <a:xfrm>
              <a:off x="916" y="174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35" name="Freeform 1168"/>
            <p:cNvSpPr>
              <a:spLocks/>
            </p:cNvSpPr>
            <p:nvPr/>
          </p:nvSpPr>
          <p:spPr bwMode="auto">
            <a:xfrm>
              <a:off x="947" y="174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36" name="Freeform 1169"/>
            <p:cNvSpPr>
              <a:spLocks/>
            </p:cNvSpPr>
            <p:nvPr/>
          </p:nvSpPr>
          <p:spPr bwMode="auto">
            <a:xfrm>
              <a:off x="852" y="174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37" name="Freeform 1170"/>
            <p:cNvSpPr>
              <a:spLocks/>
            </p:cNvSpPr>
            <p:nvPr/>
          </p:nvSpPr>
          <p:spPr bwMode="auto">
            <a:xfrm>
              <a:off x="883" y="17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38" name="Freeform 1171"/>
            <p:cNvSpPr>
              <a:spLocks/>
            </p:cNvSpPr>
            <p:nvPr/>
          </p:nvSpPr>
          <p:spPr bwMode="auto">
            <a:xfrm>
              <a:off x="788" y="174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39" name="Freeform 1172"/>
            <p:cNvSpPr>
              <a:spLocks/>
            </p:cNvSpPr>
            <p:nvPr/>
          </p:nvSpPr>
          <p:spPr bwMode="auto">
            <a:xfrm>
              <a:off x="819" y="174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40" name="Freeform 1173"/>
            <p:cNvSpPr>
              <a:spLocks/>
            </p:cNvSpPr>
            <p:nvPr/>
          </p:nvSpPr>
          <p:spPr bwMode="auto">
            <a:xfrm>
              <a:off x="720" y="174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41" name="Freeform 1174"/>
            <p:cNvSpPr>
              <a:spLocks/>
            </p:cNvSpPr>
            <p:nvPr/>
          </p:nvSpPr>
          <p:spPr bwMode="auto">
            <a:xfrm>
              <a:off x="751" y="174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42" name="Freeform 1175"/>
            <p:cNvSpPr>
              <a:spLocks/>
            </p:cNvSpPr>
            <p:nvPr/>
          </p:nvSpPr>
          <p:spPr bwMode="auto">
            <a:xfrm>
              <a:off x="656" y="174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43" name="Freeform 1176"/>
            <p:cNvSpPr>
              <a:spLocks/>
            </p:cNvSpPr>
            <p:nvPr/>
          </p:nvSpPr>
          <p:spPr bwMode="auto">
            <a:xfrm>
              <a:off x="687" y="17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44" name="Freeform 1177"/>
            <p:cNvSpPr>
              <a:spLocks/>
            </p:cNvSpPr>
            <p:nvPr/>
          </p:nvSpPr>
          <p:spPr bwMode="auto">
            <a:xfrm>
              <a:off x="592" y="174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45" name="Freeform 1178"/>
            <p:cNvSpPr>
              <a:spLocks/>
            </p:cNvSpPr>
            <p:nvPr/>
          </p:nvSpPr>
          <p:spPr bwMode="auto">
            <a:xfrm>
              <a:off x="623" y="174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46" name="Freeform 1179"/>
            <p:cNvSpPr>
              <a:spLocks/>
            </p:cNvSpPr>
            <p:nvPr/>
          </p:nvSpPr>
          <p:spPr bwMode="auto">
            <a:xfrm>
              <a:off x="524" y="174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47" name="Freeform 1180"/>
            <p:cNvSpPr>
              <a:spLocks/>
            </p:cNvSpPr>
            <p:nvPr/>
          </p:nvSpPr>
          <p:spPr bwMode="auto">
            <a:xfrm>
              <a:off x="555" y="174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48" name="Freeform 1181"/>
            <p:cNvSpPr>
              <a:spLocks/>
            </p:cNvSpPr>
            <p:nvPr/>
          </p:nvSpPr>
          <p:spPr bwMode="auto">
            <a:xfrm>
              <a:off x="460" y="174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49" name="Freeform 1182"/>
            <p:cNvSpPr>
              <a:spLocks/>
            </p:cNvSpPr>
            <p:nvPr/>
          </p:nvSpPr>
          <p:spPr bwMode="auto">
            <a:xfrm>
              <a:off x="491" y="174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50" name="Freeform 1183"/>
            <p:cNvSpPr>
              <a:spLocks/>
            </p:cNvSpPr>
            <p:nvPr/>
          </p:nvSpPr>
          <p:spPr bwMode="auto">
            <a:xfrm>
              <a:off x="396" y="174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51" name="Freeform 1184"/>
            <p:cNvSpPr>
              <a:spLocks/>
            </p:cNvSpPr>
            <p:nvPr/>
          </p:nvSpPr>
          <p:spPr bwMode="auto">
            <a:xfrm>
              <a:off x="427" y="174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52" name="Freeform 1185"/>
            <p:cNvSpPr>
              <a:spLocks/>
            </p:cNvSpPr>
            <p:nvPr/>
          </p:nvSpPr>
          <p:spPr bwMode="auto">
            <a:xfrm>
              <a:off x="328" y="174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53" name="Freeform 1186"/>
            <p:cNvSpPr>
              <a:spLocks/>
            </p:cNvSpPr>
            <p:nvPr/>
          </p:nvSpPr>
          <p:spPr bwMode="auto">
            <a:xfrm>
              <a:off x="359" y="174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54" name="Freeform 1187"/>
            <p:cNvSpPr>
              <a:spLocks/>
            </p:cNvSpPr>
            <p:nvPr/>
          </p:nvSpPr>
          <p:spPr bwMode="auto">
            <a:xfrm>
              <a:off x="984" y="272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55" name="Freeform 1188"/>
            <p:cNvSpPr>
              <a:spLocks/>
            </p:cNvSpPr>
            <p:nvPr/>
          </p:nvSpPr>
          <p:spPr bwMode="auto">
            <a:xfrm>
              <a:off x="1015" y="272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56" name="Freeform 1189"/>
            <p:cNvSpPr>
              <a:spLocks/>
            </p:cNvSpPr>
            <p:nvPr/>
          </p:nvSpPr>
          <p:spPr bwMode="auto">
            <a:xfrm>
              <a:off x="916" y="272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57" name="Freeform 1190"/>
            <p:cNvSpPr>
              <a:spLocks/>
            </p:cNvSpPr>
            <p:nvPr/>
          </p:nvSpPr>
          <p:spPr bwMode="auto">
            <a:xfrm>
              <a:off x="947" y="272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58" name="Freeform 1191"/>
            <p:cNvSpPr>
              <a:spLocks/>
            </p:cNvSpPr>
            <p:nvPr/>
          </p:nvSpPr>
          <p:spPr bwMode="auto">
            <a:xfrm>
              <a:off x="852" y="272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59" name="Freeform 1192"/>
            <p:cNvSpPr>
              <a:spLocks/>
            </p:cNvSpPr>
            <p:nvPr/>
          </p:nvSpPr>
          <p:spPr bwMode="auto">
            <a:xfrm>
              <a:off x="883" y="27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60" name="Freeform 1193"/>
            <p:cNvSpPr>
              <a:spLocks/>
            </p:cNvSpPr>
            <p:nvPr/>
          </p:nvSpPr>
          <p:spPr bwMode="auto">
            <a:xfrm>
              <a:off x="788" y="272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61" name="Freeform 1194"/>
            <p:cNvSpPr>
              <a:spLocks/>
            </p:cNvSpPr>
            <p:nvPr/>
          </p:nvSpPr>
          <p:spPr bwMode="auto">
            <a:xfrm>
              <a:off x="819" y="272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62" name="Freeform 1195"/>
            <p:cNvSpPr>
              <a:spLocks/>
            </p:cNvSpPr>
            <p:nvPr/>
          </p:nvSpPr>
          <p:spPr bwMode="auto">
            <a:xfrm>
              <a:off x="720" y="272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63" name="Freeform 1196"/>
            <p:cNvSpPr>
              <a:spLocks/>
            </p:cNvSpPr>
            <p:nvPr/>
          </p:nvSpPr>
          <p:spPr bwMode="auto">
            <a:xfrm>
              <a:off x="751" y="272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64" name="Freeform 1197"/>
            <p:cNvSpPr>
              <a:spLocks/>
            </p:cNvSpPr>
            <p:nvPr/>
          </p:nvSpPr>
          <p:spPr bwMode="auto">
            <a:xfrm>
              <a:off x="656" y="272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65" name="Freeform 1198"/>
            <p:cNvSpPr>
              <a:spLocks/>
            </p:cNvSpPr>
            <p:nvPr/>
          </p:nvSpPr>
          <p:spPr bwMode="auto">
            <a:xfrm>
              <a:off x="687" y="27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66" name="Freeform 1199"/>
            <p:cNvSpPr>
              <a:spLocks/>
            </p:cNvSpPr>
            <p:nvPr/>
          </p:nvSpPr>
          <p:spPr bwMode="auto">
            <a:xfrm>
              <a:off x="592" y="272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67" name="Freeform 1200"/>
            <p:cNvSpPr>
              <a:spLocks/>
            </p:cNvSpPr>
            <p:nvPr/>
          </p:nvSpPr>
          <p:spPr bwMode="auto">
            <a:xfrm>
              <a:off x="623" y="272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68" name="Freeform 1201"/>
            <p:cNvSpPr>
              <a:spLocks/>
            </p:cNvSpPr>
            <p:nvPr/>
          </p:nvSpPr>
          <p:spPr bwMode="auto">
            <a:xfrm>
              <a:off x="524" y="272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69" name="Freeform 1202"/>
            <p:cNvSpPr>
              <a:spLocks/>
            </p:cNvSpPr>
            <p:nvPr/>
          </p:nvSpPr>
          <p:spPr bwMode="auto">
            <a:xfrm>
              <a:off x="555" y="272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70" name="Freeform 1203"/>
            <p:cNvSpPr>
              <a:spLocks/>
            </p:cNvSpPr>
            <p:nvPr/>
          </p:nvSpPr>
          <p:spPr bwMode="auto">
            <a:xfrm>
              <a:off x="460" y="272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71" name="Freeform 1204"/>
            <p:cNvSpPr>
              <a:spLocks/>
            </p:cNvSpPr>
            <p:nvPr/>
          </p:nvSpPr>
          <p:spPr bwMode="auto">
            <a:xfrm>
              <a:off x="491" y="272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72" name="Freeform 1205"/>
            <p:cNvSpPr>
              <a:spLocks/>
            </p:cNvSpPr>
            <p:nvPr/>
          </p:nvSpPr>
          <p:spPr bwMode="auto">
            <a:xfrm>
              <a:off x="396" y="272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73" name="Freeform 1206"/>
            <p:cNvSpPr>
              <a:spLocks/>
            </p:cNvSpPr>
            <p:nvPr/>
          </p:nvSpPr>
          <p:spPr bwMode="auto">
            <a:xfrm>
              <a:off x="427" y="272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74" name="Freeform 1207"/>
            <p:cNvSpPr>
              <a:spLocks/>
            </p:cNvSpPr>
            <p:nvPr/>
          </p:nvSpPr>
          <p:spPr bwMode="auto">
            <a:xfrm>
              <a:off x="328" y="272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75" name="Freeform 1208"/>
            <p:cNvSpPr>
              <a:spLocks/>
            </p:cNvSpPr>
            <p:nvPr/>
          </p:nvSpPr>
          <p:spPr bwMode="auto">
            <a:xfrm>
              <a:off x="359" y="272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76" name="Freeform 1209"/>
            <p:cNvSpPr>
              <a:spLocks/>
            </p:cNvSpPr>
            <p:nvPr/>
          </p:nvSpPr>
          <p:spPr bwMode="auto">
            <a:xfrm>
              <a:off x="984" y="170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77" name="Freeform 1210"/>
            <p:cNvSpPr>
              <a:spLocks/>
            </p:cNvSpPr>
            <p:nvPr/>
          </p:nvSpPr>
          <p:spPr bwMode="auto">
            <a:xfrm>
              <a:off x="1015" y="17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78" name="Freeform 1211"/>
            <p:cNvSpPr>
              <a:spLocks/>
            </p:cNvSpPr>
            <p:nvPr/>
          </p:nvSpPr>
          <p:spPr bwMode="auto">
            <a:xfrm>
              <a:off x="916" y="170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79" name="Freeform 1212"/>
            <p:cNvSpPr>
              <a:spLocks/>
            </p:cNvSpPr>
            <p:nvPr/>
          </p:nvSpPr>
          <p:spPr bwMode="auto">
            <a:xfrm>
              <a:off x="947" y="17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80" name="Freeform 1213"/>
            <p:cNvSpPr>
              <a:spLocks/>
            </p:cNvSpPr>
            <p:nvPr/>
          </p:nvSpPr>
          <p:spPr bwMode="auto">
            <a:xfrm>
              <a:off x="852" y="17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81" name="Freeform 1214"/>
            <p:cNvSpPr>
              <a:spLocks/>
            </p:cNvSpPr>
            <p:nvPr/>
          </p:nvSpPr>
          <p:spPr bwMode="auto">
            <a:xfrm>
              <a:off x="883" y="17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82" name="Freeform 1215"/>
            <p:cNvSpPr>
              <a:spLocks/>
            </p:cNvSpPr>
            <p:nvPr/>
          </p:nvSpPr>
          <p:spPr bwMode="auto">
            <a:xfrm>
              <a:off x="788" y="170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83" name="Freeform 1216"/>
            <p:cNvSpPr>
              <a:spLocks/>
            </p:cNvSpPr>
            <p:nvPr/>
          </p:nvSpPr>
          <p:spPr bwMode="auto">
            <a:xfrm>
              <a:off x="819" y="17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84" name="Freeform 1217"/>
            <p:cNvSpPr>
              <a:spLocks/>
            </p:cNvSpPr>
            <p:nvPr/>
          </p:nvSpPr>
          <p:spPr bwMode="auto">
            <a:xfrm>
              <a:off x="720" y="170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85" name="Freeform 1218"/>
            <p:cNvSpPr>
              <a:spLocks/>
            </p:cNvSpPr>
            <p:nvPr/>
          </p:nvSpPr>
          <p:spPr bwMode="auto">
            <a:xfrm>
              <a:off x="751" y="17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86" name="Freeform 1219"/>
            <p:cNvSpPr>
              <a:spLocks/>
            </p:cNvSpPr>
            <p:nvPr/>
          </p:nvSpPr>
          <p:spPr bwMode="auto">
            <a:xfrm>
              <a:off x="656" y="17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87" name="Freeform 1220"/>
            <p:cNvSpPr>
              <a:spLocks/>
            </p:cNvSpPr>
            <p:nvPr/>
          </p:nvSpPr>
          <p:spPr bwMode="auto">
            <a:xfrm>
              <a:off x="687" y="17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88" name="Freeform 1221"/>
            <p:cNvSpPr>
              <a:spLocks/>
            </p:cNvSpPr>
            <p:nvPr/>
          </p:nvSpPr>
          <p:spPr bwMode="auto">
            <a:xfrm>
              <a:off x="592" y="170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89" name="Freeform 1222"/>
            <p:cNvSpPr>
              <a:spLocks/>
            </p:cNvSpPr>
            <p:nvPr/>
          </p:nvSpPr>
          <p:spPr bwMode="auto">
            <a:xfrm>
              <a:off x="623" y="17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90" name="Freeform 1223"/>
            <p:cNvSpPr>
              <a:spLocks/>
            </p:cNvSpPr>
            <p:nvPr/>
          </p:nvSpPr>
          <p:spPr bwMode="auto">
            <a:xfrm>
              <a:off x="524" y="170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91" name="Freeform 1224"/>
            <p:cNvSpPr>
              <a:spLocks/>
            </p:cNvSpPr>
            <p:nvPr/>
          </p:nvSpPr>
          <p:spPr bwMode="auto">
            <a:xfrm>
              <a:off x="555" y="17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92" name="Freeform 1225"/>
            <p:cNvSpPr>
              <a:spLocks/>
            </p:cNvSpPr>
            <p:nvPr/>
          </p:nvSpPr>
          <p:spPr bwMode="auto">
            <a:xfrm>
              <a:off x="460" y="1710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93" name="Freeform 1226"/>
            <p:cNvSpPr>
              <a:spLocks/>
            </p:cNvSpPr>
            <p:nvPr/>
          </p:nvSpPr>
          <p:spPr bwMode="auto">
            <a:xfrm>
              <a:off x="491" y="1709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94" name="Freeform 1227"/>
            <p:cNvSpPr>
              <a:spLocks/>
            </p:cNvSpPr>
            <p:nvPr/>
          </p:nvSpPr>
          <p:spPr bwMode="auto">
            <a:xfrm>
              <a:off x="396" y="170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95" name="Freeform 1228"/>
            <p:cNvSpPr>
              <a:spLocks/>
            </p:cNvSpPr>
            <p:nvPr/>
          </p:nvSpPr>
          <p:spPr bwMode="auto">
            <a:xfrm>
              <a:off x="427" y="17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96" name="Freeform 1229"/>
            <p:cNvSpPr>
              <a:spLocks/>
            </p:cNvSpPr>
            <p:nvPr/>
          </p:nvSpPr>
          <p:spPr bwMode="auto">
            <a:xfrm>
              <a:off x="328" y="1708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97" name="Freeform 1230"/>
            <p:cNvSpPr>
              <a:spLocks/>
            </p:cNvSpPr>
            <p:nvPr/>
          </p:nvSpPr>
          <p:spPr bwMode="auto">
            <a:xfrm>
              <a:off x="359" y="1707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98" name="Freeform 1231"/>
            <p:cNvSpPr>
              <a:spLocks/>
            </p:cNvSpPr>
            <p:nvPr/>
          </p:nvSpPr>
          <p:spPr bwMode="auto">
            <a:xfrm>
              <a:off x="592" y="27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9999" name="Freeform 1232"/>
            <p:cNvSpPr>
              <a:spLocks/>
            </p:cNvSpPr>
            <p:nvPr/>
          </p:nvSpPr>
          <p:spPr bwMode="auto">
            <a:xfrm>
              <a:off x="524" y="27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00" name="Freeform 1233"/>
            <p:cNvSpPr>
              <a:spLocks/>
            </p:cNvSpPr>
            <p:nvPr/>
          </p:nvSpPr>
          <p:spPr bwMode="auto">
            <a:xfrm>
              <a:off x="555" y="276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01" name="Freeform 1234"/>
            <p:cNvSpPr>
              <a:spLocks/>
            </p:cNvSpPr>
            <p:nvPr/>
          </p:nvSpPr>
          <p:spPr bwMode="auto">
            <a:xfrm>
              <a:off x="460" y="276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02" name="Freeform 1235"/>
            <p:cNvSpPr>
              <a:spLocks/>
            </p:cNvSpPr>
            <p:nvPr/>
          </p:nvSpPr>
          <p:spPr bwMode="auto">
            <a:xfrm>
              <a:off x="491" y="276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03" name="Freeform 1236"/>
            <p:cNvSpPr>
              <a:spLocks/>
            </p:cNvSpPr>
            <p:nvPr/>
          </p:nvSpPr>
          <p:spPr bwMode="auto">
            <a:xfrm>
              <a:off x="396" y="27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04" name="Freeform 1237"/>
            <p:cNvSpPr>
              <a:spLocks/>
            </p:cNvSpPr>
            <p:nvPr/>
          </p:nvSpPr>
          <p:spPr bwMode="auto">
            <a:xfrm>
              <a:off x="427" y="276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05" name="Freeform 1238"/>
            <p:cNvSpPr>
              <a:spLocks/>
            </p:cNvSpPr>
            <p:nvPr/>
          </p:nvSpPr>
          <p:spPr bwMode="auto">
            <a:xfrm>
              <a:off x="328" y="2762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06" name="Freeform 1239"/>
            <p:cNvSpPr>
              <a:spLocks/>
            </p:cNvSpPr>
            <p:nvPr/>
          </p:nvSpPr>
          <p:spPr bwMode="auto">
            <a:xfrm>
              <a:off x="359" y="2761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07" name="Freeform 1240"/>
            <p:cNvSpPr>
              <a:spLocks/>
            </p:cNvSpPr>
            <p:nvPr/>
          </p:nvSpPr>
          <p:spPr bwMode="auto">
            <a:xfrm>
              <a:off x="592" y="16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08" name="Freeform 1241"/>
            <p:cNvSpPr>
              <a:spLocks/>
            </p:cNvSpPr>
            <p:nvPr/>
          </p:nvSpPr>
          <p:spPr bwMode="auto">
            <a:xfrm>
              <a:off x="524" y="16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09" name="Freeform 1242"/>
            <p:cNvSpPr>
              <a:spLocks/>
            </p:cNvSpPr>
            <p:nvPr/>
          </p:nvSpPr>
          <p:spPr bwMode="auto">
            <a:xfrm>
              <a:off x="555" y="167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10" name="Freeform 1243"/>
            <p:cNvSpPr>
              <a:spLocks/>
            </p:cNvSpPr>
            <p:nvPr/>
          </p:nvSpPr>
          <p:spPr bwMode="auto">
            <a:xfrm>
              <a:off x="460" y="1676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11" name="Freeform 1244"/>
            <p:cNvSpPr>
              <a:spLocks/>
            </p:cNvSpPr>
            <p:nvPr/>
          </p:nvSpPr>
          <p:spPr bwMode="auto">
            <a:xfrm>
              <a:off x="491" y="1675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12" name="Freeform 1245"/>
            <p:cNvSpPr>
              <a:spLocks/>
            </p:cNvSpPr>
            <p:nvPr/>
          </p:nvSpPr>
          <p:spPr bwMode="auto">
            <a:xfrm>
              <a:off x="396" y="16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13" name="Freeform 1246"/>
            <p:cNvSpPr>
              <a:spLocks/>
            </p:cNvSpPr>
            <p:nvPr/>
          </p:nvSpPr>
          <p:spPr bwMode="auto">
            <a:xfrm>
              <a:off x="427" y="167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14" name="Freeform 1247"/>
            <p:cNvSpPr>
              <a:spLocks/>
            </p:cNvSpPr>
            <p:nvPr/>
          </p:nvSpPr>
          <p:spPr bwMode="auto">
            <a:xfrm>
              <a:off x="328" y="1674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0015" name="Freeform 1248"/>
            <p:cNvSpPr>
              <a:spLocks/>
            </p:cNvSpPr>
            <p:nvPr/>
          </p:nvSpPr>
          <p:spPr bwMode="auto">
            <a:xfrm>
              <a:off x="359" y="1673"/>
              <a:ext cx="31" cy="34"/>
            </a:xfrm>
            <a:custGeom>
              <a:avLst/>
              <a:gdLst>
                <a:gd name="T0" fmla="*/ 2 w 52"/>
                <a:gd name="T1" fmla="*/ 2 h 54"/>
                <a:gd name="T2" fmla="*/ 2 w 52"/>
                <a:gd name="T3" fmla="*/ 2 h 54"/>
                <a:gd name="T4" fmla="*/ 2 w 52"/>
                <a:gd name="T5" fmla="*/ 3 h 54"/>
                <a:gd name="T6" fmla="*/ 2 w 52"/>
                <a:gd name="T7" fmla="*/ 3 h 54"/>
                <a:gd name="T8" fmla="*/ 2 w 52"/>
                <a:gd name="T9" fmla="*/ 3 h 54"/>
                <a:gd name="T10" fmla="*/ 2 w 52"/>
                <a:gd name="T11" fmla="*/ 3 h 54"/>
                <a:gd name="T12" fmla="*/ 1 w 52"/>
                <a:gd name="T13" fmla="*/ 3 h 54"/>
                <a:gd name="T14" fmla="*/ 1 w 52"/>
                <a:gd name="T15" fmla="*/ 3 h 54"/>
                <a:gd name="T16" fmla="*/ 1 w 52"/>
                <a:gd name="T17" fmla="*/ 3 h 54"/>
                <a:gd name="T18" fmla="*/ 1 w 52"/>
                <a:gd name="T19" fmla="*/ 3 h 54"/>
                <a:gd name="T20" fmla="*/ 1 w 52"/>
                <a:gd name="T21" fmla="*/ 3 h 54"/>
                <a:gd name="T22" fmla="*/ 1 w 52"/>
                <a:gd name="T23" fmla="*/ 3 h 54"/>
                <a:gd name="T24" fmla="*/ 1 w 52"/>
                <a:gd name="T25" fmla="*/ 3 h 54"/>
                <a:gd name="T26" fmla="*/ 1 w 52"/>
                <a:gd name="T27" fmla="*/ 2 h 54"/>
                <a:gd name="T28" fmla="*/ 0 w 52"/>
                <a:gd name="T29" fmla="*/ 2 h 54"/>
                <a:gd name="T30" fmla="*/ 1 w 52"/>
                <a:gd name="T31" fmla="*/ 1 h 54"/>
                <a:gd name="T32" fmla="*/ 1 w 52"/>
                <a:gd name="T33" fmla="*/ 1 h 54"/>
                <a:gd name="T34" fmla="*/ 1 w 52"/>
                <a:gd name="T35" fmla="*/ 1 h 54"/>
                <a:gd name="T36" fmla="*/ 1 w 52"/>
                <a:gd name="T37" fmla="*/ 1 h 54"/>
                <a:gd name="T38" fmla="*/ 1 w 52"/>
                <a:gd name="T39" fmla="*/ 1 h 54"/>
                <a:gd name="T40" fmla="*/ 1 w 52"/>
                <a:gd name="T41" fmla="*/ 1 h 54"/>
                <a:gd name="T42" fmla="*/ 1 w 52"/>
                <a:gd name="T43" fmla="*/ 0 h 54"/>
                <a:gd name="T44" fmla="*/ 1 w 52"/>
                <a:gd name="T45" fmla="*/ 1 h 54"/>
                <a:gd name="T46" fmla="*/ 2 w 52"/>
                <a:gd name="T47" fmla="*/ 1 h 54"/>
                <a:gd name="T48" fmla="*/ 2 w 52"/>
                <a:gd name="T49" fmla="*/ 1 h 54"/>
                <a:gd name="T50" fmla="*/ 2 w 52"/>
                <a:gd name="T51" fmla="*/ 1 h 54"/>
                <a:gd name="T52" fmla="*/ 2 w 52"/>
                <a:gd name="T53" fmla="*/ 1 h 54"/>
                <a:gd name="T54" fmla="*/ 2 w 52"/>
                <a:gd name="T55" fmla="*/ 1 h 54"/>
                <a:gd name="T56" fmla="*/ 2 w 52"/>
                <a:gd name="T57" fmla="*/ 2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7411" name="AutoShape 1249"/>
          <p:cNvSpPr>
            <a:spLocks noChangeArrowheads="1"/>
          </p:cNvSpPr>
          <p:nvPr/>
        </p:nvSpPr>
        <p:spPr bwMode="auto">
          <a:xfrm>
            <a:off x="6980238" y="4122738"/>
            <a:ext cx="2087562" cy="1795462"/>
          </a:xfrm>
          <a:prstGeom prst="roundRect">
            <a:avLst>
              <a:gd name="adj" fmla="val 16185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412" name="AutoShape 1250"/>
          <p:cNvSpPr>
            <a:spLocks noChangeArrowheads="1"/>
          </p:cNvSpPr>
          <p:nvPr/>
        </p:nvSpPr>
        <p:spPr bwMode="auto">
          <a:xfrm>
            <a:off x="7162800" y="1765300"/>
            <a:ext cx="1890713" cy="1816100"/>
          </a:xfrm>
          <a:prstGeom prst="roundRect">
            <a:avLst>
              <a:gd name="adj" fmla="val 16185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cxnSp>
        <p:nvCxnSpPr>
          <p:cNvPr id="17413" name="AutoShape 1251"/>
          <p:cNvCxnSpPr>
            <a:cxnSpLocks noChangeShapeType="1"/>
            <a:stCxn id="17412" idx="2"/>
            <a:endCxn id="17411" idx="0"/>
          </p:cNvCxnSpPr>
          <p:nvPr/>
        </p:nvCxnSpPr>
        <p:spPr bwMode="auto">
          <a:xfrm flipH="1">
            <a:off x="8024019" y="3581400"/>
            <a:ext cx="84138" cy="54133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7414" name="Text Box 1252"/>
          <p:cNvSpPr txBox="1">
            <a:spLocks noChangeArrowheads="1"/>
          </p:cNvSpPr>
          <p:nvPr/>
        </p:nvSpPr>
        <p:spPr bwMode="auto">
          <a:xfrm>
            <a:off x="5943600" y="6096000"/>
            <a:ext cx="3116263" cy="466725"/>
          </a:xfrm>
          <a:prstGeom prst="rect">
            <a:avLst/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latinLnBrk="0">
              <a:lnSpc>
                <a:spcPct val="100000"/>
              </a:lnSpc>
            </a:pPr>
            <a:r>
              <a:rPr lang="en-US" altLang="ko-KR" sz="2400" i="1">
                <a:solidFill>
                  <a:srgbClr val="000000"/>
                </a:solidFill>
                <a:latin typeface="Comic Sans MS" pitchFamily="66" charset="0"/>
                <a:ea typeface="Gulim" pitchFamily="34" charset="-127"/>
                <a:cs typeface="Arial" pitchFamily="34" charset="0"/>
              </a:rPr>
              <a:t>Reconstructed Data</a:t>
            </a:r>
          </a:p>
        </p:txBody>
      </p:sp>
      <p:grpSp>
        <p:nvGrpSpPr>
          <p:cNvPr id="3" name="Group 1253"/>
          <p:cNvGrpSpPr>
            <a:grpSpLocks/>
          </p:cNvGrpSpPr>
          <p:nvPr/>
        </p:nvGrpSpPr>
        <p:grpSpPr bwMode="auto">
          <a:xfrm>
            <a:off x="6858001" y="4038600"/>
            <a:ext cx="1828800" cy="1981199"/>
            <a:chOff x="4587" y="2590"/>
            <a:chExt cx="676" cy="802"/>
          </a:xfrm>
        </p:grpSpPr>
        <p:sp>
          <p:nvSpPr>
            <p:cNvPr id="18214" name="Freeform 1254"/>
            <p:cNvSpPr>
              <a:spLocks/>
            </p:cNvSpPr>
            <p:nvPr/>
          </p:nvSpPr>
          <p:spPr bwMode="auto">
            <a:xfrm rot="-5400000">
              <a:off x="4931" y="266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15" name="Freeform 1255"/>
            <p:cNvSpPr>
              <a:spLocks/>
            </p:cNvSpPr>
            <p:nvPr/>
          </p:nvSpPr>
          <p:spPr bwMode="auto">
            <a:xfrm rot="-5400000">
              <a:off x="4899" y="26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16" name="Freeform 1256"/>
            <p:cNvSpPr>
              <a:spLocks/>
            </p:cNvSpPr>
            <p:nvPr/>
          </p:nvSpPr>
          <p:spPr bwMode="auto">
            <a:xfrm rot="-5400000">
              <a:off x="4868" y="26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17" name="Freeform 1257"/>
            <p:cNvSpPr>
              <a:spLocks/>
            </p:cNvSpPr>
            <p:nvPr/>
          </p:nvSpPr>
          <p:spPr bwMode="auto">
            <a:xfrm rot="-5400000">
              <a:off x="4837" y="26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18" name="Freeform 1258"/>
            <p:cNvSpPr>
              <a:spLocks/>
            </p:cNvSpPr>
            <p:nvPr/>
          </p:nvSpPr>
          <p:spPr bwMode="auto">
            <a:xfrm rot="-5400000">
              <a:off x="4807" y="266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19" name="Freeform 1259"/>
            <p:cNvSpPr>
              <a:spLocks/>
            </p:cNvSpPr>
            <p:nvPr/>
          </p:nvSpPr>
          <p:spPr bwMode="auto">
            <a:xfrm rot="-5400000">
              <a:off x="4776" y="26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20" name="Freeform 1260"/>
            <p:cNvSpPr>
              <a:spLocks/>
            </p:cNvSpPr>
            <p:nvPr/>
          </p:nvSpPr>
          <p:spPr bwMode="auto">
            <a:xfrm rot="-5400000">
              <a:off x="4745" y="26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21" name="Freeform 1261"/>
            <p:cNvSpPr>
              <a:spLocks/>
            </p:cNvSpPr>
            <p:nvPr/>
          </p:nvSpPr>
          <p:spPr bwMode="auto">
            <a:xfrm rot="-5400000">
              <a:off x="4714" y="26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22" name="Freeform 1262"/>
            <p:cNvSpPr>
              <a:spLocks/>
            </p:cNvSpPr>
            <p:nvPr/>
          </p:nvSpPr>
          <p:spPr bwMode="auto">
            <a:xfrm rot="-5400000">
              <a:off x="4684" y="26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23" name="Freeform 1263"/>
            <p:cNvSpPr>
              <a:spLocks/>
            </p:cNvSpPr>
            <p:nvPr/>
          </p:nvSpPr>
          <p:spPr bwMode="auto">
            <a:xfrm rot="-5400000">
              <a:off x="4653" y="26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24" name="Freeform 1264"/>
            <p:cNvSpPr>
              <a:spLocks/>
            </p:cNvSpPr>
            <p:nvPr/>
          </p:nvSpPr>
          <p:spPr bwMode="auto">
            <a:xfrm rot="-5400000">
              <a:off x="4929" y="263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25" name="Freeform 1265"/>
            <p:cNvSpPr>
              <a:spLocks/>
            </p:cNvSpPr>
            <p:nvPr/>
          </p:nvSpPr>
          <p:spPr bwMode="auto">
            <a:xfrm rot="-5400000">
              <a:off x="4898" y="2637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26" name="Freeform 1266"/>
            <p:cNvSpPr>
              <a:spLocks/>
            </p:cNvSpPr>
            <p:nvPr/>
          </p:nvSpPr>
          <p:spPr bwMode="auto">
            <a:xfrm rot="-5400000">
              <a:off x="4867" y="2637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27" name="Freeform 1267"/>
            <p:cNvSpPr>
              <a:spLocks/>
            </p:cNvSpPr>
            <p:nvPr/>
          </p:nvSpPr>
          <p:spPr bwMode="auto">
            <a:xfrm rot="-5400000">
              <a:off x="4836" y="2637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28" name="Freeform 1268"/>
            <p:cNvSpPr>
              <a:spLocks/>
            </p:cNvSpPr>
            <p:nvPr/>
          </p:nvSpPr>
          <p:spPr bwMode="auto">
            <a:xfrm rot="-5400000">
              <a:off x="4806" y="2637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29" name="Freeform 1269"/>
            <p:cNvSpPr>
              <a:spLocks/>
            </p:cNvSpPr>
            <p:nvPr/>
          </p:nvSpPr>
          <p:spPr bwMode="auto">
            <a:xfrm rot="-5400000">
              <a:off x="4775" y="2637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30" name="Freeform 1270"/>
            <p:cNvSpPr>
              <a:spLocks/>
            </p:cNvSpPr>
            <p:nvPr/>
          </p:nvSpPr>
          <p:spPr bwMode="auto">
            <a:xfrm rot="-5400000">
              <a:off x="4744" y="2637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31" name="Freeform 1271"/>
            <p:cNvSpPr>
              <a:spLocks/>
            </p:cNvSpPr>
            <p:nvPr/>
          </p:nvSpPr>
          <p:spPr bwMode="auto">
            <a:xfrm rot="-5400000">
              <a:off x="4714" y="2637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32" name="Freeform 1272"/>
            <p:cNvSpPr>
              <a:spLocks/>
            </p:cNvSpPr>
            <p:nvPr/>
          </p:nvSpPr>
          <p:spPr bwMode="auto">
            <a:xfrm rot="-5400000">
              <a:off x="4683" y="2637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33" name="Freeform 1273"/>
            <p:cNvSpPr>
              <a:spLocks/>
            </p:cNvSpPr>
            <p:nvPr/>
          </p:nvSpPr>
          <p:spPr bwMode="auto">
            <a:xfrm rot="-5400000">
              <a:off x="4929" y="26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34" name="Freeform 1274"/>
            <p:cNvSpPr>
              <a:spLocks/>
            </p:cNvSpPr>
            <p:nvPr/>
          </p:nvSpPr>
          <p:spPr bwMode="auto">
            <a:xfrm rot="-5400000">
              <a:off x="4898" y="261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35" name="Freeform 1275"/>
            <p:cNvSpPr>
              <a:spLocks/>
            </p:cNvSpPr>
            <p:nvPr/>
          </p:nvSpPr>
          <p:spPr bwMode="auto">
            <a:xfrm rot="-5400000">
              <a:off x="4867" y="261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36" name="Freeform 1276"/>
            <p:cNvSpPr>
              <a:spLocks/>
            </p:cNvSpPr>
            <p:nvPr/>
          </p:nvSpPr>
          <p:spPr bwMode="auto">
            <a:xfrm rot="-5400000">
              <a:off x="4836" y="261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37" name="Freeform 1277"/>
            <p:cNvSpPr>
              <a:spLocks/>
            </p:cNvSpPr>
            <p:nvPr/>
          </p:nvSpPr>
          <p:spPr bwMode="auto">
            <a:xfrm rot="-5400000">
              <a:off x="4806" y="261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38" name="Freeform 1278"/>
            <p:cNvSpPr>
              <a:spLocks/>
            </p:cNvSpPr>
            <p:nvPr/>
          </p:nvSpPr>
          <p:spPr bwMode="auto">
            <a:xfrm rot="-5400000">
              <a:off x="4775" y="261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39" name="Freeform 1279"/>
            <p:cNvSpPr>
              <a:spLocks/>
            </p:cNvSpPr>
            <p:nvPr/>
          </p:nvSpPr>
          <p:spPr bwMode="auto">
            <a:xfrm rot="-5400000">
              <a:off x="4744" y="261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40" name="Freeform 1280"/>
            <p:cNvSpPr>
              <a:spLocks/>
            </p:cNvSpPr>
            <p:nvPr/>
          </p:nvSpPr>
          <p:spPr bwMode="auto">
            <a:xfrm rot="-5400000">
              <a:off x="4929" y="258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41" name="Freeform 1281"/>
            <p:cNvSpPr>
              <a:spLocks/>
            </p:cNvSpPr>
            <p:nvPr/>
          </p:nvSpPr>
          <p:spPr bwMode="auto">
            <a:xfrm rot="-5400000">
              <a:off x="4898" y="25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42" name="Freeform 1282"/>
            <p:cNvSpPr>
              <a:spLocks/>
            </p:cNvSpPr>
            <p:nvPr/>
          </p:nvSpPr>
          <p:spPr bwMode="auto">
            <a:xfrm rot="-5400000">
              <a:off x="4867" y="25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43" name="Freeform 1283"/>
            <p:cNvSpPr>
              <a:spLocks/>
            </p:cNvSpPr>
            <p:nvPr/>
          </p:nvSpPr>
          <p:spPr bwMode="auto">
            <a:xfrm rot="-5400000">
              <a:off x="4836" y="25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44" name="Freeform 1284"/>
            <p:cNvSpPr>
              <a:spLocks/>
            </p:cNvSpPr>
            <p:nvPr/>
          </p:nvSpPr>
          <p:spPr bwMode="auto">
            <a:xfrm rot="-5400000">
              <a:off x="4931" y="26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45" name="Freeform 1285"/>
            <p:cNvSpPr>
              <a:spLocks/>
            </p:cNvSpPr>
            <p:nvPr/>
          </p:nvSpPr>
          <p:spPr bwMode="auto">
            <a:xfrm rot="-5400000">
              <a:off x="4899" y="26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46" name="Freeform 1286"/>
            <p:cNvSpPr>
              <a:spLocks/>
            </p:cNvSpPr>
            <p:nvPr/>
          </p:nvSpPr>
          <p:spPr bwMode="auto">
            <a:xfrm rot="-5400000">
              <a:off x="4868" y="26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47" name="Freeform 1287"/>
            <p:cNvSpPr>
              <a:spLocks/>
            </p:cNvSpPr>
            <p:nvPr/>
          </p:nvSpPr>
          <p:spPr bwMode="auto">
            <a:xfrm rot="-5400000">
              <a:off x="4837" y="26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48" name="Freeform 1288"/>
            <p:cNvSpPr>
              <a:spLocks/>
            </p:cNvSpPr>
            <p:nvPr/>
          </p:nvSpPr>
          <p:spPr bwMode="auto">
            <a:xfrm rot="-5400000">
              <a:off x="4807" y="26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49" name="Freeform 1289"/>
            <p:cNvSpPr>
              <a:spLocks/>
            </p:cNvSpPr>
            <p:nvPr/>
          </p:nvSpPr>
          <p:spPr bwMode="auto">
            <a:xfrm rot="-5400000">
              <a:off x="4776" y="26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50" name="Freeform 1290"/>
            <p:cNvSpPr>
              <a:spLocks/>
            </p:cNvSpPr>
            <p:nvPr/>
          </p:nvSpPr>
          <p:spPr bwMode="auto">
            <a:xfrm rot="-5400000">
              <a:off x="4745" y="26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51" name="Freeform 1291"/>
            <p:cNvSpPr>
              <a:spLocks/>
            </p:cNvSpPr>
            <p:nvPr/>
          </p:nvSpPr>
          <p:spPr bwMode="auto">
            <a:xfrm rot="-5400000">
              <a:off x="4714" y="26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52" name="Freeform 1292"/>
            <p:cNvSpPr>
              <a:spLocks/>
            </p:cNvSpPr>
            <p:nvPr/>
          </p:nvSpPr>
          <p:spPr bwMode="auto">
            <a:xfrm rot="-5400000">
              <a:off x="4684" y="26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53" name="Freeform 1293"/>
            <p:cNvSpPr>
              <a:spLocks/>
            </p:cNvSpPr>
            <p:nvPr/>
          </p:nvSpPr>
          <p:spPr bwMode="auto">
            <a:xfrm rot="-5400000">
              <a:off x="4653" y="26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54" name="Freeform 1294"/>
            <p:cNvSpPr>
              <a:spLocks/>
            </p:cNvSpPr>
            <p:nvPr/>
          </p:nvSpPr>
          <p:spPr bwMode="auto">
            <a:xfrm rot="-5400000">
              <a:off x="5174" y="26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55" name="Freeform 1295"/>
            <p:cNvSpPr>
              <a:spLocks/>
            </p:cNvSpPr>
            <p:nvPr/>
          </p:nvSpPr>
          <p:spPr bwMode="auto">
            <a:xfrm rot="-5400000">
              <a:off x="5143" y="26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56" name="Freeform 1296"/>
            <p:cNvSpPr>
              <a:spLocks/>
            </p:cNvSpPr>
            <p:nvPr/>
          </p:nvSpPr>
          <p:spPr bwMode="auto">
            <a:xfrm rot="-5400000">
              <a:off x="5113" y="26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57" name="Freeform 1297"/>
            <p:cNvSpPr>
              <a:spLocks/>
            </p:cNvSpPr>
            <p:nvPr/>
          </p:nvSpPr>
          <p:spPr bwMode="auto">
            <a:xfrm rot="-5400000">
              <a:off x="5082" y="26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58" name="Freeform 1298"/>
            <p:cNvSpPr>
              <a:spLocks/>
            </p:cNvSpPr>
            <p:nvPr/>
          </p:nvSpPr>
          <p:spPr bwMode="auto">
            <a:xfrm rot="-5400000">
              <a:off x="5051" y="26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59" name="Freeform 1299"/>
            <p:cNvSpPr>
              <a:spLocks/>
            </p:cNvSpPr>
            <p:nvPr/>
          </p:nvSpPr>
          <p:spPr bwMode="auto">
            <a:xfrm rot="-5400000">
              <a:off x="4990" y="26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60" name="Freeform 1300"/>
            <p:cNvSpPr>
              <a:spLocks/>
            </p:cNvSpPr>
            <p:nvPr/>
          </p:nvSpPr>
          <p:spPr bwMode="auto">
            <a:xfrm rot="-5400000">
              <a:off x="5021" y="26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61" name="Freeform 1301"/>
            <p:cNvSpPr>
              <a:spLocks/>
            </p:cNvSpPr>
            <p:nvPr/>
          </p:nvSpPr>
          <p:spPr bwMode="auto">
            <a:xfrm rot="-5400000">
              <a:off x="4959" y="26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62" name="Freeform 1302"/>
            <p:cNvSpPr>
              <a:spLocks/>
            </p:cNvSpPr>
            <p:nvPr/>
          </p:nvSpPr>
          <p:spPr bwMode="auto">
            <a:xfrm rot="-5400000">
              <a:off x="5175" y="266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63" name="Freeform 1303"/>
            <p:cNvSpPr>
              <a:spLocks/>
            </p:cNvSpPr>
            <p:nvPr/>
          </p:nvSpPr>
          <p:spPr bwMode="auto">
            <a:xfrm rot="-5400000">
              <a:off x="5144" y="266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64" name="Freeform 1304"/>
            <p:cNvSpPr>
              <a:spLocks/>
            </p:cNvSpPr>
            <p:nvPr/>
          </p:nvSpPr>
          <p:spPr bwMode="auto">
            <a:xfrm rot="-5400000">
              <a:off x="5114" y="266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65" name="Freeform 1305"/>
            <p:cNvSpPr>
              <a:spLocks/>
            </p:cNvSpPr>
            <p:nvPr/>
          </p:nvSpPr>
          <p:spPr bwMode="auto">
            <a:xfrm rot="-5400000">
              <a:off x="5083" y="266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66" name="Freeform 1306"/>
            <p:cNvSpPr>
              <a:spLocks/>
            </p:cNvSpPr>
            <p:nvPr/>
          </p:nvSpPr>
          <p:spPr bwMode="auto">
            <a:xfrm rot="-5400000">
              <a:off x="5052" y="266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67" name="Freeform 1307"/>
            <p:cNvSpPr>
              <a:spLocks/>
            </p:cNvSpPr>
            <p:nvPr/>
          </p:nvSpPr>
          <p:spPr bwMode="auto">
            <a:xfrm rot="-5400000">
              <a:off x="4991" y="266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68" name="Freeform 1308"/>
            <p:cNvSpPr>
              <a:spLocks/>
            </p:cNvSpPr>
            <p:nvPr/>
          </p:nvSpPr>
          <p:spPr bwMode="auto">
            <a:xfrm rot="-5400000">
              <a:off x="5021" y="266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69" name="Freeform 1309"/>
            <p:cNvSpPr>
              <a:spLocks/>
            </p:cNvSpPr>
            <p:nvPr/>
          </p:nvSpPr>
          <p:spPr bwMode="auto">
            <a:xfrm rot="-5400000">
              <a:off x="4960" y="266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70" name="Freeform 1310"/>
            <p:cNvSpPr>
              <a:spLocks/>
            </p:cNvSpPr>
            <p:nvPr/>
          </p:nvSpPr>
          <p:spPr bwMode="auto">
            <a:xfrm rot="-5400000">
              <a:off x="5143" y="263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71" name="Freeform 1311"/>
            <p:cNvSpPr>
              <a:spLocks/>
            </p:cNvSpPr>
            <p:nvPr/>
          </p:nvSpPr>
          <p:spPr bwMode="auto">
            <a:xfrm rot="-5400000">
              <a:off x="5113" y="263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72" name="Freeform 1312"/>
            <p:cNvSpPr>
              <a:spLocks/>
            </p:cNvSpPr>
            <p:nvPr/>
          </p:nvSpPr>
          <p:spPr bwMode="auto">
            <a:xfrm rot="-5400000">
              <a:off x="5082" y="263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73" name="Freeform 1313"/>
            <p:cNvSpPr>
              <a:spLocks/>
            </p:cNvSpPr>
            <p:nvPr/>
          </p:nvSpPr>
          <p:spPr bwMode="auto">
            <a:xfrm rot="-5400000">
              <a:off x="5051" y="263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74" name="Freeform 1314"/>
            <p:cNvSpPr>
              <a:spLocks/>
            </p:cNvSpPr>
            <p:nvPr/>
          </p:nvSpPr>
          <p:spPr bwMode="auto">
            <a:xfrm rot="-5400000">
              <a:off x="4990" y="263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75" name="Freeform 1315"/>
            <p:cNvSpPr>
              <a:spLocks/>
            </p:cNvSpPr>
            <p:nvPr/>
          </p:nvSpPr>
          <p:spPr bwMode="auto">
            <a:xfrm rot="-5400000">
              <a:off x="5021" y="263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76" name="Freeform 1316"/>
            <p:cNvSpPr>
              <a:spLocks/>
            </p:cNvSpPr>
            <p:nvPr/>
          </p:nvSpPr>
          <p:spPr bwMode="auto">
            <a:xfrm rot="-5400000">
              <a:off x="4959" y="263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77" name="Freeform 1317"/>
            <p:cNvSpPr>
              <a:spLocks/>
            </p:cNvSpPr>
            <p:nvPr/>
          </p:nvSpPr>
          <p:spPr bwMode="auto">
            <a:xfrm rot="-5400000">
              <a:off x="5082" y="26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78" name="Freeform 1318"/>
            <p:cNvSpPr>
              <a:spLocks/>
            </p:cNvSpPr>
            <p:nvPr/>
          </p:nvSpPr>
          <p:spPr bwMode="auto">
            <a:xfrm rot="-5400000">
              <a:off x="5051" y="26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79" name="Freeform 1319"/>
            <p:cNvSpPr>
              <a:spLocks/>
            </p:cNvSpPr>
            <p:nvPr/>
          </p:nvSpPr>
          <p:spPr bwMode="auto">
            <a:xfrm rot="-5400000">
              <a:off x="4990" y="26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80" name="Freeform 1320"/>
            <p:cNvSpPr>
              <a:spLocks/>
            </p:cNvSpPr>
            <p:nvPr/>
          </p:nvSpPr>
          <p:spPr bwMode="auto">
            <a:xfrm rot="-5400000">
              <a:off x="5021" y="26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81" name="Freeform 1321"/>
            <p:cNvSpPr>
              <a:spLocks/>
            </p:cNvSpPr>
            <p:nvPr/>
          </p:nvSpPr>
          <p:spPr bwMode="auto">
            <a:xfrm rot="-5400000">
              <a:off x="4959" y="26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82" name="Freeform 1322"/>
            <p:cNvSpPr>
              <a:spLocks/>
            </p:cNvSpPr>
            <p:nvPr/>
          </p:nvSpPr>
          <p:spPr bwMode="auto">
            <a:xfrm rot="-5400000">
              <a:off x="4990" y="25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83" name="Freeform 1323"/>
            <p:cNvSpPr>
              <a:spLocks/>
            </p:cNvSpPr>
            <p:nvPr/>
          </p:nvSpPr>
          <p:spPr bwMode="auto">
            <a:xfrm rot="-5400000">
              <a:off x="4959" y="25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84" name="Freeform 1324"/>
            <p:cNvSpPr>
              <a:spLocks/>
            </p:cNvSpPr>
            <p:nvPr/>
          </p:nvSpPr>
          <p:spPr bwMode="auto">
            <a:xfrm rot="-5400000">
              <a:off x="4932" y="27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85" name="Freeform 1325"/>
            <p:cNvSpPr>
              <a:spLocks/>
            </p:cNvSpPr>
            <p:nvPr/>
          </p:nvSpPr>
          <p:spPr bwMode="auto">
            <a:xfrm rot="-5400000">
              <a:off x="4900" y="27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86" name="Freeform 1326"/>
            <p:cNvSpPr>
              <a:spLocks/>
            </p:cNvSpPr>
            <p:nvPr/>
          </p:nvSpPr>
          <p:spPr bwMode="auto">
            <a:xfrm rot="-5400000">
              <a:off x="4870" y="27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87" name="Freeform 1327"/>
            <p:cNvSpPr>
              <a:spLocks/>
            </p:cNvSpPr>
            <p:nvPr/>
          </p:nvSpPr>
          <p:spPr bwMode="auto">
            <a:xfrm rot="-5400000">
              <a:off x="4839" y="27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88" name="Freeform 1328"/>
            <p:cNvSpPr>
              <a:spLocks/>
            </p:cNvSpPr>
            <p:nvPr/>
          </p:nvSpPr>
          <p:spPr bwMode="auto">
            <a:xfrm rot="-5400000">
              <a:off x="4808" y="27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89" name="Freeform 1329"/>
            <p:cNvSpPr>
              <a:spLocks/>
            </p:cNvSpPr>
            <p:nvPr/>
          </p:nvSpPr>
          <p:spPr bwMode="auto">
            <a:xfrm rot="-5400000">
              <a:off x="4778" y="27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90" name="Freeform 1330"/>
            <p:cNvSpPr>
              <a:spLocks/>
            </p:cNvSpPr>
            <p:nvPr/>
          </p:nvSpPr>
          <p:spPr bwMode="auto">
            <a:xfrm rot="-5400000">
              <a:off x="4747" y="27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91" name="Freeform 1331"/>
            <p:cNvSpPr>
              <a:spLocks/>
            </p:cNvSpPr>
            <p:nvPr/>
          </p:nvSpPr>
          <p:spPr bwMode="auto">
            <a:xfrm rot="-5400000">
              <a:off x="4716" y="27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92" name="Freeform 1332"/>
            <p:cNvSpPr>
              <a:spLocks/>
            </p:cNvSpPr>
            <p:nvPr/>
          </p:nvSpPr>
          <p:spPr bwMode="auto">
            <a:xfrm rot="-5400000">
              <a:off x="4685" y="27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93" name="Freeform 1333"/>
            <p:cNvSpPr>
              <a:spLocks/>
            </p:cNvSpPr>
            <p:nvPr/>
          </p:nvSpPr>
          <p:spPr bwMode="auto">
            <a:xfrm rot="-5400000">
              <a:off x="4654" y="27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94" name="Freeform 1334"/>
            <p:cNvSpPr>
              <a:spLocks/>
            </p:cNvSpPr>
            <p:nvPr/>
          </p:nvSpPr>
          <p:spPr bwMode="auto">
            <a:xfrm rot="-5400000">
              <a:off x="4931" y="27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95" name="Freeform 1335"/>
            <p:cNvSpPr>
              <a:spLocks/>
            </p:cNvSpPr>
            <p:nvPr/>
          </p:nvSpPr>
          <p:spPr bwMode="auto">
            <a:xfrm rot="-5400000">
              <a:off x="4899" y="2735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96" name="Freeform 1336"/>
            <p:cNvSpPr>
              <a:spLocks/>
            </p:cNvSpPr>
            <p:nvPr/>
          </p:nvSpPr>
          <p:spPr bwMode="auto">
            <a:xfrm rot="-5400000">
              <a:off x="4868" y="2735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97" name="Freeform 1337"/>
            <p:cNvSpPr>
              <a:spLocks/>
            </p:cNvSpPr>
            <p:nvPr/>
          </p:nvSpPr>
          <p:spPr bwMode="auto">
            <a:xfrm rot="-5400000">
              <a:off x="4837" y="2735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98" name="Freeform 1338"/>
            <p:cNvSpPr>
              <a:spLocks/>
            </p:cNvSpPr>
            <p:nvPr/>
          </p:nvSpPr>
          <p:spPr bwMode="auto">
            <a:xfrm rot="-5400000">
              <a:off x="4807" y="2735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299" name="Freeform 1339"/>
            <p:cNvSpPr>
              <a:spLocks/>
            </p:cNvSpPr>
            <p:nvPr/>
          </p:nvSpPr>
          <p:spPr bwMode="auto">
            <a:xfrm rot="-5400000">
              <a:off x="4776" y="2735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00" name="Freeform 1340"/>
            <p:cNvSpPr>
              <a:spLocks/>
            </p:cNvSpPr>
            <p:nvPr/>
          </p:nvSpPr>
          <p:spPr bwMode="auto">
            <a:xfrm rot="-5400000">
              <a:off x="4745" y="2735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01" name="Freeform 1341"/>
            <p:cNvSpPr>
              <a:spLocks/>
            </p:cNvSpPr>
            <p:nvPr/>
          </p:nvSpPr>
          <p:spPr bwMode="auto">
            <a:xfrm rot="-5400000">
              <a:off x="4714" y="2735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02" name="Freeform 1342"/>
            <p:cNvSpPr>
              <a:spLocks/>
            </p:cNvSpPr>
            <p:nvPr/>
          </p:nvSpPr>
          <p:spPr bwMode="auto">
            <a:xfrm rot="-5400000">
              <a:off x="4684" y="2735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03" name="Freeform 1343"/>
            <p:cNvSpPr>
              <a:spLocks/>
            </p:cNvSpPr>
            <p:nvPr/>
          </p:nvSpPr>
          <p:spPr bwMode="auto">
            <a:xfrm rot="-5400000">
              <a:off x="4653" y="2735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04" name="Freeform 1344"/>
            <p:cNvSpPr>
              <a:spLocks/>
            </p:cNvSpPr>
            <p:nvPr/>
          </p:nvSpPr>
          <p:spPr bwMode="auto">
            <a:xfrm rot="-5400000">
              <a:off x="4931" y="271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05" name="Freeform 1345"/>
            <p:cNvSpPr>
              <a:spLocks/>
            </p:cNvSpPr>
            <p:nvPr/>
          </p:nvSpPr>
          <p:spPr bwMode="auto">
            <a:xfrm rot="-5400000">
              <a:off x="4899" y="27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06" name="Freeform 1346"/>
            <p:cNvSpPr>
              <a:spLocks/>
            </p:cNvSpPr>
            <p:nvPr/>
          </p:nvSpPr>
          <p:spPr bwMode="auto">
            <a:xfrm rot="-5400000">
              <a:off x="4868" y="27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07" name="Freeform 1347"/>
            <p:cNvSpPr>
              <a:spLocks/>
            </p:cNvSpPr>
            <p:nvPr/>
          </p:nvSpPr>
          <p:spPr bwMode="auto">
            <a:xfrm rot="-5400000">
              <a:off x="4837" y="27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08" name="Freeform 1348"/>
            <p:cNvSpPr>
              <a:spLocks/>
            </p:cNvSpPr>
            <p:nvPr/>
          </p:nvSpPr>
          <p:spPr bwMode="auto">
            <a:xfrm rot="-5400000">
              <a:off x="4807" y="27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09" name="Freeform 1349"/>
            <p:cNvSpPr>
              <a:spLocks/>
            </p:cNvSpPr>
            <p:nvPr/>
          </p:nvSpPr>
          <p:spPr bwMode="auto">
            <a:xfrm rot="-5400000">
              <a:off x="4776" y="27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10" name="Freeform 1350"/>
            <p:cNvSpPr>
              <a:spLocks/>
            </p:cNvSpPr>
            <p:nvPr/>
          </p:nvSpPr>
          <p:spPr bwMode="auto">
            <a:xfrm rot="-5400000">
              <a:off x="4745" y="27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11" name="Freeform 1351"/>
            <p:cNvSpPr>
              <a:spLocks/>
            </p:cNvSpPr>
            <p:nvPr/>
          </p:nvSpPr>
          <p:spPr bwMode="auto">
            <a:xfrm rot="-5400000">
              <a:off x="4714" y="27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12" name="Freeform 1352"/>
            <p:cNvSpPr>
              <a:spLocks/>
            </p:cNvSpPr>
            <p:nvPr/>
          </p:nvSpPr>
          <p:spPr bwMode="auto">
            <a:xfrm rot="-5400000">
              <a:off x="4684" y="27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13" name="Freeform 1353"/>
            <p:cNvSpPr>
              <a:spLocks/>
            </p:cNvSpPr>
            <p:nvPr/>
          </p:nvSpPr>
          <p:spPr bwMode="auto">
            <a:xfrm rot="-5400000">
              <a:off x="4653" y="27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14" name="Freeform 1354"/>
            <p:cNvSpPr>
              <a:spLocks/>
            </p:cNvSpPr>
            <p:nvPr/>
          </p:nvSpPr>
          <p:spPr bwMode="auto">
            <a:xfrm rot="-5400000">
              <a:off x="4932" y="2858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15" name="Freeform 1355"/>
            <p:cNvSpPr>
              <a:spLocks/>
            </p:cNvSpPr>
            <p:nvPr/>
          </p:nvSpPr>
          <p:spPr bwMode="auto">
            <a:xfrm rot="-5400000">
              <a:off x="4900" y="28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16" name="Freeform 1356"/>
            <p:cNvSpPr>
              <a:spLocks/>
            </p:cNvSpPr>
            <p:nvPr/>
          </p:nvSpPr>
          <p:spPr bwMode="auto">
            <a:xfrm rot="-5400000">
              <a:off x="4870" y="28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17" name="Freeform 1357"/>
            <p:cNvSpPr>
              <a:spLocks/>
            </p:cNvSpPr>
            <p:nvPr/>
          </p:nvSpPr>
          <p:spPr bwMode="auto">
            <a:xfrm rot="-5400000">
              <a:off x="4839" y="28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18" name="Freeform 1358"/>
            <p:cNvSpPr>
              <a:spLocks/>
            </p:cNvSpPr>
            <p:nvPr/>
          </p:nvSpPr>
          <p:spPr bwMode="auto">
            <a:xfrm rot="-5400000">
              <a:off x="4808" y="28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19" name="Freeform 1359"/>
            <p:cNvSpPr>
              <a:spLocks/>
            </p:cNvSpPr>
            <p:nvPr/>
          </p:nvSpPr>
          <p:spPr bwMode="auto">
            <a:xfrm rot="-5400000">
              <a:off x="4778" y="28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20" name="Freeform 1360"/>
            <p:cNvSpPr>
              <a:spLocks/>
            </p:cNvSpPr>
            <p:nvPr/>
          </p:nvSpPr>
          <p:spPr bwMode="auto">
            <a:xfrm rot="-5400000">
              <a:off x="4747" y="28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21" name="Freeform 1361"/>
            <p:cNvSpPr>
              <a:spLocks/>
            </p:cNvSpPr>
            <p:nvPr/>
          </p:nvSpPr>
          <p:spPr bwMode="auto">
            <a:xfrm rot="-5400000">
              <a:off x="4716" y="28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22" name="Freeform 1362"/>
            <p:cNvSpPr>
              <a:spLocks/>
            </p:cNvSpPr>
            <p:nvPr/>
          </p:nvSpPr>
          <p:spPr bwMode="auto">
            <a:xfrm rot="-5400000">
              <a:off x="4685" y="28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23" name="Freeform 1363"/>
            <p:cNvSpPr>
              <a:spLocks/>
            </p:cNvSpPr>
            <p:nvPr/>
          </p:nvSpPr>
          <p:spPr bwMode="auto">
            <a:xfrm rot="-5400000">
              <a:off x="4623" y="28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24" name="Freeform 1364"/>
            <p:cNvSpPr>
              <a:spLocks/>
            </p:cNvSpPr>
            <p:nvPr/>
          </p:nvSpPr>
          <p:spPr bwMode="auto">
            <a:xfrm rot="-5400000">
              <a:off x="4654" y="28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25" name="Freeform 1365"/>
            <p:cNvSpPr>
              <a:spLocks/>
            </p:cNvSpPr>
            <p:nvPr/>
          </p:nvSpPr>
          <p:spPr bwMode="auto">
            <a:xfrm rot="-5400000">
              <a:off x="4931" y="28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26" name="Freeform 1366"/>
            <p:cNvSpPr>
              <a:spLocks/>
            </p:cNvSpPr>
            <p:nvPr/>
          </p:nvSpPr>
          <p:spPr bwMode="auto">
            <a:xfrm rot="-5400000">
              <a:off x="4899" y="283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27" name="Freeform 1367"/>
            <p:cNvSpPr>
              <a:spLocks/>
            </p:cNvSpPr>
            <p:nvPr/>
          </p:nvSpPr>
          <p:spPr bwMode="auto">
            <a:xfrm rot="-5400000">
              <a:off x="4868" y="283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28" name="Freeform 1368"/>
            <p:cNvSpPr>
              <a:spLocks/>
            </p:cNvSpPr>
            <p:nvPr/>
          </p:nvSpPr>
          <p:spPr bwMode="auto">
            <a:xfrm rot="-5400000">
              <a:off x="4837" y="283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29" name="Freeform 1369"/>
            <p:cNvSpPr>
              <a:spLocks/>
            </p:cNvSpPr>
            <p:nvPr/>
          </p:nvSpPr>
          <p:spPr bwMode="auto">
            <a:xfrm rot="-5400000">
              <a:off x="4807" y="28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30" name="Freeform 1370"/>
            <p:cNvSpPr>
              <a:spLocks/>
            </p:cNvSpPr>
            <p:nvPr/>
          </p:nvSpPr>
          <p:spPr bwMode="auto">
            <a:xfrm rot="-5400000">
              <a:off x="4776" y="283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31" name="Freeform 1371"/>
            <p:cNvSpPr>
              <a:spLocks/>
            </p:cNvSpPr>
            <p:nvPr/>
          </p:nvSpPr>
          <p:spPr bwMode="auto">
            <a:xfrm rot="-5400000">
              <a:off x="4745" y="283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32" name="Freeform 1372"/>
            <p:cNvSpPr>
              <a:spLocks/>
            </p:cNvSpPr>
            <p:nvPr/>
          </p:nvSpPr>
          <p:spPr bwMode="auto">
            <a:xfrm rot="-5400000">
              <a:off x="4714" y="283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33" name="Freeform 1373"/>
            <p:cNvSpPr>
              <a:spLocks/>
            </p:cNvSpPr>
            <p:nvPr/>
          </p:nvSpPr>
          <p:spPr bwMode="auto">
            <a:xfrm rot="-5400000">
              <a:off x="4684" y="283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34" name="Freeform 1374"/>
            <p:cNvSpPr>
              <a:spLocks/>
            </p:cNvSpPr>
            <p:nvPr/>
          </p:nvSpPr>
          <p:spPr bwMode="auto">
            <a:xfrm rot="-5400000">
              <a:off x="4622" y="283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35" name="Freeform 1375"/>
            <p:cNvSpPr>
              <a:spLocks/>
            </p:cNvSpPr>
            <p:nvPr/>
          </p:nvSpPr>
          <p:spPr bwMode="auto">
            <a:xfrm rot="-5400000">
              <a:off x="4653" y="283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36" name="Freeform 1376"/>
            <p:cNvSpPr>
              <a:spLocks/>
            </p:cNvSpPr>
            <p:nvPr/>
          </p:nvSpPr>
          <p:spPr bwMode="auto">
            <a:xfrm rot="-5400000">
              <a:off x="4931" y="2809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37" name="Freeform 1377"/>
            <p:cNvSpPr>
              <a:spLocks/>
            </p:cNvSpPr>
            <p:nvPr/>
          </p:nvSpPr>
          <p:spPr bwMode="auto">
            <a:xfrm rot="-5400000">
              <a:off x="4899" y="28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38" name="Freeform 1378"/>
            <p:cNvSpPr>
              <a:spLocks/>
            </p:cNvSpPr>
            <p:nvPr/>
          </p:nvSpPr>
          <p:spPr bwMode="auto">
            <a:xfrm rot="-5400000">
              <a:off x="4868" y="28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39" name="Freeform 1379"/>
            <p:cNvSpPr>
              <a:spLocks/>
            </p:cNvSpPr>
            <p:nvPr/>
          </p:nvSpPr>
          <p:spPr bwMode="auto">
            <a:xfrm rot="-5400000">
              <a:off x="4837" y="28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40" name="Freeform 1380"/>
            <p:cNvSpPr>
              <a:spLocks/>
            </p:cNvSpPr>
            <p:nvPr/>
          </p:nvSpPr>
          <p:spPr bwMode="auto">
            <a:xfrm rot="-5400000">
              <a:off x="4807" y="28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41" name="Freeform 1381"/>
            <p:cNvSpPr>
              <a:spLocks/>
            </p:cNvSpPr>
            <p:nvPr/>
          </p:nvSpPr>
          <p:spPr bwMode="auto">
            <a:xfrm rot="-5400000">
              <a:off x="4776" y="28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42" name="Freeform 1382"/>
            <p:cNvSpPr>
              <a:spLocks/>
            </p:cNvSpPr>
            <p:nvPr/>
          </p:nvSpPr>
          <p:spPr bwMode="auto">
            <a:xfrm rot="-5400000">
              <a:off x="4745" y="28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43" name="Freeform 1383"/>
            <p:cNvSpPr>
              <a:spLocks/>
            </p:cNvSpPr>
            <p:nvPr/>
          </p:nvSpPr>
          <p:spPr bwMode="auto">
            <a:xfrm rot="-5400000">
              <a:off x="4714" y="28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44" name="Freeform 1384"/>
            <p:cNvSpPr>
              <a:spLocks/>
            </p:cNvSpPr>
            <p:nvPr/>
          </p:nvSpPr>
          <p:spPr bwMode="auto">
            <a:xfrm rot="-5400000">
              <a:off x="4684" y="28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45" name="Freeform 1385"/>
            <p:cNvSpPr>
              <a:spLocks/>
            </p:cNvSpPr>
            <p:nvPr/>
          </p:nvSpPr>
          <p:spPr bwMode="auto">
            <a:xfrm rot="-5400000">
              <a:off x="4622" y="28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46" name="Freeform 1386"/>
            <p:cNvSpPr>
              <a:spLocks/>
            </p:cNvSpPr>
            <p:nvPr/>
          </p:nvSpPr>
          <p:spPr bwMode="auto">
            <a:xfrm rot="-5400000">
              <a:off x="4653" y="28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47" name="Freeform 1387"/>
            <p:cNvSpPr>
              <a:spLocks/>
            </p:cNvSpPr>
            <p:nvPr/>
          </p:nvSpPr>
          <p:spPr bwMode="auto">
            <a:xfrm rot="-5400000">
              <a:off x="4931" y="2784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48" name="Freeform 1388"/>
            <p:cNvSpPr>
              <a:spLocks/>
            </p:cNvSpPr>
            <p:nvPr/>
          </p:nvSpPr>
          <p:spPr bwMode="auto">
            <a:xfrm rot="-5400000">
              <a:off x="4899" y="27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49" name="Freeform 1389"/>
            <p:cNvSpPr>
              <a:spLocks/>
            </p:cNvSpPr>
            <p:nvPr/>
          </p:nvSpPr>
          <p:spPr bwMode="auto">
            <a:xfrm rot="-5400000">
              <a:off x="4868" y="27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50" name="Freeform 1390"/>
            <p:cNvSpPr>
              <a:spLocks/>
            </p:cNvSpPr>
            <p:nvPr/>
          </p:nvSpPr>
          <p:spPr bwMode="auto">
            <a:xfrm rot="-5400000">
              <a:off x="4837" y="27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51" name="Freeform 1391"/>
            <p:cNvSpPr>
              <a:spLocks/>
            </p:cNvSpPr>
            <p:nvPr/>
          </p:nvSpPr>
          <p:spPr bwMode="auto">
            <a:xfrm rot="-5400000">
              <a:off x="4807" y="27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52" name="Freeform 1392"/>
            <p:cNvSpPr>
              <a:spLocks/>
            </p:cNvSpPr>
            <p:nvPr/>
          </p:nvSpPr>
          <p:spPr bwMode="auto">
            <a:xfrm rot="-5400000">
              <a:off x="4776" y="27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53" name="Freeform 1393"/>
            <p:cNvSpPr>
              <a:spLocks/>
            </p:cNvSpPr>
            <p:nvPr/>
          </p:nvSpPr>
          <p:spPr bwMode="auto">
            <a:xfrm rot="-5400000">
              <a:off x="4745" y="27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54" name="Freeform 1394"/>
            <p:cNvSpPr>
              <a:spLocks/>
            </p:cNvSpPr>
            <p:nvPr/>
          </p:nvSpPr>
          <p:spPr bwMode="auto">
            <a:xfrm rot="-5400000">
              <a:off x="4714" y="27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55" name="Freeform 1395"/>
            <p:cNvSpPr>
              <a:spLocks/>
            </p:cNvSpPr>
            <p:nvPr/>
          </p:nvSpPr>
          <p:spPr bwMode="auto">
            <a:xfrm rot="-5400000">
              <a:off x="4684" y="27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56" name="Freeform 1396"/>
            <p:cNvSpPr>
              <a:spLocks/>
            </p:cNvSpPr>
            <p:nvPr/>
          </p:nvSpPr>
          <p:spPr bwMode="auto">
            <a:xfrm rot="-5400000">
              <a:off x="4653" y="278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57" name="Freeform 1397"/>
            <p:cNvSpPr>
              <a:spLocks/>
            </p:cNvSpPr>
            <p:nvPr/>
          </p:nvSpPr>
          <p:spPr bwMode="auto">
            <a:xfrm rot="-5400000">
              <a:off x="5206" y="28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58" name="Freeform 1398"/>
            <p:cNvSpPr>
              <a:spLocks/>
            </p:cNvSpPr>
            <p:nvPr/>
          </p:nvSpPr>
          <p:spPr bwMode="auto">
            <a:xfrm rot="-5400000">
              <a:off x="5175" y="28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59" name="Freeform 1399"/>
            <p:cNvSpPr>
              <a:spLocks/>
            </p:cNvSpPr>
            <p:nvPr/>
          </p:nvSpPr>
          <p:spPr bwMode="auto">
            <a:xfrm rot="-5400000">
              <a:off x="5144" y="28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60" name="Freeform 1400"/>
            <p:cNvSpPr>
              <a:spLocks/>
            </p:cNvSpPr>
            <p:nvPr/>
          </p:nvSpPr>
          <p:spPr bwMode="auto">
            <a:xfrm rot="-5400000">
              <a:off x="5114" y="28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61" name="Freeform 1401"/>
            <p:cNvSpPr>
              <a:spLocks/>
            </p:cNvSpPr>
            <p:nvPr/>
          </p:nvSpPr>
          <p:spPr bwMode="auto">
            <a:xfrm rot="-5400000">
              <a:off x="5083" y="28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62" name="Freeform 1402"/>
            <p:cNvSpPr>
              <a:spLocks/>
            </p:cNvSpPr>
            <p:nvPr/>
          </p:nvSpPr>
          <p:spPr bwMode="auto">
            <a:xfrm rot="-5400000">
              <a:off x="5052" y="28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63" name="Freeform 1403"/>
            <p:cNvSpPr>
              <a:spLocks/>
            </p:cNvSpPr>
            <p:nvPr/>
          </p:nvSpPr>
          <p:spPr bwMode="auto">
            <a:xfrm rot="-5400000">
              <a:off x="4991" y="28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64" name="Freeform 1404"/>
            <p:cNvSpPr>
              <a:spLocks/>
            </p:cNvSpPr>
            <p:nvPr/>
          </p:nvSpPr>
          <p:spPr bwMode="auto">
            <a:xfrm rot="-5400000">
              <a:off x="5021" y="28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65" name="Freeform 1405"/>
            <p:cNvSpPr>
              <a:spLocks/>
            </p:cNvSpPr>
            <p:nvPr/>
          </p:nvSpPr>
          <p:spPr bwMode="auto">
            <a:xfrm rot="-5400000">
              <a:off x="4960" y="28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66" name="Freeform 1406"/>
            <p:cNvSpPr>
              <a:spLocks/>
            </p:cNvSpPr>
            <p:nvPr/>
          </p:nvSpPr>
          <p:spPr bwMode="auto">
            <a:xfrm rot="-5400000">
              <a:off x="5205" y="28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67" name="Freeform 1407"/>
            <p:cNvSpPr>
              <a:spLocks/>
            </p:cNvSpPr>
            <p:nvPr/>
          </p:nvSpPr>
          <p:spPr bwMode="auto">
            <a:xfrm rot="-5400000">
              <a:off x="5174" y="28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68" name="Freeform 1408"/>
            <p:cNvSpPr>
              <a:spLocks/>
            </p:cNvSpPr>
            <p:nvPr/>
          </p:nvSpPr>
          <p:spPr bwMode="auto">
            <a:xfrm rot="-5400000">
              <a:off x="5143" y="28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69" name="Freeform 1409"/>
            <p:cNvSpPr>
              <a:spLocks/>
            </p:cNvSpPr>
            <p:nvPr/>
          </p:nvSpPr>
          <p:spPr bwMode="auto">
            <a:xfrm rot="-5400000">
              <a:off x="5113" y="28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70" name="Freeform 1410"/>
            <p:cNvSpPr>
              <a:spLocks/>
            </p:cNvSpPr>
            <p:nvPr/>
          </p:nvSpPr>
          <p:spPr bwMode="auto">
            <a:xfrm rot="-5400000">
              <a:off x="5082" y="28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71" name="Freeform 1411"/>
            <p:cNvSpPr>
              <a:spLocks/>
            </p:cNvSpPr>
            <p:nvPr/>
          </p:nvSpPr>
          <p:spPr bwMode="auto">
            <a:xfrm rot="-5400000">
              <a:off x="5051" y="28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72" name="Freeform 1412"/>
            <p:cNvSpPr>
              <a:spLocks/>
            </p:cNvSpPr>
            <p:nvPr/>
          </p:nvSpPr>
          <p:spPr bwMode="auto">
            <a:xfrm rot="-5400000">
              <a:off x="4990" y="28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73" name="Freeform 1413"/>
            <p:cNvSpPr>
              <a:spLocks/>
            </p:cNvSpPr>
            <p:nvPr/>
          </p:nvSpPr>
          <p:spPr bwMode="auto">
            <a:xfrm rot="-5400000">
              <a:off x="5021" y="28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74" name="Freeform 1414"/>
            <p:cNvSpPr>
              <a:spLocks/>
            </p:cNvSpPr>
            <p:nvPr/>
          </p:nvSpPr>
          <p:spPr bwMode="auto">
            <a:xfrm rot="-5400000">
              <a:off x="4959" y="283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75" name="Freeform 1415"/>
            <p:cNvSpPr>
              <a:spLocks/>
            </p:cNvSpPr>
            <p:nvPr/>
          </p:nvSpPr>
          <p:spPr bwMode="auto">
            <a:xfrm rot="-5400000">
              <a:off x="5205" y="28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76" name="Freeform 1416"/>
            <p:cNvSpPr>
              <a:spLocks/>
            </p:cNvSpPr>
            <p:nvPr/>
          </p:nvSpPr>
          <p:spPr bwMode="auto">
            <a:xfrm rot="-5400000">
              <a:off x="5174" y="28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77" name="Freeform 1417"/>
            <p:cNvSpPr>
              <a:spLocks/>
            </p:cNvSpPr>
            <p:nvPr/>
          </p:nvSpPr>
          <p:spPr bwMode="auto">
            <a:xfrm rot="-5400000">
              <a:off x="5143" y="28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78" name="Freeform 1418"/>
            <p:cNvSpPr>
              <a:spLocks/>
            </p:cNvSpPr>
            <p:nvPr/>
          </p:nvSpPr>
          <p:spPr bwMode="auto">
            <a:xfrm rot="-5400000">
              <a:off x="5113" y="28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79" name="Freeform 1419"/>
            <p:cNvSpPr>
              <a:spLocks/>
            </p:cNvSpPr>
            <p:nvPr/>
          </p:nvSpPr>
          <p:spPr bwMode="auto">
            <a:xfrm rot="-5400000">
              <a:off x="5082" y="28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80" name="Freeform 1420"/>
            <p:cNvSpPr>
              <a:spLocks/>
            </p:cNvSpPr>
            <p:nvPr/>
          </p:nvSpPr>
          <p:spPr bwMode="auto">
            <a:xfrm rot="-5400000">
              <a:off x="5051" y="28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81" name="Freeform 1421"/>
            <p:cNvSpPr>
              <a:spLocks/>
            </p:cNvSpPr>
            <p:nvPr/>
          </p:nvSpPr>
          <p:spPr bwMode="auto">
            <a:xfrm rot="-5400000">
              <a:off x="4990" y="28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82" name="Freeform 1422"/>
            <p:cNvSpPr>
              <a:spLocks/>
            </p:cNvSpPr>
            <p:nvPr/>
          </p:nvSpPr>
          <p:spPr bwMode="auto">
            <a:xfrm rot="-5400000">
              <a:off x="5021" y="28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83" name="Freeform 1423"/>
            <p:cNvSpPr>
              <a:spLocks/>
            </p:cNvSpPr>
            <p:nvPr/>
          </p:nvSpPr>
          <p:spPr bwMode="auto">
            <a:xfrm rot="-5400000">
              <a:off x="4959" y="28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84" name="Freeform 1424"/>
            <p:cNvSpPr>
              <a:spLocks/>
            </p:cNvSpPr>
            <p:nvPr/>
          </p:nvSpPr>
          <p:spPr bwMode="auto">
            <a:xfrm rot="-5400000">
              <a:off x="5205" y="27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85" name="Freeform 1425"/>
            <p:cNvSpPr>
              <a:spLocks/>
            </p:cNvSpPr>
            <p:nvPr/>
          </p:nvSpPr>
          <p:spPr bwMode="auto">
            <a:xfrm rot="-5400000">
              <a:off x="5174" y="27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86" name="Freeform 1426"/>
            <p:cNvSpPr>
              <a:spLocks/>
            </p:cNvSpPr>
            <p:nvPr/>
          </p:nvSpPr>
          <p:spPr bwMode="auto">
            <a:xfrm rot="-5400000">
              <a:off x="5143" y="27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87" name="Freeform 1427"/>
            <p:cNvSpPr>
              <a:spLocks/>
            </p:cNvSpPr>
            <p:nvPr/>
          </p:nvSpPr>
          <p:spPr bwMode="auto">
            <a:xfrm rot="-5400000">
              <a:off x="5113" y="27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88" name="Freeform 1428"/>
            <p:cNvSpPr>
              <a:spLocks/>
            </p:cNvSpPr>
            <p:nvPr/>
          </p:nvSpPr>
          <p:spPr bwMode="auto">
            <a:xfrm rot="-5400000">
              <a:off x="5082" y="27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89" name="Freeform 1429"/>
            <p:cNvSpPr>
              <a:spLocks/>
            </p:cNvSpPr>
            <p:nvPr/>
          </p:nvSpPr>
          <p:spPr bwMode="auto">
            <a:xfrm rot="-5400000">
              <a:off x="5051" y="27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90" name="Freeform 1430"/>
            <p:cNvSpPr>
              <a:spLocks/>
            </p:cNvSpPr>
            <p:nvPr/>
          </p:nvSpPr>
          <p:spPr bwMode="auto">
            <a:xfrm rot="-5400000">
              <a:off x="4990" y="27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91" name="Freeform 1431"/>
            <p:cNvSpPr>
              <a:spLocks/>
            </p:cNvSpPr>
            <p:nvPr/>
          </p:nvSpPr>
          <p:spPr bwMode="auto">
            <a:xfrm rot="-5400000">
              <a:off x="5021" y="27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92" name="Freeform 1432"/>
            <p:cNvSpPr>
              <a:spLocks/>
            </p:cNvSpPr>
            <p:nvPr/>
          </p:nvSpPr>
          <p:spPr bwMode="auto">
            <a:xfrm rot="-5400000">
              <a:off x="4959" y="278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93" name="Freeform 1433"/>
            <p:cNvSpPr>
              <a:spLocks/>
            </p:cNvSpPr>
            <p:nvPr/>
          </p:nvSpPr>
          <p:spPr bwMode="auto">
            <a:xfrm rot="-5400000">
              <a:off x="5175" y="27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94" name="Freeform 1434"/>
            <p:cNvSpPr>
              <a:spLocks/>
            </p:cNvSpPr>
            <p:nvPr/>
          </p:nvSpPr>
          <p:spPr bwMode="auto">
            <a:xfrm rot="-5400000">
              <a:off x="5144" y="27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95" name="Freeform 1435"/>
            <p:cNvSpPr>
              <a:spLocks/>
            </p:cNvSpPr>
            <p:nvPr/>
          </p:nvSpPr>
          <p:spPr bwMode="auto">
            <a:xfrm rot="-5400000">
              <a:off x="5114" y="275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96" name="Freeform 1436"/>
            <p:cNvSpPr>
              <a:spLocks/>
            </p:cNvSpPr>
            <p:nvPr/>
          </p:nvSpPr>
          <p:spPr bwMode="auto">
            <a:xfrm rot="-5400000">
              <a:off x="5083" y="27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97" name="Freeform 1437"/>
            <p:cNvSpPr>
              <a:spLocks/>
            </p:cNvSpPr>
            <p:nvPr/>
          </p:nvSpPr>
          <p:spPr bwMode="auto">
            <a:xfrm rot="-5400000">
              <a:off x="5052" y="27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98" name="Freeform 1438"/>
            <p:cNvSpPr>
              <a:spLocks/>
            </p:cNvSpPr>
            <p:nvPr/>
          </p:nvSpPr>
          <p:spPr bwMode="auto">
            <a:xfrm rot="-5400000">
              <a:off x="4991" y="27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399" name="Freeform 1439"/>
            <p:cNvSpPr>
              <a:spLocks/>
            </p:cNvSpPr>
            <p:nvPr/>
          </p:nvSpPr>
          <p:spPr bwMode="auto">
            <a:xfrm rot="-5400000">
              <a:off x="5021" y="27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00" name="Freeform 1440"/>
            <p:cNvSpPr>
              <a:spLocks/>
            </p:cNvSpPr>
            <p:nvPr/>
          </p:nvSpPr>
          <p:spPr bwMode="auto">
            <a:xfrm rot="-5400000">
              <a:off x="4960" y="275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01" name="Freeform 1441"/>
            <p:cNvSpPr>
              <a:spLocks/>
            </p:cNvSpPr>
            <p:nvPr/>
          </p:nvSpPr>
          <p:spPr bwMode="auto">
            <a:xfrm rot="-5400000">
              <a:off x="5174" y="2735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02" name="Freeform 1442"/>
            <p:cNvSpPr>
              <a:spLocks/>
            </p:cNvSpPr>
            <p:nvPr/>
          </p:nvSpPr>
          <p:spPr bwMode="auto">
            <a:xfrm rot="-5400000">
              <a:off x="5143" y="2735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03" name="Freeform 1443"/>
            <p:cNvSpPr>
              <a:spLocks/>
            </p:cNvSpPr>
            <p:nvPr/>
          </p:nvSpPr>
          <p:spPr bwMode="auto">
            <a:xfrm rot="-5400000">
              <a:off x="5113" y="2735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04" name="Freeform 1444"/>
            <p:cNvSpPr>
              <a:spLocks/>
            </p:cNvSpPr>
            <p:nvPr/>
          </p:nvSpPr>
          <p:spPr bwMode="auto">
            <a:xfrm rot="-5400000">
              <a:off x="5082" y="2735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05" name="Freeform 1445"/>
            <p:cNvSpPr>
              <a:spLocks/>
            </p:cNvSpPr>
            <p:nvPr/>
          </p:nvSpPr>
          <p:spPr bwMode="auto">
            <a:xfrm rot="-5400000">
              <a:off x="5051" y="2735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06" name="Freeform 1446"/>
            <p:cNvSpPr>
              <a:spLocks/>
            </p:cNvSpPr>
            <p:nvPr/>
          </p:nvSpPr>
          <p:spPr bwMode="auto">
            <a:xfrm rot="-5400000">
              <a:off x="4990" y="2735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07" name="Freeform 1447"/>
            <p:cNvSpPr>
              <a:spLocks/>
            </p:cNvSpPr>
            <p:nvPr/>
          </p:nvSpPr>
          <p:spPr bwMode="auto">
            <a:xfrm rot="-5400000">
              <a:off x="5021" y="2735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08" name="Freeform 1448"/>
            <p:cNvSpPr>
              <a:spLocks/>
            </p:cNvSpPr>
            <p:nvPr/>
          </p:nvSpPr>
          <p:spPr bwMode="auto">
            <a:xfrm rot="-5400000">
              <a:off x="4959" y="2735"/>
              <a:ext cx="23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09" name="Freeform 1449"/>
            <p:cNvSpPr>
              <a:spLocks/>
            </p:cNvSpPr>
            <p:nvPr/>
          </p:nvSpPr>
          <p:spPr bwMode="auto">
            <a:xfrm rot="-5400000">
              <a:off x="5174" y="27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10" name="Freeform 1450"/>
            <p:cNvSpPr>
              <a:spLocks/>
            </p:cNvSpPr>
            <p:nvPr/>
          </p:nvSpPr>
          <p:spPr bwMode="auto">
            <a:xfrm rot="-5400000">
              <a:off x="5143" y="27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11" name="Freeform 1451"/>
            <p:cNvSpPr>
              <a:spLocks/>
            </p:cNvSpPr>
            <p:nvPr/>
          </p:nvSpPr>
          <p:spPr bwMode="auto">
            <a:xfrm rot="-5400000">
              <a:off x="5113" y="27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12" name="Freeform 1452"/>
            <p:cNvSpPr>
              <a:spLocks/>
            </p:cNvSpPr>
            <p:nvPr/>
          </p:nvSpPr>
          <p:spPr bwMode="auto">
            <a:xfrm rot="-5400000">
              <a:off x="5082" y="27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13" name="Freeform 1453"/>
            <p:cNvSpPr>
              <a:spLocks/>
            </p:cNvSpPr>
            <p:nvPr/>
          </p:nvSpPr>
          <p:spPr bwMode="auto">
            <a:xfrm rot="-5400000">
              <a:off x="5051" y="27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14" name="Freeform 1454"/>
            <p:cNvSpPr>
              <a:spLocks/>
            </p:cNvSpPr>
            <p:nvPr/>
          </p:nvSpPr>
          <p:spPr bwMode="auto">
            <a:xfrm rot="-5400000">
              <a:off x="4990" y="27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15" name="Freeform 1455"/>
            <p:cNvSpPr>
              <a:spLocks/>
            </p:cNvSpPr>
            <p:nvPr/>
          </p:nvSpPr>
          <p:spPr bwMode="auto">
            <a:xfrm rot="-5400000">
              <a:off x="5021" y="27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16" name="Freeform 1456"/>
            <p:cNvSpPr>
              <a:spLocks/>
            </p:cNvSpPr>
            <p:nvPr/>
          </p:nvSpPr>
          <p:spPr bwMode="auto">
            <a:xfrm rot="-5400000">
              <a:off x="4959" y="27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17" name="Freeform 1457"/>
            <p:cNvSpPr>
              <a:spLocks/>
            </p:cNvSpPr>
            <p:nvPr/>
          </p:nvSpPr>
          <p:spPr bwMode="auto">
            <a:xfrm rot="-5400000">
              <a:off x="4930" y="2908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18" name="Freeform 1458"/>
            <p:cNvSpPr>
              <a:spLocks/>
            </p:cNvSpPr>
            <p:nvPr/>
          </p:nvSpPr>
          <p:spPr bwMode="auto">
            <a:xfrm rot="-5400000">
              <a:off x="4899" y="290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19" name="Freeform 1459"/>
            <p:cNvSpPr>
              <a:spLocks/>
            </p:cNvSpPr>
            <p:nvPr/>
          </p:nvSpPr>
          <p:spPr bwMode="auto">
            <a:xfrm rot="-5400000">
              <a:off x="4868" y="290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20" name="Freeform 1460"/>
            <p:cNvSpPr>
              <a:spLocks/>
            </p:cNvSpPr>
            <p:nvPr/>
          </p:nvSpPr>
          <p:spPr bwMode="auto">
            <a:xfrm rot="-5400000">
              <a:off x="4837" y="290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21" name="Freeform 1461"/>
            <p:cNvSpPr>
              <a:spLocks/>
            </p:cNvSpPr>
            <p:nvPr/>
          </p:nvSpPr>
          <p:spPr bwMode="auto">
            <a:xfrm rot="-5400000">
              <a:off x="4807" y="290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22" name="Freeform 1462"/>
            <p:cNvSpPr>
              <a:spLocks/>
            </p:cNvSpPr>
            <p:nvPr/>
          </p:nvSpPr>
          <p:spPr bwMode="auto">
            <a:xfrm rot="-5400000">
              <a:off x="4776" y="290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23" name="Freeform 1463"/>
            <p:cNvSpPr>
              <a:spLocks/>
            </p:cNvSpPr>
            <p:nvPr/>
          </p:nvSpPr>
          <p:spPr bwMode="auto">
            <a:xfrm rot="-5400000">
              <a:off x="4745" y="290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24" name="Freeform 1464"/>
            <p:cNvSpPr>
              <a:spLocks/>
            </p:cNvSpPr>
            <p:nvPr/>
          </p:nvSpPr>
          <p:spPr bwMode="auto">
            <a:xfrm rot="-5400000">
              <a:off x="4714" y="290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25" name="Freeform 1465"/>
            <p:cNvSpPr>
              <a:spLocks/>
            </p:cNvSpPr>
            <p:nvPr/>
          </p:nvSpPr>
          <p:spPr bwMode="auto">
            <a:xfrm rot="-5400000">
              <a:off x="4683" y="290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26" name="Freeform 1466"/>
            <p:cNvSpPr>
              <a:spLocks/>
            </p:cNvSpPr>
            <p:nvPr/>
          </p:nvSpPr>
          <p:spPr bwMode="auto">
            <a:xfrm rot="-5400000">
              <a:off x="4621" y="290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27" name="Freeform 1467"/>
            <p:cNvSpPr>
              <a:spLocks/>
            </p:cNvSpPr>
            <p:nvPr/>
          </p:nvSpPr>
          <p:spPr bwMode="auto">
            <a:xfrm rot="-5400000">
              <a:off x="4652" y="290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28" name="Freeform 1468"/>
            <p:cNvSpPr>
              <a:spLocks/>
            </p:cNvSpPr>
            <p:nvPr/>
          </p:nvSpPr>
          <p:spPr bwMode="auto">
            <a:xfrm rot="-5400000">
              <a:off x="4929" y="2884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29" name="Freeform 1469"/>
            <p:cNvSpPr>
              <a:spLocks/>
            </p:cNvSpPr>
            <p:nvPr/>
          </p:nvSpPr>
          <p:spPr bwMode="auto">
            <a:xfrm rot="-5400000">
              <a:off x="4897" y="288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30" name="Freeform 1470"/>
            <p:cNvSpPr>
              <a:spLocks/>
            </p:cNvSpPr>
            <p:nvPr/>
          </p:nvSpPr>
          <p:spPr bwMode="auto">
            <a:xfrm rot="-5400000">
              <a:off x="4866" y="288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31" name="Freeform 1471"/>
            <p:cNvSpPr>
              <a:spLocks/>
            </p:cNvSpPr>
            <p:nvPr/>
          </p:nvSpPr>
          <p:spPr bwMode="auto">
            <a:xfrm rot="-5400000">
              <a:off x="4836" y="28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32" name="Freeform 1472"/>
            <p:cNvSpPr>
              <a:spLocks/>
            </p:cNvSpPr>
            <p:nvPr/>
          </p:nvSpPr>
          <p:spPr bwMode="auto">
            <a:xfrm rot="-5400000">
              <a:off x="4805" y="288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33" name="Freeform 1473"/>
            <p:cNvSpPr>
              <a:spLocks/>
            </p:cNvSpPr>
            <p:nvPr/>
          </p:nvSpPr>
          <p:spPr bwMode="auto">
            <a:xfrm rot="-5400000">
              <a:off x="4774" y="288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34" name="Freeform 1474"/>
            <p:cNvSpPr>
              <a:spLocks/>
            </p:cNvSpPr>
            <p:nvPr/>
          </p:nvSpPr>
          <p:spPr bwMode="auto">
            <a:xfrm rot="-5400000">
              <a:off x="4743" y="288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35" name="Freeform 1475"/>
            <p:cNvSpPr>
              <a:spLocks/>
            </p:cNvSpPr>
            <p:nvPr/>
          </p:nvSpPr>
          <p:spPr bwMode="auto">
            <a:xfrm rot="-5400000">
              <a:off x="4713" y="288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36" name="Freeform 1476"/>
            <p:cNvSpPr>
              <a:spLocks/>
            </p:cNvSpPr>
            <p:nvPr/>
          </p:nvSpPr>
          <p:spPr bwMode="auto">
            <a:xfrm rot="-5400000">
              <a:off x="4682" y="288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37" name="Freeform 1477"/>
            <p:cNvSpPr>
              <a:spLocks/>
            </p:cNvSpPr>
            <p:nvPr/>
          </p:nvSpPr>
          <p:spPr bwMode="auto">
            <a:xfrm rot="-5400000">
              <a:off x="4621" y="28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38" name="Freeform 1478"/>
            <p:cNvSpPr>
              <a:spLocks/>
            </p:cNvSpPr>
            <p:nvPr/>
          </p:nvSpPr>
          <p:spPr bwMode="auto">
            <a:xfrm rot="-5400000">
              <a:off x="4651" y="288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39" name="Freeform 1479"/>
            <p:cNvSpPr>
              <a:spLocks/>
            </p:cNvSpPr>
            <p:nvPr/>
          </p:nvSpPr>
          <p:spPr bwMode="auto">
            <a:xfrm rot="-5400000">
              <a:off x="5204" y="290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40" name="Freeform 1480"/>
            <p:cNvSpPr>
              <a:spLocks/>
            </p:cNvSpPr>
            <p:nvPr/>
          </p:nvSpPr>
          <p:spPr bwMode="auto">
            <a:xfrm rot="-5400000">
              <a:off x="5173" y="290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41" name="Freeform 1481"/>
            <p:cNvSpPr>
              <a:spLocks/>
            </p:cNvSpPr>
            <p:nvPr/>
          </p:nvSpPr>
          <p:spPr bwMode="auto">
            <a:xfrm rot="-5400000">
              <a:off x="5143" y="290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42" name="Freeform 1482"/>
            <p:cNvSpPr>
              <a:spLocks/>
            </p:cNvSpPr>
            <p:nvPr/>
          </p:nvSpPr>
          <p:spPr bwMode="auto">
            <a:xfrm rot="-5400000">
              <a:off x="5112" y="290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43" name="Freeform 1483"/>
            <p:cNvSpPr>
              <a:spLocks/>
            </p:cNvSpPr>
            <p:nvPr/>
          </p:nvSpPr>
          <p:spPr bwMode="auto">
            <a:xfrm rot="-5400000">
              <a:off x="5081" y="290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44" name="Freeform 1484"/>
            <p:cNvSpPr>
              <a:spLocks/>
            </p:cNvSpPr>
            <p:nvPr/>
          </p:nvSpPr>
          <p:spPr bwMode="auto">
            <a:xfrm rot="-5400000">
              <a:off x="5050" y="290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45" name="Freeform 1485"/>
            <p:cNvSpPr>
              <a:spLocks/>
            </p:cNvSpPr>
            <p:nvPr/>
          </p:nvSpPr>
          <p:spPr bwMode="auto">
            <a:xfrm rot="-5400000">
              <a:off x="4989" y="290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46" name="Freeform 1486"/>
            <p:cNvSpPr>
              <a:spLocks/>
            </p:cNvSpPr>
            <p:nvPr/>
          </p:nvSpPr>
          <p:spPr bwMode="auto">
            <a:xfrm rot="-5400000">
              <a:off x="5020" y="290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47" name="Freeform 1487"/>
            <p:cNvSpPr>
              <a:spLocks/>
            </p:cNvSpPr>
            <p:nvPr/>
          </p:nvSpPr>
          <p:spPr bwMode="auto">
            <a:xfrm rot="-5400000">
              <a:off x="4958" y="290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48" name="Freeform 1488"/>
            <p:cNvSpPr>
              <a:spLocks/>
            </p:cNvSpPr>
            <p:nvPr/>
          </p:nvSpPr>
          <p:spPr bwMode="auto">
            <a:xfrm rot="-5400000">
              <a:off x="5203" y="28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49" name="Freeform 1489"/>
            <p:cNvSpPr>
              <a:spLocks/>
            </p:cNvSpPr>
            <p:nvPr/>
          </p:nvSpPr>
          <p:spPr bwMode="auto">
            <a:xfrm rot="-5400000">
              <a:off x="5172" y="28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50" name="Freeform 1490"/>
            <p:cNvSpPr>
              <a:spLocks/>
            </p:cNvSpPr>
            <p:nvPr/>
          </p:nvSpPr>
          <p:spPr bwMode="auto">
            <a:xfrm rot="-5400000">
              <a:off x="5142" y="28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51" name="Freeform 1491"/>
            <p:cNvSpPr>
              <a:spLocks/>
            </p:cNvSpPr>
            <p:nvPr/>
          </p:nvSpPr>
          <p:spPr bwMode="auto">
            <a:xfrm rot="-5400000">
              <a:off x="5111" y="28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52" name="Freeform 1492"/>
            <p:cNvSpPr>
              <a:spLocks/>
            </p:cNvSpPr>
            <p:nvPr/>
          </p:nvSpPr>
          <p:spPr bwMode="auto">
            <a:xfrm rot="-5400000">
              <a:off x="5080" y="28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53" name="Freeform 1493"/>
            <p:cNvSpPr>
              <a:spLocks/>
            </p:cNvSpPr>
            <p:nvPr/>
          </p:nvSpPr>
          <p:spPr bwMode="auto">
            <a:xfrm rot="-5400000">
              <a:off x="5050" y="28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54" name="Freeform 1494"/>
            <p:cNvSpPr>
              <a:spLocks/>
            </p:cNvSpPr>
            <p:nvPr/>
          </p:nvSpPr>
          <p:spPr bwMode="auto">
            <a:xfrm rot="-5400000">
              <a:off x="4988" y="28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55" name="Freeform 1495"/>
            <p:cNvSpPr>
              <a:spLocks/>
            </p:cNvSpPr>
            <p:nvPr/>
          </p:nvSpPr>
          <p:spPr bwMode="auto">
            <a:xfrm rot="-5400000">
              <a:off x="5019" y="28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56" name="Freeform 1496"/>
            <p:cNvSpPr>
              <a:spLocks/>
            </p:cNvSpPr>
            <p:nvPr/>
          </p:nvSpPr>
          <p:spPr bwMode="auto">
            <a:xfrm rot="-5400000">
              <a:off x="4957" y="288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57" name="Freeform 1497"/>
            <p:cNvSpPr>
              <a:spLocks/>
            </p:cNvSpPr>
            <p:nvPr/>
          </p:nvSpPr>
          <p:spPr bwMode="auto">
            <a:xfrm rot="-5400000">
              <a:off x="4930" y="2960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58" name="Freeform 1498"/>
            <p:cNvSpPr>
              <a:spLocks/>
            </p:cNvSpPr>
            <p:nvPr/>
          </p:nvSpPr>
          <p:spPr bwMode="auto">
            <a:xfrm rot="-5400000">
              <a:off x="4899" y="296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59" name="Freeform 1499"/>
            <p:cNvSpPr>
              <a:spLocks/>
            </p:cNvSpPr>
            <p:nvPr/>
          </p:nvSpPr>
          <p:spPr bwMode="auto">
            <a:xfrm rot="-5400000">
              <a:off x="4868" y="296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60" name="Freeform 1500"/>
            <p:cNvSpPr>
              <a:spLocks/>
            </p:cNvSpPr>
            <p:nvPr/>
          </p:nvSpPr>
          <p:spPr bwMode="auto">
            <a:xfrm rot="-5400000">
              <a:off x="4837" y="296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61" name="Freeform 1501"/>
            <p:cNvSpPr>
              <a:spLocks/>
            </p:cNvSpPr>
            <p:nvPr/>
          </p:nvSpPr>
          <p:spPr bwMode="auto">
            <a:xfrm rot="-5400000">
              <a:off x="4807" y="296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62" name="Freeform 1502"/>
            <p:cNvSpPr>
              <a:spLocks/>
            </p:cNvSpPr>
            <p:nvPr/>
          </p:nvSpPr>
          <p:spPr bwMode="auto">
            <a:xfrm rot="-5400000">
              <a:off x="4776" y="296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63" name="Freeform 1503"/>
            <p:cNvSpPr>
              <a:spLocks/>
            </p:cNvSpPr>
            <p:nvPr/>
          </p:nvSpPr>
          <p:spPr bwMode="auto">
            <a:xfrm rot="-5400000">
              <a:off x="4745" y="296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64" name="Freeform 1504"/>
            <p:cNvSpPr>
              <a:spLocks/>
            </p:cNvSpPr>
            <p:nvPr/>
          </p:nvSpPr>
          <p:spPr bwMode="auto">
            <a:xfrm rot="-5400000">
              <a:off x="4714" y="296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65" name="Freeform 1505"/>
            <p:cNvSpPr>
              <a:spLocks/>
            </p:cNvSpPr>
            <p:nvPr/>
          </p:nvSpPr>
          <p:spPr bwMode="auto">
            <a:xfrm rot="-5400000">
              <a:off x="4683" y="29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66" name="Freeform 1506"/>
            <p:cNvSpPr>
              <a:spLocks/>
            </p:cNvSpPr>
            <p:nvPr/>
          </p:nvSpPr>
          <p:spPr bwMode="auto">
            <a:xfrm rot="-5400000">
              <a:off x="4621" y="29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67" name="Freeform 1507"/>
            <p:cNvSpPr>
              <a:spLocks/>
            </p:cNvSpPr>
            <p:nvPr/>
          </p:nvSpPr>
          <p:spPr bwMode="auto">
            <a:xfrm rot="-5400000">
              <a:off x="4652" y="29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68" name="Freeform 1508"/>
            <p:cNvSpPr>
              <a:spLocks/>
            </p:cNvSpPr>
            <p:nvPr/>
          </p:nvSpPr>
          <p:spPr bwMode="auto">
            <a:xfrm rot="-5400000">
              <a:off x="4929" y="29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69" name="Freeform 1509"/>
            <p:cNvSpPr>
              <a:spLocks/>
            </p:cNvSpPr>
            <p:nvPr/>
          </p:nvSpPr>
          <p:spPr bwMode="auto">
            <a:xfrm rot="-5400000">
              <a:off x="4897" y="2938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70" name="Freeform 1510"/>
            <p:cNvSpPr>
              <a:spLocks/>
            </p:cNvSpPr>
            <p:nvPr/>
          </p:nvSpPr>
          <p:spPr bwMode="auto">
            <a:xfrm rot="-5400000">
              <a:off x="4866" y="2938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71" name="Freeform 1511"/>
            <p:cNvSpPr>
              <a:spLocks/>
            </p:cNvSpPr>
            <p:nvPr/>
          </p:nvSpPr>
          <p:spPr bwMode="auto">
            <a:xfrm rot="-5400000">
              <a:off x="4836" y="29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72" name="Freeform 1512"/>
            <p:cNvSpPr>
              <a:spLocks/>
            </p:cNvSpPr>
            <p:nvPr/>
          </p:nvSpPr>
          <p:spPr bwMode="auto">
            <a:xfrm rot="-5400000">
              <a:off x="4805" y="2938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73" name="Freeform 1513"/>
            <p:cNvSpPr>
              <a:spLocks/>
            </p:cNvSpPr>
            <p:nvPr/>
          </p:nvSpPr>
          <p:spPr bwMode="auto">
            <a:xfrm rot="-5400000">
              <a:off x="4774" y="2938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74" name="Freeform 1514"/>
            <p:cNvSpPr>
              <a:spLocks/>
            </p:cNvSpPr>
            <p:nvPr/>
          </p:nvSpPr>
          <p:spPr bwMode="auto">
            <a:xfrm rot="-5400000">
              <a:off x="4743" y="2938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75" name="Freeform 1515"/>
            <p:cNvSpPr>
              <a:spLocks/>
            </p:cNvSpPr>
            <p:nvPr/>
          </p:nvSpPr>
          <p:spPr bwMode="auto">
            <a:xfrm rot="-5400000">
              <a:off x="4713" y="2938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76" name="Freeform 1516"/>
            <p:cNvSpPr>
              <a:spLocks/>
            </p:cNvSpPr>
            <p:nvPr/>
          </p:nvSpPr>
          <p:spPr bwMode="auto">
            <a:xfrm rot="-5400000">
              <a:off x="4682" y="2938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77" name="Freeform 1517"/>
            <p:cNvSpPr>
              <a:spLocks/>
            </p:cNvSpPr>
            <p:nvPr/>
          </p:nvSpPr>
          <p:spPr bwMode="auto">
            <a:xfrm rot="-5400000">
              <a:off x="4621" y="29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78" name="Freeform 1518"/>
            <p:cNvSpPr>
              <a:spLocks/>
            </p:cNvSpPr>
            <p:nvPr/>
          </p:nvSpPr>
          <p:spPr bwMode="auto">
            <a:xfrm rot="-5400000">
              <a:off x="4651" y="2938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79" name="Freeform 1519"/>
            <p:cNvSpPr>
              <a:spLocks/>
            </p:cNvSpPr>
            <p:nvPr/>
          </p:nvSpPr>
          <p:spPr bwMode="auto">
            <a:xfrm rot="-5400000">
              <a:off x="5204" y="29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80" name="Freeform 1520"/>
            <p:cNvSpPr>
              <a:spLocks/>
            </p:cNvSpPr>
            <p:nvPr/>
          </p:nvSpPr>
          <p:spPr bwMode="auto">
            <a:xfrm rot="-5400000">
              <a:off x="5173" y="29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81" name="Freeform 1521"/>
            <p:cNvSpPr>
              <a:spLocks/>
            </p:cNvSpPr>
            <p:nvPr/>
          </p:nvSpPr>
          <p:spPr bwMode="auto">
            <a:xfrm rot="-5400000">
              <a:off x="5143" y="2962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82" name="Freeform 1522"/>
            <p:cNvSpPr>
              <a:spLocks/>
            </p:cNvSpPr>
            <p:nvPr/>
          </p:nvSpPr>
          <p:spPr bwMode="auto">
            <a:xfrm rot="-5400000">
              <a:off x="5112" y="29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83" name="Freeform 1523"/>
            <p:cNvSpPr>
              <a:spLocks/>
            </p:cNvSpPr>
            <p:nvPr/>
          </p:nvSpPr>
          <p:spPr bwMode="auto">
            <a:xfrm rot="-5400000">
              <a:off x="5081" y="29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84" name="Freeform 1524"/>
            <p:cNvSpPr>
              <a:spLocks/>
            </p:cNvSpPr>
            <p:nvPr/>
          </p:nvSpPr>
          <p:spPr bwMode="auto">
            <a:xfrm rot="-5400000">
              <a:off x="5050" y="29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85" name="Freeform 1525"/>
            <p:cNvSpPr>
              <a:spLocks/>
            </p:cNvSpPr>
            <p:nvPr/>
          </p:nvSpPr>
          <p:spPr bwMode="auto">
            <a:xfrm rot="-5400000">
              <a:off x="4989" y="29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86" name="Freeform 1526"/>
            <p:cNvSpPr>
              <a:spLocks/>
            </p:cNvSpPr>
            <p:nvPr/>
          </p:nvSpPr>
          <p:spPr bwMode="auto">
            <a:xfrm rot="-5400000">
              <a:off x="5020" y="29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87" name="Freeform 1527"/>
            <p:cNvSpPr>
              <a:spLocks/>
            </p:cNvSpPr>
            <p:nvPr/>
          </p:nvSpPr>
          <p:spPr bwMode="auto">
            <a:xfrm rot="-5400000">
              <a:off x="4958" y="29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88" name="Freeform 1528"/>
            <p:cNvSpPr>
              <a:spLocks/>
            </p:cNvSpPr>
            <p:nvPr/>
          </p:nvSpPr>
          <p:spPr bwMode="auto">
            <a:xfrm rot="-5400000">
              <a:off x="5203" y="29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89" name="Freeform 1529"/>
            <p:cNvSpPr>
              <a:spLocks/>
            </p:cNvSpPr>
            <p:nvPr/>
          </p:nvSpPr>
          <p:spPr bwMode="auto">
            <a:xfrm rot="-5400000">
              <a:off x="5172" y="29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90" name="Freeform 1530"/>
            <p:cNvSpPr>
              <a:spLocks/>
            </p:cNvSpPr>
            <p:nvPr/>
          </p:nvSpPr>
          <p:spPr bwMode="auto">
            <a:xfrm rot="-5400000">
              <a:off x="5142" y="29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91" name="Freeform 1531"/>
            <p:cNvSpPr>
              <a:spLocks/>
            </p:cNvSpPr>
            <p:nvPr/>
          </p:nvSpPr>
          <p:spPr bwMode="auto">
            <a:xfrm rot="-5400000">
              <a:off x="5111" y="29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92" name="Freeform 1532"/>
            <p:cNvSpPr>
              <a:spLocks/>
            </p:cNvSpPr>
            <p:nvPr/>
          </p:nvSpPr>
          <p:spPr bwMode="auto">
            <a:xfrm rot="-5400000">
              <a:off x="5080" y="29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93" name="Freeform 1533"/>
            <p:cNvSpPr>
              <a:spLocks/>
            </p:cNvSpPr>
            <p:nvPr/>
          </p:nvSpPr>
          <p:spPr bwMode="auto">
            <a:xfrm rot="-5400000">
              <a:off x="5050" y="29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94" name="Freeform 1534"/>
            <p:cNvSpPr>
              <a:spLocks/>
            </p:cNvSpPr>
            <p:nvPr/>
          </p:nvSpPr>
          <p:spPr bwMode="auto">
            <a:xfrm rot="-5400000">
              <a:off x="4988" y="29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95" name="Freeform 1535"/>
            <p:cNvSpPr>
              <a:spLocks/>
            </p:cNvSpPr>
            <p:nvPr/>
          </p:nvSpPr>
          <p:spPr bwMode="auto">
            <a:xfrm rot="-5400000">
              <a:off x="5019" y="29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96" name="Freeform 1536"/>
            <p:cNvSpPr>
              <a:spLocks/>
            </p:cNvSpPr>
            <p:nvPr/>
          </p:nvSpPr>
          <p:spPr bwMode="auto">
            <a:xfrm rot="-5400000">
              <a:off x="4957" y="29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97" name="Freeform 1537"/>
            <p:cNvSpPr>
              <a:spLocks/>
            </p:cNvSpPr>
            <p:nvPr/>
          </p:nvSpPr>
          <p:spPr bwMode="auto">
            <a:xfrm rot="-5400000">
              <a:off x="4932" y="3010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98" name="Freeform 1538"/>
            <p:cNvSpPr>
              <a:spLocks/>
            </p:cNvSpPr>
            <p:nvPr/>
          </p:nvSpPr>
          <p:spPr bwMode="auto">
            <a:xfrm rot="-5400000">
              <a:off x="4900" y="30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499" name="Freeform 1539"/>
            <p:cNvSpPr>
              <a:spLocks/>
            </p:cNvSpPr>
            <p:nvPr/>
          </p:nvSpPr>
          <p:spPr bwMode="auto">
            <a:xfrm rot="-5400000">
              <a:off x="4870" y="30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00" name="Freeform 1540"/>
            <p:cNvSpPr>
              <a:spLocks/>
            </p:cNvSpPr>
            <p:nvPr/>
          </p:nvSpPr>
          <p:spPr bwMode="auto">
            <a:xfrm rot="-5400000">
              <a:off x="4839" y="30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01" name="Freeform 1541"/>
            <p:cNvSpPr>
              <a:spLocks/>
            </p:cNvSpPr>
            <p:nvPr/>
          </p:nvSpPr>
          <p:spPr bwMode="auto">
            <a:xfrm rot="-5400000">
              <a:off x="4808" y="30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02" name="Freeform 1542"/>
            <p:cNvSpPr>
              <a:spLocks/>
            </p:cNvSpPr>
            <p:nvPr/>
          </p:nvSpPr>
          <p:spPr bwMode="auto">
            <a:xfrm rot="-5400000">
              <a:off x="4778" y="30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03" name="Freeform 1543"/>
            <p:cNvSpPr>
              <a:spLocks/>
            </p:cNvSpPr>
            <p:nvPr/>
          </p:nvSpPr>
          <p:spPr bwMode="auto">
            <a:xfrm rot="-5400000">
              <a:off x="4747" y="30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04" name="Freeform 1544"/>
            <p:cNvSpPr>
              <a:spLocks/>
            </p:cNvSpPr>
            <p:nvPr/>
          </p:nvSpPr>
          <p:spPr bwMode="auto">
            <a:xfrm rot="-5400000">
              <a:off x="4716" y="30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05" name="Freeform 1545"/>
            <p:cNvSpPr>
              <a:spLocks/>
            </p:cNvSpPr>
            <p:nvPr/>
          </p:nvSpPr>
          <p:spPr bwMode="auto">
            <a:xfrm rot="-5400000">
              <a:off x="4685" y="30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06" name="Freeform 1546"/>
            <p:cNvSpPr>
              <a:spLocks/>
            </p:cNvSpPr>
            <p:nvPr/>
          </p:nvSpPr>
          <p:spPr bwMode="auto">
            <a:xfrm rot="-5400000">
              <a:off x="4623" y="30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07" name="Freeform 1547"/>
            <p:cNvSpPr>
              <a:spLocks/>
            </p:cNvSpPr>
            <p:nvPr/>
          </p:nvSpPr>
          <p:spPr bwMode="auto">
            <a:xfrm rot="-5400000">
              <a:off x="4654" y="30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08" name="Freeform 1548"/>
            <p:cNvSpPr>
              <a:spLocks/>
            </p:cNvSpPr>
            <p:nvPr/>
          </p:nvSpPr>
          <p:spPr bwMode="auto">
            <a:xfrm rot="-5400000">
              <a:off x="4931" y="29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09" name="Freeform 1549"/>
            <p:cNvSpPr>
              <a:spLocks/>
            </p:cNvSpPr>
            <p:nvPr/>
          </p:nvSpPr>
          <p:spPr bwMode="auto">
            <a:xfrm rot="-5400000">
              <a:off x="4899" y="298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10" name="Freeform 1550"/>
            <p:cNvSpPr>
              <a:spLocks/>
            </p:cNvSpPr>
            <p:nvPr/>
          </p:nvSpPr>
          <p:spPr bwMode="auto">
            <a:xfrm rot="-5400000">
              <a:off x="4868" y="298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11" name="Freeform 1551"/>
            <p:cNvSpPr>
              <a:spLocks/>
            </p:cNvSpPr>
            <p:nvPr/>
          </p:nvSpPr>
          <p:spPr bwMode="auto">
            <a:xfrm rot="-5400000">
              <a:off x="4837" y="298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12" name="Freeform 1552"/>
            <p:cNvSpPr>
              <a:spLocks/>
            </p:cNvSpPr>
            <p:nvPr/>
          </p:nvSpPr>
          <p:spPr bwMode="auto">
            <a:xfrm rot="-5400000">
              <a:off x="4807" y="29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13" name="Freeform 1553"/>
            <p:cNvSpPr>
              <a:spLocks/>
            </p:cNvSpPr>
            <p:nvPr/>
          </p:nvSpPr>
          <p:spPr bwMode="auto">
            <a:xfrm rot="-5400000">
              <a:off x="4776" y="298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14" name="Freeform 1554"/>
            <p:cNvSpPr>
              <a:spLocks/>
            </p:cNvSpPr>
            <p:nvPr/>
          </p:nvSpPr>
          <p:spPr bwMode="auto">
            <a:xfrm rot="-5400000">
              <a:off x="4745" y="298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15" name="Freeform 1555"/>
            <p:cNvSpPr>
              <a:spLocks/>
            </p:cNvSpPr>
            <p:nvPr/>
          </p:nvSpPr>
          <p:spPr bwMode="auto">
            <a:xfrm rot="-5400000">
              <a:off x="4714" y="298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16" name="Freeform 1556"/>
            <p:cNvSpPr>
              <a:spLocks/>
            </p:cNvSpPr>
            <p:nvPr/>
          </p:nvSpPr>
          <p:spPr bwMode="auto">
            <a:xfrm rot="-5400000">
              <a:off x="4684" y="298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17" name="Freeform 1557"/>
            <p:cNvSpPr>
              <a:spLocks/>
            </p:cNvSpPr>
            <p:nvPr/>
          </p:nvSpPr>
          <p:spPr bwMode="auto">
            <a:xfrm rot="-5400000">
              <a:off x="4622" y="298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18" name="Freeform 1558"/>
            <p:cNvSpPr>
              <a:spLocks/>
            </p:cNvSpPr>
            <p:nvPr/>
          </p:nvSpPr>
          <p:spPr bwMode="auto">
            <a:xfrm rot="-5400000">
              <a:off x="4653" y="298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19" name="Freeform 1559"/>
            <p:cNvSpPr>
              <a:spLocks/>
            </p:cNvSpPr>
            <p:nvPr/>
          </p:nvSpPr>
          <p:spPr bwMode="auto">
            <a:xfrm rot="-5400000">
              <a:off x="5206" y="30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20" name="Freeform 1560"/>
            <p:cNvSpPr>
              <a:spLocks/>
            </p:cNvSpPr>
            <p:nvPr/>
          </p:nvSpPr>
          <p:spPr bwMode="auto">
            <a:xfrm rot="-5400000">
              <a:off x="5175" y="30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21" name="Freeform 1561"/>
            <p:cNvSpPr>
              <a:spLocks/>
            </p:cNvSpPr>
            <p:nvPr/>
          </p:nvSpPr>
          <p:spPr bwMode="auto">
            <a:xfrm rot="-5400000">
              <a:off x="5144" y="30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22" name="Freeform 1562"/>
            <p:cNvSpPr>
              <a:spLocks/>
            </p:cNvSpPr>
            <p:nvPr/>
          </p:nvSpPr>
          <p:spPr bwMode="auto">
            <a:xfrm rot="-5400000">
              <a:off x="5114" y="301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23" name="Freeform 1563"/>
            <p:cNvSpPr>
              <a:spLocks/>
            </p:cNvSpPr>
            <p:nvPr/>
          </p:nvSpPr>
          <p:spPr bwMode="auto">
            <a:xfrm rot="-5400000">
              <a:off x="5083" y="30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24" name="Freeform 1564"/>
            <p:cNvSpPr>
              <a:spLocks/>
            </p:cNvSpPr>
            <p:nvPr/>
          </p:nvSpPr>
          <p:spPr bwMode="auto">
            <a:xfrm rot="-5400000">
              <a:off x="5052" y="30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25" name="Freeform 1565"/>
            <p:cNvSpPr>
              <a:spLocks/>
            </p:cNvSpPr>
            <p:nvPr/>
          </p:nvSpPr>
          <p:spPr bwMode="auto">
            <a:xfrm rot="-5400000">
              <a:off x="4991" y="30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26" name="Freeform 1566"/>
            <p:cNvSpPr>
              <a:spLocks/>
            </p:cNvSpPr>
            <p:nvPr/>
          </p:nvSpPr>
          <p:spPr bwMode="auto">
            <a:xfrm rot="-5400000">
              <a:off x="5021" y="30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27" name="Freeform 1567"/>
            <p:cNvSpPr>
              <a:spLocks/>
            </p:cNvSpPr>
            <p:nvPr/>
          </p:nvSpPr>
          <p:spPr bwMode="auto">
            <a:xfrm rot="-5400000">
              <a:off x="4960" y="301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28" name="Freeform 1568"/>
            <p:cNvSpPr>
              <a:spLocks/>
            </p:cNvSpPr>
            <p:nvPr/>
          </p:nvSpPr>
          <p:spPr bwMode="auto">
            <a:xfrm rot="-5400000">
              <a:off x="5205" y="29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29" name="Freeform 1569"/>
            <p:cNvSpPr>
              <a:spLocks/>
            </p:cNvSpPr>
            <p:nvPr/>
          </p:nvSpPr>
          <p:spPr bwMode="auto">
            <a:xfrm rot="-5400000">
              <a:off x="5174" y="29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30" name="Freeform 1570"/>
            <p:cNvSpPr>
              <a:spLocks/>
            </p:cNvSpPr>
            <p:nvPr/>
          </p:nvSpPr>
          <p:spPr bwMode="auto">
            <a:xfrm rot="-5400000">
              <a:off x="5143" y="29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31" name="Freeform 1571"/>
            <p:cNvSpPr>
              <a:spLocks/>
            </p:cNvSpPr>
            <p:nvPr/>
          </p:nvSpPr>
          <p:spPr bwMode="auto">
            <a:xfrm rot="-5400000">
              <a:off x="5113" y="29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32" name="Freeform 1572"/>
            <p:cNvSpPr>
              <a:spLocks/>
            </p:cNvSpPr>
            <p:nvPr/>
          </p:nvSpPr>
          <p:spPr bwMode="auto">
            <a:xfrm rot="-5400000">
              <a:off x="5082" y="29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33" name="Freeform 1573"/>
            <p:cNvSpPr>
              <a:spLocks/>
            </p:cNvSpPr>
            <p:nvPr/>
          </p:nvSpPr>
          <p:spPr bwMode="auto">
            <a:xfrm rot="-5400000">
              <a:off x="5051" y="29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34" name="Freeform 1574"/>
            <p:cNvSpPr>
              <a:spLocks/>
            </p:cNvSpPr>
            <p:nvPr/>
          </p:nvSpPr>
          <p:spPr bwMode="auto">
            <a:xfrm rot="-5400000">
              <a:off x="4990" y="29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35" name="Freeform 1575"/>
            <p:cNvSpPr>
              <a:spLocks/>
            </p:cNvSpPr>
            <p:nvPr/>
          </p:nvSpPr>
          <p:spPr bwMode="auto">
            <a:xfrm rot="-5400000">
              <a:off x="5021" y="29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36" name="Freeform 1576"/>
            <p:cNvSpPr>
              <a:spLocks/>
            </p:cNvSpPr>
            <p:nvPr/>
          </p:nvSpPr>
          <p:spPr bwMode="auto">
            <a:xfrm rot="-5400000">
              <a:off x="4959" y="298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37" name="Freeform 1577"/>
            <p:cNvSpPr>
              <a:spLocks/>
            </p:cNvSpPr>
            <p:nvPr/>
          </p:nvSpPr>
          <p:spPr bwMode="auto">
            <a:xfrm rot="-5400000">
              <a:off x="4930" y="3059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38" name="Freeform 1578"/>
            <p:cNvSpPr>
              <a:spLocks/>
            </p:cNvSpPr>
            <p:nvPr/>
          </p:nvSpPr>
          <p:spPr bwMode="auto">
            <a:xfrm rot="-5400000">
              <a:off x="4899" y="306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39" name="Freeform 1579"/>
            <p:cNvSpPr>
              <a:spLocks/>
            </p:cNvSpPr>
            <p:nvPr/>
          </p:nvSpPr>
          <p:spPr bwMode="auto">
            <a:xfrm rot="-5400000">
              <a:off x="4868" y="306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40" name="Freeform 1580"/>
            <p:cNvSpPr>
              <a:spLocks/>
            </p:cNvSpPr>
            <p:nvPr/>
          </p:nvSpPr>
          <p:spPr bwMode="auto">
            <a:xfrm rot="-5400000">
              <a:off x="4837" y="306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41" name="Freeform 1581"/>
            <p:cNvSpPr>
              <a:spLocks/>
            </p:cNvSpPr>
            <p:nvPr/>
          </p:nvSpPr>
          <p:spPr bwMode="auto">
            <a:xfrm rot="-5400000">
              <a:off x="4807" y="306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42" name="Freeform 1582"/>
            <p:cNvSpPr>
              <a:spLocks/>
            </p:cNvSpPr>
            <p:nvPr/>
          </p:nvSpPr>
          <p:spPr bwMode="auto">
            <a:xfrm rot="-5400000">
              <a:off x="4776" y="306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43" name="Freeform 1583"/>
            <p:cNvSpPr>
              <a:spLocks/>
            </p:cNvSpPr>
            <p:nvPr/>
          </p:nvSpPr>
          <p:spPr bwMode="auto">
            <a:xfrm rot="-5400000">
              <a:off x="4745" y="306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44" name="Freeform 1584"/>
            <p:cNvSpPr>
              <a:spLocks/>
            </p:cNvSpPr>
            <p:nvPr/>
          </p:nvSpPr>
          <p:spPr bwMode="auto">
            <a:xfrm rot="-5400000">
              <a:off x="4714" y="306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45" name="Freeform 1585"/>
            <p:cNvSpPr>
              <a:spLocks/>
            </p:cNvSpPr>
            <p:nvPr/>
          </p:nvSpPr>
          <p:spPr bwMode="auto">
            <a:xfrm rot="-5400000">
              <a:off x="4683" y="30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46" name="Freeform 1586"/>
            <p:cNvSpPr>
              <a:spLocks/>
            </p:cNvSpPr>
            <p:nvPr/>
          </p:nvSpPr>
          <p:spPr bwMode="auto">
            <a:xfrm rot="-5400000">
              <a:off x="4621" y="30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47" name="Freeform 1587"/>
            <p:cNvSpPr>
              <a:spLocks/>
            </p:cNvSpPr>
            <p:nvPr/>
          </p:nvSpPr>
          <p:spPr bwMode="auto">
            <a:xfrm rot="-5400000">
              <a:off x="4652" y="30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48" name="Freeform 1588"/>
            <p:cNvSpPr>
              <a:spLocks/>
            </p:cNvSpPr>
            <p:nvPr/>
          </p:nvSpPr>
          <p:spPr bwMode="auto">
            <a:xfrm rot="-5400000">
              <a:off x="4929" y="303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49" name="Freeform 1589"/>
            <p:cNvSpPr>
              <a:spLocks/>
            </p:cNvSpPr>
            <p:nvPr/>
          </p:nvSpPr>
          <p:spPr bwMode="auto">
            <a:xfrm rot="-5400000">
              <a:off x="4897" y="303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50" name="Freeform 1590"/>
            <p:cNvSpPr>
              <a:spLocks/>
            </p:cNvSpPr>
            <p:nvPr/>
          </p:nvSpPr>
          <p:spPr bwMode="auto">
            <a:xfrm rot="-5400000">
              <a:off x="4866" y="303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51" name="Freeform 1591"/>
            <p:cNvSpPr>
              <a:spLocks/>
            </p:cNvSpPr>
            <p:nvPr/>
          </p:nvSpPr>
          <p:spPr bwMode="auto">
            <a:xfrm rot="-5400000">
              <a:off x="4836" y="30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52" name="Freeform 1592"/>
            <p:cNvSpPr>
              <a:spLocks/>
            </p:cNvSpPr>
            <p:nvPr/>
          </p:nvSpPr>
          <p:spPr bwMode="auto">
            <a:xfrm rot="-5400000">
              <a:off x="4805" y="303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53" name="Freeform 1593"/>
            <p:cNvSpPr>
              <a:spLocks/>
            </p:cNvSpPr>
            <p:nvPr/>
          </p:nvSpPr>
          <p:spPr bwMode="auto">
            <a:xfrm rot="-5400000">
              <a:off x="4774" y="303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54" name="Freeform 1594"/>
            <p:cNvSpPr>
              <a:spLocks/>
            </p:cNvSpPr>
            <p:nvPr/>
          </p:nvSpPr>
          <p:spPr bwMode="auto">
            <a:xfrm rot="-5400000">
              <a:off x="4743" y="303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55" name="Freeform 1595"/>
            <p:cNvSpPr>
              <a:spLocks/>
            </p:cNvSpPr>
            <p:nvPr/>
          </p:nvSpPr>
          <p:spPr bwMode="auto">
            <a:xfrm rot="-5400000">
              <a:off x="4713" y="303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56" name="Freeform 1596"/>
            <p:cNvSpPr>
              <a:spLocks/>
            </p:cNvSpPr>
            <p:nvPr/>
          </p:nvSpPr>
          <p:spPr bwMode="auto">
            <a:xfrm rot="-5400000">
              <a:off x="4682" y="303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57" name="Freeform 1597"/>
            <p:cNvSpPr>
              <a:spLocks/>
            </p:cNvSpPr>
            <p:nvPr/>
          </p:nvSpPr>
          <p:spPr bwMode="auto">
            <a:xfrm rot="-5400000">
              <a:off x="4621" y="30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58" name="Freeform 1598"/>
            <p:cNvSpPr>
              <a:spLocks/>
            </p:cNvSpPr>
            <p:nvPr/>
          </p:nvSpPr>
          <p:spPr bwMode="auto">
            <a:xfrm rot="-5400000">
              <a:off x="4651" y="3037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59" name="Freeform 1599"/>
            <p:cNvSpPr>
              <a:spLocks/>
            </p:cNvSpPr>
            <p:nvPr/>
          </p:nvSpPr>
          <p:spPr bwMode="auto">
            <a:xfrm rot="-5400000">
              <a:off x="5204" y="30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60" name="Freeform 1600"/>
            <p:cNvSpPr>
              <a:spLocks/>
            </p:cNvSpPr>
            <p:nvPr/>
          </p:nvSpPr>
          <p:spPr bwMode="auto">
            <a:xfrm rot="-5400000">
              <a:off x="5173" y="30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61" name="Freeform 1601"/>
            <p:cNvSpPr>
              <a:spLocks/>
            </p:cNvSpPr>
            <p:nvPr/>
          </p:nvSpPr>
          <p:spPr bwMode="auto">
            <a:xfrm rot="-5400000">
              <a:off x="5143" y="306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62" name="Freeform 1602"/>
            <p:cNvSpPr>
              <a:spLocks/>
            </p:cNvSpPr>
            <p:nvPr/>
          </p:nvSpPr>
          <p:spPr bwMode="auto">
            <a:xfrm rot="-5400000">
              <a:off x="5112" y="30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63" name="Freeform 1603"/>
            <p:cNvSpPr>
              <a:spLocks/>
            </p:cNvSpPr>
            <p:nvPr/>
          </p:nvSpPr>
          <p:spPr bwMode="auto">
            <a:xfrm rot="-5400000">
              <a:off x="5081" y="30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64" name="Freeform 1604"/>
            <p:cNvSpPr>
              <a:spLocks/>
            </p:cNvSpPr>
            <p:nvPr/>
          </p:nvSpPr>
          <p:spPr bwMode="auto">
            <a:xfrm rot="-5400000">
              <a:off x="5050" y="30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65" name="Freeform 1605"/>
            <p:cNvSpPr>
              <a:spLocks/>
            </p:cNvSpPr>
            <p:nvPr/>
          </p:nvSpPr>
          <p:spPr bwMode="auto">
            <a:xfrm rot="-5400000">
              <a:off x="4989" y="30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66" name="Freeform 1606"/>
            <p:cNvSpPr>
              <a:spLocks/>
            </p:cNvSpPr>
            <p:nvPr/>
          </p:nvSpPr>
          <p:spPr bwMode="auto">
            <a:xfrm rot="-5400000">
              <a:off x="5020" y="30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67" name="Freeform 1607"/>
            <p:cNvSpPr>
              <a:spLocks/>
            </p:cNvSpPr>
            <p:nvPr/>
          </p:nvSpPr>
          <p:spPr bwMode="auto">
            <a:xfrm rot="-5400000">
              <a:off x="4958" y="306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68" name="Freeform 1608"/>
            <p:cNvSpPr>
              <a:spLocks/>
            </p:cNvSpPr>
            <p:nvPr/>
          </p:nvSpPr>
          <p:spPr bwMode="auto">
            <a:xfrm rot="-5400000">
              <a:off x="5203" y="30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69" name="Freeform 1609"/>
            <p:cNvSpPr>
              <a:spLocks/>
            </p:cNvSpPr>
            <p:nvPr/>
          </p:nvSpPr>
          <p:spPr bwMode="auto">
            <a:xfrm rot="-5400000">
              <a:off x="5172" y="30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70" name="Freeform 1610"/>
            <p:cNvSpPr>
              <a:spLocks/>
            </p:cNvSpPr>
            <p:nvPr/>
          </p:nvSpPr>
          <p:spPr bwMode="auto">
            <a:xfrm rot="-5400000">
              <a:off x="5142" y="30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71" name="Freeform 1611"/>
            <p:cNvSpPr>
              <a:spLocks/>
            </p:cNvSpPr>
            <p:nvPr/>
          </p:nvSpPr>
          <p:spPr bwMode="auto">
            <a:xfrm rot="-5400000">
              <a:off x="5111" y="30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72" name="Freeform 1612"/>
            <p:cNvSpPr>
              <a:spLocks/>
            </p:cNvSpPr>
            <p:nvPr/>
          </p:nvSpPr>
          <p:spPr bwMode="auto">
            <a:xfrm rot="-5400000">
              <a:off x="5080" y="30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73" name="Freeform 1613"/>
            <p:cNvSpPr>
              <a:spLocks/>
            </p:cNvSpPr>
            <p:nvPr/>
          </p:nvSpPr>
          <p:spPr bwMode="auto">
            <a:xfrm rot="-5400000">
              <a:off x="5050" y="30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74" name="Freeform 1614"/>
            <p:cNvSpPr>
              <a:spLocks/>
            </p:cNvSpPr>
            <p:nvPr/>
          </p:nvSpPr>
          <p:spPr bwMode="auto">
            <a:xfrm rot="-5400000">
              <a:off x="4988" y="30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75" name="Freeform 1615"/>
            <p:cNvSpPr>
              <a:spLocks/>
            </p:cNvSpPr>
            <p:nvPr/>
          </p:nvSpPr>
          <p:spPr bwMode="auto">
            <a:xfrm rot="-5400000">
              <a:off x="5019" y="30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76" name="Freeform 1616"/>
            <p:cNvSpPr>
              <a:spLocks/>
            </p:cNvSpPr>
            <p:nvPr/>
          </p:nvSpPr>
          <p:spPr bwMode="auto">
            <a:xfrm rot="-5400000">
              <a:off x="4957" y="3037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77" name="Freeform 1617"/>
            <p:cNvSpPr>
              <a:spLocks/>
            </p:cNvSpPr>
            <p:nvPr/>
          </p:nvSpPr>
          <p:spPr bwMode="auto">
            <a:xfrm rot="-5400000">
              <a:off x="4930" y="3112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78" name="Freeform 1618"/>
            <p:cNvSpPr>
              <a:spLocks/>
            </p:cNvSpPr>
            <p:nvPr/>
          </p:nvSpPr>
          <p:spPr bwMode="auto">
            <a:xfrm rot="-5400000">
              <a:off x="4899" y="3114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79" name="Freeform 1619"/>
            <p:cNvSpPr>
              <a:spLocks/>
            </p:cNvSpPr>
            <p:nvPr/>
          </p:nvSpPr>
          <p:spPr bwMode="auto">
            <a:xfrm rot="-5400000">
              <a:off x="4868" y="3114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80" name="Freeform 1620"/>
            <p:cNvSpPr>
              <a:spLocks/>
            </p:cNvSpPr>
            <p:nvPr/>
          </p:nvSpPr>
          <p:spPr bwMode="auto">
            <a:xfrm rot="-5400000">
              <a:off x="4837" y="3114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81" name="Freeform 1621"/>
            <p:cNvSpPr>
              <a:spLocks/>
            </p:cNvSpPr>
            <p:nvPr/>
          </p:nvSpPr>
          <p:spPr bwMode="auto">
            <a:xfrm rot="-5400000">
              <a:off x="4807" y="3114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82" name="Freeform 1622"/>
            <p:cNvSpPr>
              <a:spLocks/>
            </p:cNvSpPr>
            <p:nvPr/>
          </p:nvSpPr>
          <p:spPr bwMode="auto">
            <a:xfrm rot="-5400000">
              <a:off x="4776" y="3114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83" name="Freeform 1623"/>
            <p:cNvSpPr>
              <a:spLocks/>
            </p:cNvSpPr>
            <p:nvPr/>
          </p:nvSpPr>
          <p:spPr bwMode="auto">
            <a:xfrm rot="-5400000">
              <a:off x="4745" y="3114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84" name="Freeform 1624"/>
            <p:cNvSpPr>
              <a:spLocks/>
            </p:cNvSpPr>
            <p:nvPr/>
          </p:nvSpPr>
          <p:spPr bwMode="auto">
            <a:xfrm rot="-5400000">
              <a:off x="4714" y="3114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85" name="Freeform 1625"/>
            <p:cNvSpPr>
              <a:spLocks/>
            </p:cNvSpPr>
            <p:nvPr/>
          </p:nvSpPr>
          <p:spPr bwMode="auto">
            <a:xfrm rot="-5400000">
              <a:off x="4683" y="3114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86" name="Freeform 1626"/>
            <p:cNvSpPr>
              <a:spLocks/>
            </p:cNvSpPr>
            <p:nvPr/>
          </p:nvSpPr>
          <p:spPr bwMode="auto">
            <a:xfrm rot="-5400000">
              <a:off x="4621" y="3114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87" name="Freeform 1627"/>
            <p:cNvSpPr>
              <a:spLocks/>
            </p:cNvSpPr>
            <p:nvPr/>
          </p:nvSpPr>
          <p:spPr bwMode="auto">
            <a:xfrm rot="-5400000">
              <a:off x="4652" y="3114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88" name="Freeform 1628"/>
            <p:cNvSpPr>
              <a:spLocks/>
            </p:cNvSpPr>
            <p:nvPr/>
          </p:nvSpPr>
          <p:spPr bwMode="auto">
            <a:xfrm rot="-5400000">
              <a:off x="4929" y="30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89" name="Freeform 1629"/>
            <p:cNvSpPr>
              <a:spLocks/>
            </p:cNvSpPr>
            <p:nvPr/>
          </p:nvSpPr>
          <p:spPr bwMode="auto">
            <a:xfrm rot="-5400000">
              <a:off x="4897" y="309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90" name="Freeform 1630"/>
            <p:cNvSpPr>
              <a:spLocks/>
            </p:cNvSpPr>
            <p:nvPr/>
          </p:nvSpPr>
          <p:spPr bwMode="auto">
            <a:xfrm rot="-5400000">
              <a:off x="4866" y="309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91" name="Freeform 1631"/>
            <p:cNvSpPr>
              <a:spLocks/>
            </p:cNvSpPr>
            <p:nvPr/>
          </p:nvSpPr>
          <p:spPr bwMode="auto">
            <a:xfrm rot="-5400000">
              <a:off x="4836" y="309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92" name="Freeform 1632"/>
            <p:cNvSpPr>
              <a:spLocks/>
            </p:cNvSpPr>
            <p:nvPr/>
          </p:nvSpPr>
          <p:spPr bwMode="auto">
            <a:xfrm rot="-5400000">
              <a:off x="4805" y="309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93" name="Freeform 1633"/>
            <p:cNvSpPr>
              <a:spLocks/>
            </p:cNvSpPr>
            <p:nvPr/>
          </p:nvSpPr>
          <p:spPr bwMode="auto">
            <a:xfrm rot="-5400000">
              <a:off x="4774" y="309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94" name="Freeform 1634"/>
            <p:cNvSpPr>
              <a:spLocks/>
            </p:cNvSpPr>
            <p:nvPr/>
          </p:nvSpPr>
          <p:spPr bwMode="auto">
            <a:xfrm rot="-5400000">
              <a:off x="4743" y="309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95" name="Freeform 1635"/>
            <p:cNvSpPr>
              <a:spLocks/>
            </p:cNvSpPr>
            <p:nvPr/>
          </p:nvSpPr>
          <p:spPr bwMode="auto">
            <a:xfrm rot="-5400000">
              <a:off x="4713" y="309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96" name="Freeform 1636"/>
            <p:cNvSpPr>
              <a:spLocks/>
            </p:cNvSpPr>
            <p:nvPr/>
          </p:nvSpPr>
          <p:spPr bwMode="auto">
            <a:xfrm rot="-5400000">
              <a:off x="4682" y="309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97" name="Freeform 1637"/>
            <p:cNvSpPr>
              <a:spLocks/>
            </p:cNvSpPr>
            <p:nvPr/>
          </p:nvSpPr>
          <p:spPr bwMode="auto">
            <a:xfrm rot="-5400000">
              <a:off x="4621" y="309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98" name="Freeform 1638"/>
            <p:cNvSpPr>
              <a:spLocks/>
            </p:cNvSpPr>
            <p:nvPr/>
          </p:nvSpPr>
          <p:spPr bwMode="auto">
            <a:xfrm rot="-5400000">
              <a:off x="4651" y="3090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599" name="Freeform 1639"/>
            <p:cNvSpPr>
              <a:spLocks/>
            </p:cNvSpPr>
            <p:nvPr/>
          </p:nvSpPr>
          <p:spPr bwMode="auto">
            <a:xfrm rot="-5400000">
              <a:off x="5204" y="3114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00" name="Freeform 1640"/>
            <p:cNvSpPr>
              <a:spLocks/>
            </p:cNvSpPr>
            <p:nvPr/>
          </p:nvSpPr>
          <p:spPr bwMode="auto">
            <a:xfrm rot="-5400000">
              <a:off x="5173" y="3114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01" name="Freeform 1641"/>
            <p:cNvSpPr>
              <a:spLocks/>
            </p:cNvSpPr>
            <p:nvPr/>
          </p:nvSpPr>
          <p:spPr bwMode="auto">
            <a:xfrm rot="-5400000">
              <a:off x="5143" y="3114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02" name="Freeform 1642"/>
            <p:cNvSpPr>
              <a:spLocks/>
            </p:cNvSpPr>
            <p:nvPr/>
          </p:nvSpPr>
          <p:spPr bwMode="auto">
            <a:xfrm rot="-5400000">
              <a:off x="5112" y="3114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03" name="Freeform 1643"/>
            <p:cNvSpPr>
              <a:spLocks/>
            </p:cNvSpPr>
            <p:nvPr/>
          </p:nvSpPr>
          <p:spPr bwMode="auto">
            <a:xfrm rot="-5400000">
              <a:off x="5081" y="3114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04" name="Freeform 1644"/>
            <p:cNvSpPr>
              <a:spLocks/>
            </p:cNvSpPr>
            <p:nvPr/>
          </p:nvSpPr>
          <p:spPr bwMode="auto">
            <a:xfrm rot="-5400000">
              <a:off x="5050" y="3114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05" name="Freeform 1645"/>
            <p:cNvSpPr>
              <a:spLocks/>
            </p:cNvSpPr>
            <p:nvPr/>
          </p:nvSpPr>
          <p:spPr bwMode="auto">
            <a:xfrm rot="-5400000">
              <a:off x="4989" y="3114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06" name="Freeform 1646"/>
            <p:cNvSpPr>
              <a:spLocks/>
            </p:cNvSpPr>
            <p:nvPr/>
          </p:nvSpPr>
          <p:spPr bwMode="auto">
            <a:xfrm rot="-5400000">
              <a:off x="5020" y="3114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07" name="Freeform 1647"/>
            <p:cNvSpPr>
              <a:spLocks/>
            </p:cNvSpPr>
            <p:nvPr/>
          </p:nvSpPr>
          <p:spPr bwMode="auto">
            <a:xfrm rot="-5400000">
              <a:off x="4958" y="3114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08" name="Freeform 1648"/>
            <p:cNvSpPr>
              <a:spLocks/>
            </p:cNvSpPr>
            <p:nvPr/>
          </p:nvSpPr>
          <p:spPr bwMode="auto">
            <a:xfrm rot="-5400000">
              <a:off x="5203" y="309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09" name="Freeform 1649"/>
            <p:cNvSpPr>
              <a:spLocks/>
            </p:cNvSpPr>
            <p:nvPr/>
          </p:nvSpPr>
          <p:spPr bwMode="auto">
            <a:xfrm rot="-5400000">
              <a:off x="5172" y="309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10" name="Freeform 1650"/>
            <p:cNvSpPr>
              <a:spLocks/>
            </p:cNvSpPr>
            <p:nvPr/>
          </p:nvSpPr>
          <p:spPr bwMode="auto">
            <a:xfrm rot="-5400000">
              <a:off x="5142" y="309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11" name="Freeform 1651"/>
            <p:cNvSpPr>
              <a:spLocks/>
            </p:cNvSpPr>
            <p:nvPr/>
          </p:nvSpPr>
          <p:spPr bwMode="auto">
            <a:xfrm rot="-5400000">
              <a:off x="5111" y="309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12" name="Freeform 1652"/>
            <p:cNvSpPr>
              <a:spLocks/>
            </p:cNvSpPr>
            <p:nvPr/>
          </p:nvSpPr>
          <p:spPr bwMode="auto">
            <a:xfrm rot="-5400000">
              <a:off x="5080" y="309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13" name="Freeform 1653"/>
            <p:cNvSpPr>
              <a:spLocks/>
            </p:cNvSpPr>
            <p:nvPr/>
          </p:nvSpPr>
          <p:spPr bwMode="auto">
            <a:xfrm rot="-5400000">
              <a:off x="5050" y="309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14" name="Freeform 1654"/>
            <p:cNvSpPr>
              <a:spLocks/>
            </p:cNvSpPr>
            <p:nvPr/>
          </p:nvSpPr>
          <p:spPr bwMode="auto">
            <a:xfrm rot="-5400000">
              <a:off x="4988" y="309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15" name="Freeform 1655"/>
            <p:cNvSpPr>
              <a:spLocks/>
            </p:cNvSpPr>
            <p:nvPr/>
          </p:nvSpPr>
          <p:spPr bwMode="auto">
            <a:xfrm rot="-5400000">
              <a:off x="5019" y="309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16" name="Freeform 1656"/>
            <p:cNvSpPr>
              <a:spLocks/>
            </p:cNvSpPr>
            <p:nvPr/>
          </p:nvSpPr>
          <p:spPr bwMode="auto">
            <a:xfrm rot="-5400000">
              <a:off x="4957" y="3090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17" name="Freeform 1657"/>
            <p:cNvSpPr>
              <a:spLocks/>
            </p:cNvSpPr>
            <p:nvPr/>
          </p:nvSpPr>
          <p:spPr bwMode="auto">
            <a:xfrm rot="-5400000">
              <a:off x="4932" y="3162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18" name="Freeform 1658"/>
            <p:cNvSpPr>
              <a:spLocks/>
            </p:cNvSpPr>
            <p:nvPr/>
          </p:nvSpPr>
          <p:spPr bwMode="auto">
            <a:xfrm rot="-5400000">
              <a:off x="4900" y="316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19" name="Freeform 1659"/>
            <p:cNvSpPr>
              <a:spLocks/>
            </p:cNvSpPr>
            <p:nvPr/>
          </p:nvSpPr>
          <p:spPr bwMode="auto">
            <a:xfrm rot="-5400000">
              <a:off x="4870" y="316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20" name="Freeform 1660"/>
            <p:cNvSpPr>
              <a:spLocks/>
            </p:cNvSpPr>
            <p:nvPr/>
          </p:nvSpPr>
          <p:spPr bwMode="auto">
            <a:xfrm rot="-5400000">
              <a:off x="4839" y="316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21" name="Freeform 1661"/>
            <p:cNvSpPr>
              <a:spLocks/>
            </p:cNvSpPr>
            <p:nvPr/>
          </p:nvSpPr>
          <p:spPr bwMode="auto">
            <a:xfrm rot="-5400000">
              <a:off x="4808" y="316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22" name="Freeform 1662"/>
            <p:cNvSpPr>
              <a:spLocks/>
            </p:cNvSpPr>
            <p:nvPr/>
          </p:nvSpPr>
          <p:spPr bwMode="auto">
            <a:xfrm rot="-5400000">
              <a:off x="4778" y="316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23" name="Freeform 1663"/>
            <p:cNvSpPr>
              <a:spLocks/>
            </p:cNvSpPr>
            <p:nvPr/>
          </p:nvSpPr>
          <p:spPr bwMode="auto">
            <a:xfrm rot="-5400000">
              <a:off x="4747" y="316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24" name="Freeform 1664"/>
            <p:cNvSpPr>
              <a:spLocks/>
            </p:cNvSpPr>
            <p:nvPr/>
          </p:nvSpPr>
          <p:spPr bwMode="auto">
            <a:xfrm rot="-5400000">
              <a:off x="4716" y="316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25" name="Freeform 1665"/>
            <p:cNvSpPr>
              <a:spLocks/>
            </p:cNvSpPr>
            <p:nvPr/>
          </p:nvSpPr>
          <p:spPr bwMode="auto">
            <a:xfrm rot="-5400000">
              <a:off x="4685" y="316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26" name="Freeform 1666"/>
            <p:cNvSpPr>
              <a:spLocks/>
            </p:cNvSpPr>
            <p:nvPr/>
          </p:nvSpPr>
          <p:spPr bwMode="auto">
            <a:xfrm rot="-5400000">
              <a:off x="4623" y="316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27" name="Freeform 1667"/>
            <p:cNvSpPr>
              <a:spLocks/>
            </p:cNvSpPr>
            <p:nvPr/>
          </p:nvSpPr>
          <p:spPr bwMode="auto">
            <a:xfrm rot="-5400000">
              <a:off x="4654" y="316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28" name="Freeform 1668"/>
            <p:cNvSpPr>
              <a:spLocks/>
            </p:cNvSpPr>
            <p:nvPr/>
          </p:nvSpPr>
          <p:spPr bwMode="auto">
            <a:xfrm rot="-5400000">
              <a:off x="4931" y="313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29" name="Freeform 1669"/>
            <p:cNvSpPr>
              <a:spLocks/>
            </p:cNvSpPr>
            <p:nvPr/>
          </p:nvSpPr>
          <p:spPr bwMode="auto">
            <a:xfrm rot="-5400000">
              <a:off x="4899" y="313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30" name="Freeform 1670"/>
            <p:cNvSpPr>
              <a:spLocks/>
            </p:cNvSpPr>
            <p:nvPr/>
          </p:nvSpPr>
          <p:spPr bwMode="auto">
            <a:xfrm rot="-5400000">
              <a:off x="4868" y="313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31" name="Freeform 1671"/>
            <p:cNvSpPr>
              <a:spLocks/>
            </p:cNvSpPr>
            <p:nvPr/>
          </p:nvSpPr>
          <p:spPr bwMode="auto">
            <a:xfrm rot="-5400000">
              <a:off x="4837" y="313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32" name="Freeform 1672"/>
            <p:cNvSpPr>
              <a:spLocks/>
            </p:cNvSpPr>
            <p:nvPr/>
          </p:nvSpPr>
          <p:spPr bwMode="auto">
            <a:xfrm rot="-5400000">
              <a:off x="4807" y="313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33" name="Freeform 1673"/>
            <p:cNvSpPr>
              <a:spLocks/>
            </p:cNvSpPr>
            <p:nvPr/>
          </p:nvSpPr>
          <p:spPr bwMode="auto">
            <a:xfrm rot="-5400000">
              <a:off x="4776" y="313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34" name="Freeform 1674"/>
            <p:cNvSpPr>
              <a:spLocks/>
            </p:cNvSpPr>
            <p:nvPr/>
          </p:nvSpPr>
          <p:spPr bwMode="auto">
            <a:xfrm rot="-5400000">
              <a:off x="4745" y="313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35" name="Freeform 1675"/>
            <p:cNvSpPr>
              <a:spLocks/>
            </p:cNvSpPr>
            <p:nvPr/>
          </p:nvSpPr>
          <p:spPr bwMode="auto">
            <a:xfrm rot="-5400000">
              <a:off x="4714" y="313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36" name="Freeform 1676"/>
            <p:cNvSpPr>
              <a:spLocks/>
            </p:cNvSpPr>
            <p:nvPr/>
          </p:nvSpPr>
          <p:spPr bwMode="auto">
            <a:xfrm rot="-5400000">
              <a:off x="4684" y="313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37" name="Freeform 1677"/>
            <p:cNvSpPr>
              <a:spLocks/>
            </p:cNvSpPr>
            <p:nvPr/>
          </p:nvSpPr>
          <p:spPr bwMode="auto">
            <a:xfrm rot="-5400000">
              <a:off x="4622" y="313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38" name="Freeform 1678"/>
            <p:cNvSpPr>
              <a:spLocks/>
            </p:cNvSpPr>
            <p:nvPr/>
          </p:nvSpPr>
          <p:spPr bwMode="auto">
            <a:xfrm rot="-5400000">
              <a:off x="4653" y="313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39" name="Freeform 1679"/>
            <p:cNvSpPr>
              <a:spLocks/>
            </p:cNvSpPr>
            <p:nvPr/>
          </p:nvSpPr>
          <p:spPr bwMode="auto">
            <a:xfrm rot="-5400000">
              <a:off x="5206" y="316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40" name="Freeform 1680"/>
            <p:cNvSpPr>
              <a:spLocks/>
            </p:cNvSpPr>
            <p:nvPr/>
          </p:nvSpPr>
          <p:spPr bwMode="auto">
            <a:xfrm rot="-5400000">
              <a:off x="5175" y="316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41" name="Freeform 1681"/>
            <p:cNvSpPr>
              <a:spLocks/>
            </p:cNvSpPr>
            <p:nvPr/>
          </p:nvSpPr>
          <p:spPr bwMode="auto">
            <a:xfrm rot="-5400000">
              <a:off x="5144" y="316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42" name="Freeform 1682"/>
            <p:cNvSpPr>
              <a:spLocks/>
            </p:cNvSpPr>
            <p:nvPr/>
          </p:nvSpPr>
          <p:spPr bwMode="auto">
            <a:xfrm rot="-5400000">
              <a:off x="5114" y="316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43" name="Freeform 1683"/>
            <p:cNvSpPr>
              <a:spLocks/>
            </p:cNvSpPr>
            <p:nvPr/>
          </p:nvSpPr>
          <p:spPr bwMode="auto">
            <a:xfrm rot="-5400000">
              <a:off x="5083" y="316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44" name="Freeform 1684"/>
            <p:cNvSpPr>
              <a:spLocks/>
            </p:cNvSpPr>
            <p:nvPr/>
          </p:nvSpPr>
          <p:spPr bwMode="auto">
            <a:xfrm rot="-5400000">
              <a:off x="5052" y="316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45" name="Freeform 1685"/>
            <p:cNvSpPr>
              <a:spLocks/>
            </p:cNvSpPr>
            <p:nvPr/>
          </p:nvSpPr>
          <p:spPr bwMode="auto">
            <a:xfrm rot="-5400000">
              <a:off x="4991" y="316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46" name="Freeform 1686"/>
            <p:cNvSpPr>
              <a:spLocks/>
            </p:cNvSpPr>
            <p:nvPr/>
          </p:nvSpPr>
          <p:spPr bwMode="auto">
            <a:xfrm rot="-5400000">
              <a:off x="5021" y="316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47" name="Freeform 1687"/>
            <p:cNvSpPr>
              <a:spLocks/>
            </p:cNvSpPr>
            <p:nvPr/>
          </p:nvSpPr>
          <p:spPr bwMode="auto">
            <a:xfrm rot="-5400000">
              <a:off x="4960" y="316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48" name="Freeform 1688"/>
            <p:cNvSpPr>
              <a:spLocks/>
            </p:cNvSpPr>
            <p:nvPr/>
          </p:nvSpPr>
          <p:spPr bwMode="auto">
            <a:xfrm rot="-5400000">
              <a:off x="5205" y="313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49" name="Freeform 1689"/>
            <p:cNvSpPr>
              <a:spLocks/>
            </p:cNvSpPr>
            <p:nvPr/>
          </p:nvSpPr>
          <p:spPr bwMode="auto">
            <a:xfrm rot="-5400000">
              <a:off x="5174" y="313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50" name="Freeform 1690"/>
            <p:cNvSpPr>
              <a:spLocks/>
            </p:cNvSpPr>
            <p:nvPr/>
          </p:nvSpPr>
          <p:spPr bwMode="auto">
            <a:xfrm rot="-5400000">
              <a:off x="5143" y="313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51" name="Freeform 1691"/>
            <p:cNvSpPr>
              <a:spLocks/>
            </p:cNvSpPr>
            <p:nvPr/>
          </p:nvSpPr>
          <p:spPr bwMode="auto">
            <a:xfrm rot="-5400000">
              <a:off x="5113" y="313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52" name="Freeform 1692"/>
            <p:cNvSpPr>
              <a:spLocks/>
            </p:cNvSpPr>
            <p:nvPr/>
          </p:nvSpPr>
          <p:spPr bwMode="auto">
            <a:xfrm rot="-5400000">
              <a:off x="5082" y="313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53" name="Freeform 1693"/>
            <p:cNvSpPr>
              <a:spLocks/>
            </p:cNvSpPr>
            <p:nvPr/>
          </p:nvSpPr>
          <p:spPr bwMode="auto">
            <a:xfrm rot="-5400000">
              <a:off x="5051" y="313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54" name="Freeform 1694"/>
            <p:cNvSpPr>
              <a:spLocks/>
            </p:cNvSpPr>
            <p:nvPr/>
          </p:nvSpPr>
          <p:spPr bwMode="auto">
            <a:xfrm rot="-5400000">
              <a:off x="4990" y="313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55" name="Freeform 1695"/>
            <p:cNvSpPr>
              <a:spLocks/>
            </p:cNvSpPr>
            <p:nvPr/>
          </p:nvSpPr>
          <p:spPr bwMode="auto">
            <a:xfrm rot="-5400000">
              <a:off x="5021" y="313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56" name="Freeform 1696"/>
            <p:cNvSpPr>
              <a:spLocks/>
            </p:cNvSpPr>
            <p:nvPr/>
          </p:nvSpPr>
          <p:spPr bwMode="auto">
            <a:xfrm rot="-5400000">
              <a:off x="4959" y="313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57" name="Freeform 1697"/>
            <p:cNvSpPr>
              <a:spLocks/>
            </p:cNvSpPr>
            <p:nvPr/>
          </p:nvSpPr>
          <p:spPr bwMode="auto">
            <a:xfrm rot="-5400000">
              <a:off x="4930" y="3211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58" name="Freeform 1698"/>
            <p:cNvSpPr>
              <a:spLocks/>
            </p:cNvSpPr>
            <p:nvPr/>
          </p:nvSpPr>
          <p:spPr bwMode="auto">
            <a:xfrm rot="-5400000">
              <a:off x="4899" y="321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59" name="Freeform 1699"/>
            <p:cNvSpPr>
              <a:spLocks/>
            </p:cNvSpPr>
            <p:nvPr/>
          </p:nvSpPr>
          <p:spPr bwMode="auto">
            <a:xfrm rot="-5400000">
              <a:off x="4868" y="321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60" name="Freeform 1700"/>
            <p:cNvSpPr>
              <a:spLocks/>
            </p:cNvSpPr>
            <p:nvPr/>
          </p:nvSpPr>
          <p:spPr bwMode="auto">
            <a:xfrm rot="-5400000">
              <a:off x="4837" y="321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61" name="Freeform 1701"/>
            <p:cNvSpPr>
              <a:spLocks/>
            </p:cNvSpPr>
            <p:nvPr/>
          </p:nvSpPr>
          <p:spPr bwMode="auto">
            <a:xfrm rot="-5400000">
              <a:off x="4807" y="321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62" name="Freeform 1702"/>
            <p:cNvSpPr>
              <a:spLocks/>
            </p:cNvSpPr>
            <p:nvPr/>
          </p:nvSpPr>
          <p:spPr bwMode="auto">
            <a:xfrm rot="-5400000">
              <a:off x="4776" y="321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63" name="Freeform 1703"/>
            <p:cNvSpPr>
              <a:spLocks/>
            </p:cNvSpPr>
            <p:nvPr/>
          </p:nvSpPr>
          <p:spPr bwMode="auto">
            <a:xfrm rot="-5400000">
              <a:off x="4745" y="321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64" name="Freeform 1704"/>
            <p:cNvSpPr>
              <a:spLocks/>
            </p:cNvSpPr>
            <p:nvPr/>
          </p:nvSpPr>
          <p:spPr bwMode="auto">
            <a:xfrm rot="-5400000">
              <a:off x="4714" y="321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65" name="Freeform 1705"/>
            <p:cNvSpPr>
              <a:spLocks/>
            </p:cNvSpPr>
            <p:nvPr/>
          </p:nvSpPr>
          <p:spPr bwMode="auto">
            <a:xfrm rot="-5400000">
              <a:off x="4683" y="321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66" name="Freeform 1706"/>
            <p:cNvSpPr>
              <a:spLocks/>
            </p:cNvSpPr>
            <p:nvPr/>
          </p:nvSpPr>
          <p:spPr bwMode="auto">
            <a:xfrm rot="-5400000">
              <a:off x="4621" y="321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67" name="Freeform 1707"/>
            <p:cNvSpPr>
              <a:spLocks/>
            </p:cNvSpPr>
            <p:nvPr/>
          </p:nvSpPr>
          <p:spPr bwMode="auto">
            <a:xfrm rot="-5400000">
              <a:off x="4652" y="321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68" name="Freeform 1708"/>
            <p:cNvSpPr>
              <a:spLocks/>
            </p:cNvSpPr>
            <p:nvPr/>
          </p:nvSpPr>
          <p:spPr bwMode="auto">
            <a:xfrm rot="-5400000">
              <a:off x="4929" y="3188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69" name="Freeform 1709"/>
            <p:cNvSpPr>
              <a:spLocks/>
            </p:cNvSpPr>
            <p:nvPr/>
          </p:nvSpPr>
          <p:spPr bwMode="auto">
            <a:xfrm rot="-5400000">
              <a:off x="4897" y="318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70" name="Freeform 1710"/>
            <p:cNvSpPr>
              <a:spLocks/>
            </p:cNvSpPr>
            <p:nvPr/>
          </p:nvSpPr>
          <p:spPr bwMode="auto">
            <a:xfrm rot="-5400000">
              <a:off x="4866" y="318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71" name="Freeform 1711"/>
            <p:cNvSpPr>
              <a:spLocks/>
            </p:cNvSpPr>
            <p:nvPr/>
          </p:nvSpPr>
          <p:spPr bwMode="auto">
            <a:xfrm rot="-5400000">
              <a:off x="4836" y="31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72" name="Freeform 1712"/>
            <p:cNvSpPr>
              <a:spLocks/>
            </p:cNvSpPr>
            <p:nvPr/>
          </p:nvSpPr>
          <p:spPr bwMode="auto">
            <a:xfrm rot="-5400000">
              <a:off x="4805" y="318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73" name="Freeform 1713"/>
            <p:cNvSpPr>
              <a:spLocks/>
            </p:cNvSpPr>
            <p:nvPr/>
          </p:nvSpPr>
          <p:spPr bwMode="auto">
            <a:xfrm rot="-5400000">
              <a:off x="4774" y="318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74" name="Freeform 1714"/>
            <p:cNvSpPr>
              <a:spLocks/>
            </p:cNvSpPr>
            <p:nvPr/>
          </p:nvSpPr>
          <p:spPr bwMode="auto">
            <a:xfrm rot="-5400000">
              <a:off x="4743" y="318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75" name="Freeform 1715"/>
            <p:cNvSpPr>
              <a:spLocks/>
            </p:cNvSpPr>
            <p:nvPr/>
          </p:nvSpPr>
          <p:spPr bwMode="auto">
            <a:xfrm rot="-5400000">
              <a:off x="4713" y="318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76" name="Freeform 1716"/>
            <p:cNvSpPr>
              <a:spLocks/>
            </p:cNvSpPr>
            <p:nvPr/>
          </p:nvSpPr>
          <p:spPr bwMode="auto">
            <a:xfrm rot="-5400000">
              <a:off x="4682" y="318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77" name="Freeform 1717"/>
            <p:cNvSpPr>
              <a:spLocks/>
            </p:cNvSpPr>
            <p:nvPr/>
          </p:nvSpPr>
          <p:spPr bwMode="auto">
            <a:xfrm rot="-5400000">
              <a:off x="4621" y="31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78" name="Freeform 1718"/>
            <p:cNvSpPr>
              <a:spLocks/>
            </p:cNvSpPr>
            <p:nvPr/>
          </p:nvSpPr>
          <p:spPr bwMode="auto">
            <a:xfrm rot="-5400000">
              <a:off x="4651" y="3189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79" name="Freeform 1719"/>
            <p:cNvSpPr>
              <a:spLocks/>
            </p:cNvSpPr>
            <p:nvPr/>
          </p:nvSpPr>
          <p:spPr bwMode="auto">
            <a:xfrm rot="-5400000">
              <a:off x="5204" y="321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80" name="Freeform 1720"/>
            <p:cNvSpPr>
              <a:spLocks/>
            </p:cNvSpPr>
            <p:nvPr/>
          </p:nvSpPr>
          <p:spPr bwMode="auto">
            <a:xfrm rot="-5400000">
              <a:off x="5173" y="321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81" name="Freeform 1721"/>
            <p:cNvSpPr>
              <a:spLocks/>
            </p:cNvSpPr>
            <p:nvPr/>
          </p:nvSpPr>
          <p:spPr bwMode="auto">
            <a:xfrm rot="-5400000">
              <a:off x="5143" y="3213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82" name="Freeform 1722"/>
            <p:cNvSpPr>
              <a:spLocks/>
            </p:cNvSpPr>
            <p:nvPr/>
          </p:nvSpPr>
          <p:spPr bwMode="auto">
            <a:xfrm rot="-5400000">
              <a:off x="5112" y="321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83" name="Freeform 1723"/>
            <p:cNvSpPr>
              <a:spLocks/>
            </p:cNvSpPr>
            <p:nvPr/>
          </p:nvSpPr>
          <p:spPr bwMode="auto">
            <a:xfrm rot="-5400000">
              <a:off x="5081" y="321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84" name="Freeform 1724"/>
            <p:cNvSpPr>
              <a:spLocks/>
            </p:cNvSpPr>
            <p:nvPr/>
          </p:nvSpPr>
          <p:spPr bwMode="auto">
            <a:xfrm rot="-5400000">
              <a:off x="5050" y="321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85" name="Freeform 1725"/>
            <p:cNvSpPr>
              <a:spLocks/>
            </p:cNvSpPr>
            <p:nvPr/>
          </p:nvSpPr>
          <p:spPr bwMode="auto">
            <a:xfrm rot="-5400000">
              <a:off x="4989" y="321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86" name="Freeform 1726"/>
            <p:cNvSpPr>
              <a:spLocks/>
            </p:cNvSpPr>
            <p:nvPr/>
          </p:nvSpPr>
          <p:spPr bwMode="auto">
            <a:xfrm rot="-5400000">
              <a:off x="5020" y="321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87" name="Freeform 1727"/>
            <p:cNvSpPr>
              <a:spLocks/>
            </p:cNvSpPr>
            <p:nvPr/>
          </p:nvSpPr>
          <p:spPr bwMode="auto">
            <a:xfrm rot="-5400000">
              <a:off x="4958" y="3213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88" name="Freeform 1728"/>
            <p:cNvSpPr>
              <a:spLocks/>
            </p:cNvSpPr>
            <p:nvPr/>
          </p:nvSpPr>
          <p:spPr bwMode="auto">
            <a:xfrm rot="-5400000">
              <a:off x="5203" y="31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89" name="Freeform 1729"/>
            <p:cNvSpPr>
              <a:spLocks/>
            </p:cNvSpPr>
            <p:nvPr/>
          </p:nvSpPr>
          <p:spPr bwMode="auto">
            <a:xfrm rot="-5400000">
              <a:off x="5172" y="31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90" name="Freeform 1730"/>
            <p:cNvSpPr>
              <a:spLocks/>
            </p:cNvSpPr>
            <p:nvPr/>
          </p:nvSpPr>
          <p:spPr bwMode="auto">
            <a:xfrm rot="-5400000">
              <a:off x="5142" y="31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91" name="Freeform 1731"/>
            <p:cNvSpPr>
              <a:spLocks/>
            </p:cNvSpPr>
            <p:nvPr/>
          </p:nvSpPr>
          <p:spPr bwMode="auto">
            <a:xfrm rot="-5400000">
              <a:off x="5111" y="31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92" name="Freeform 1732"/>
            <p:cNvSpPr>
              <a:spLocks/>
            </p:cNvSpPr>
            <p:nvPr/>
          </p:nvSpPr>
          <p:spPr bwMode="auto">
            <a:xfrm rot="-5400000">
              <a:off x="5080" y="31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93" name="Freeform 1733"/>
            <p:cNvSpPr>
              <a:spLocks/>
            </p:cNvSpPr>
            <p:nvPr/>
          </p:nvSpPr>
          <p:spPr bwMode="auto">
            <a:xfrm rot="-5400000">
              <a:off x="5050" y="31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94" name="Freeform 1734"/>
            <p:cNvSpPr>
              <a:spLocks/>
            </p:cNvSpPr>
            <p:nvPr/>
          </p:nvSpPr>
          <p:spPr bwMode="auto">
            <a:xfrm rot="-5400000">
              <a:off x="4988" y="31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95" name="Freeform 1735"/>
            <p:cNvSpPr>
              <a:spLocks/>
            </p:cNvSpPr>
            <p:nvPr/>
          </p:nvSpPr>
          <p:spPr bwMode="auto">
            <a:xfrm rot="-5400000">
              <a:off x="5019" y="31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96" name="Freeform 1736"/>
            <p:cNvSpPr>
              <a:spLocks/>
            </p:cNvSpPr>
            <p:nvPr/>
          </p:nvSpPr>
          <p:spPr bwMode="auto">
            <a:xfrm rot="-5400000">
              <a:off x="4957" y="3189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97" name="Freeform 1737"/>
            <p:cNvSpPr>
              <a:spLocks/>
            </p:cNvSpPr>
            <p:nvPr/>
          </p:nvSpPr>
          <p:spPr bwMode="auto">
            <a:xfrm rot="-5400000">
              <a:off x="4930" y="3264"/>
              <a:ext cx="23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98" name="Freeform 1738"/>
            <p:cNvSpPr>
              <a:spLocks/>
            </p:cNvSpPr>
            <p:nvPr/>
          </p:nvSpPr>
          <p:spPr bwMode="auto">
            <a:xfrm rot="-5400000">
              <a:off x="4899" y="326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699" name="Freeform 1739"/>
            <p:cNvSpPr>
              <a:spLocks/>
            </p:cNvSpPr>
            <p:nvPr/>
          </p:nvSpPr>
          <p:spPr bwMode="auto">
            <a:xfrm rot="-5400000">
              <a:off x="4868" y="326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00" name="Freeform 1740"/>
            <p:cNvSpPr>
              <a:spLocks/>
            </p:cNvSpPr>
            <p:nvPr/>
          </p:nvSpPr>
          <p:spPr bwMode="auto">
            <a:xfrm rot="-5400000">
              <a:off x="4837" y="326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01" name="Freeform 1741"/>
            <p:cNvSpPr>
              <a:spLocks/>
            </p:cNvSpPr>
            <p:nvPr/>
          </p:nvSpPr>
          <p:spPr bwMode="auto">
            <a:xfrm rot="-5400000">
              <a:off x="4807" y="326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02" name="Freeform 1742"/>
            <p:cNvSpPr>
              <a:spLocks/>
            </p:cNvSpPr>
            <p:nvPr/>
          </p:nvSpPr>
          <p:spPr bwMode="auto">
            <a:xfrm rot="-5400000">
              <a:off x="4776" y="326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03" name="Freeform 1743"/>
            <p:cNvSpPr>
              <a:spLocks/>
            </p:cNvSpPr>
            <p:nvPr/>
          </p:nvSpPr>
          <p:spPr bwMode="auto">
            <a:xfrm rot="-5400000">
              <a:off x="4745" y="326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04" name="Freeform 1744"/>
            <p:cNvSpPr>
              <a:spLocks/>
            </p:cNvSpPr>
            <p:nvPr/>
          </p:nvSpPr>
          <p:spPr bwMode="auto">
            <a:xfrm rot="-5400000">
              <a:off x="4714" y="326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05" name="Freeform 1745"/>
            <p:cNvSpPr>
              <a:spLocks/>
            </p:cNvSpPr>
            <p:nvPr/>
          </p:nvSpPr>
          <p:spPr bwMode="auto">
            <a:xfrm rot="-5400000">
              <a:off x="4683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06" name="Freeform 1746"/>
            <p:cNvSpPr>
              <a:spLocks/>
            </p:cNvSpPr>
            <p:nvPr/>
          </p:nvSpPr>
          <p:spPr bwMode="auto">
            <a:xfrm rot="-5400000">
              <a:off x="4621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07" name="Freeform 1747"/>
            <p:cNvSpPr>
              <a:spLocks/>
            </p:cNvSpPr>
            <p:nvPr/>
          </p:nvSpPr>
          <p:spPr bwMode="auto">
            <a:xfrm rot="-5400000">
              <a:off x="4652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08" name="Freeform 1748"/>
            <p:cNvSpPr>
              <a:spLocks/>
            </p:cNvSpPr>
            <p:nvPr/>
          </p:nvSpPr>
          <p:spPr bwMode="auto">
            <a:xfrm rot="-5400000">
              <a:off x="4591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09" name="Freeform 1749"/>
            <p:cNvSpPr>
              <a:spLocks/>
            </p:cNvSpPr>
            <p:nvPr/>
          </p:nvSpPr>
          <p:spPr bwMode="auto">
            <a:xfrm rot="-5400000">
              <a:off x="4929" y="324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10" name="Freeform 1750"/>
            <p:cNvSpPr>
              <a:spLocks/>
            </p:cNvSpPr>
            <p:nvPr/>
          </p:nvSpPr>
          <p:spPr bwMode="auto">
            <a:xfrm rot="-5400000">
              <a:off x="4896" y="3241"/>
              <a:ext cx="25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11" name="Freeform 1751"/>
            <p:cNvSpPr>
              <a:spLocks/>
            </p:cNvSpPr>
            <p:nvPr/>
          </p:nvSpPr>
          <p:spPr bwMode="auto">
            <a:xfrm rot="-5400000">
              <a:off x="4865" y="3241"/>
              <a:ext cx="25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12" name="Freeform 1752"/>
            <p:cNvSpPr>
              <a:spLocks/>
            </p:cNvSpPr>
            <p:nvPr/>
          </p:nvSpPr>
          <p:spPr bwMode="auto">
            <a:xfrm rot="-5400000">
              <a:off x="4835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13" name="Freeform 1753"/>
            <p:cNvSpPr>
              <a:spLocks/>
            </p:cNvSpPr>
            <p:nvPr/>
          </p:nvSpPr>
          <p:spPr bwMode="auto">
            <a:xfrm rot="-5400000">
              <a:off x="4804" y="3241"/>
              <a:ext cx="25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14" name="Freeform 1754"/>
            <p:cNvSpPr>
              <a:spLocks/>
            </p:cNvSpPr>
            <p:nvPr/>
          </p:nvSpPr>
          <p:spPr bwMode="auto">
            <a:xfrm rot="-5400000">
              <a:off x="4773" y="3241"/>
              <a:ext cx="25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15" name="Freeform 1755"/>
            <p:cNvSpPr>
              <a:spLocks/>
            </p:cNvSpPr>
            <p:nvPr/>
          </p:nvSpPr>
          <p:spPr bwMode="auto">
            <a:xfrm rot="-5400000">
              <a:off x="4742" y="3241"/>
              <a:ext cx="25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16" name="Freeform 1756"/>
            <p:cNvSpPr>
              <a:spLocks/>
            </p:cNvSpPr>
            <p:nvPr/>
          </p:nvSpPr>
          <p:spPr bwMode="auto">
            <a:xfrm rot="-5400000">
              <a:off x="4712" y="3241"/>
              <a:ext cx="25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17" name="Freeform 1757"/>
            <p:cNvSpPr>
              <a:spLocks/>
            </p:cNvSpPr>
            <p:nvPr/>
          </p:nvSpPr>
          <p:spPr bwMode="auto">
            <a:xfrm rot="-5400000">
              <a:off x="4681" y="3241"/>
              <a:ext cx="25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18" name="Freeform 1758"/>
            <p:cNvSpPr>
              <a:spLocks/>
            </p:cNvSpPr>
            <p:nvPr/>
          </p:nvSpPr>
          <p:spPr bwMode="auto">
            <a:xfrm rot="-5400000">
              <a:off x="4620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19" name="Freeform 1759"/>
            <p:cNvSpPr>
              <a:spLocks/>
            </p:cNvSpPr>
            <p:nvPr/>
          </p:nvSpPr>
          <p:spPr bwMode="auto">
            <a:xfrm rot="-5400000">
              <a:off x="4650" y="3241"/>
              <a:ext cx="25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20" name="Freeform 1760"/>
            <p:cNvSpPr>
              <a:spLocks/>
            </p:cNvSpPr>
            <p:nvPr/>
          </p:nvSpPr>
          <p:spPr bwMode="auto">
            <a:xfrm rot="-5400000">
              <a:off x="5235" y="326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21" name="Freeform 1761"/>
            <p:cNvSpPr>
              <a:spLocks/>
            </p:cNvSpPr>
            <p:nvPr/>
          </p:nvSpPr>
          <p:spPr bwMode="auto">
            <a:xfrm rot="-5400000">
              <a:off x="5204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22" name="Freeform 1762"/>
            <p:cNvSpPr>
              <a:spLocks/>
            </p:cNvSpPr>
            <p:nvPr/>
          </p:nvSpPr>
          <p:spPr bwMode="auto">
            <a:xfrm rot="-5400000">
              <a:off x="5173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23" name="Freeform 1763"/>
            <p:cNvSpPr>
              <a:spLocks/>
            </p:cNvSpPr>
            <p:nvPr/>
          </p:nvSpPr>
          <p:spPr bwMode="auto">
            <a:xfrm rot="-5400000">
              <a:off x="5143" y="3266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24" name="Freeform 1764"/>
            <p:cNvSpPr>
              <a:spLocks/>
            </p:cNvSpPr>
            <p:nvPr/>
          </p:nvSpPr>
          <p:spPr bwMode="auto">
            <a:xfrm rot="-5400000">
              <a:off x="5112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25" name="Freeform 1765"/>
            <p:cNvSpPr>
              <a:spLocks/>
            </p:cNvSpPr>
            <p:nvPr/>
          </p:nvSpPr>
          <p:spPr bwMode="auto">
            <a:xfrm rot="-5400000">
              <a:off x="5081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26" name="Freeform 1766"/>
            <p:cNvSpPr>
              <a:spLocks/>
            </p:cNvSpPr>
            <p:nvPr/>
          </p:nvSpPr>
          <p:spPr bwMode="auto">
            <a:xfrm rot="-5400000">
              <a:off x="5050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27" name="Freeform 1767"/>
            <p:cNvSpPr>
              <a:spLocks/>
            </p:cNvSpPr>
            <p:nvPr/>
          </p:nvSpPr>
          <p:spPr bwMode="auto">
            <a:xfrm rot="-5400000">
              <a:off x="4989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28" name="Freeform 1768"/>
            <p:cNvSpPr>
              <a:spLocks/>
            </p:cNvSpPr>
            <p:nvPr/>
          </p:nvSpPr>
          <p:spPr bwMode="auto">
            <a:xfrm rot="-5400000">
              <a:off x="5020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29" name="Freeform 1769"/>
            <p:cNvSpPr>
              <a:spLocks/>
            </p:cNvSpPr>
            <p:nvPr/>
          </p:nvSpPr>
          <p:spPr bwMode="auto">
            <a:xfrm rot="-5400000">
              <a:off x="4958" y="3266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30" name="Freeform 1770"/>
            <p:cNvSpPr>
              <a:spLocks/>
            </p:cNvSpPr>
            <p:nvPr/>
          </p:nvSpPr>
          <p:spPr bwMode="auto">
            <a:xfrm rot="-5400000">
              <a:off x="5233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31" name="Freeform 1771"/>
            <p:cNvSpPr>
              <a:spLocks/>
            </p:cNvSpPr>
            <p:nvPr/>
          </p:nvSpPr>
          <p:spPr bwMode="auto">
            <a:xfrm rot="-5400000">
              <a:off x="5202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32" name="Freeform 1772"/>
            <p:cNvSpPr>
              <a:spLocks/>
            </p:cNvSpPr>
            <p:nvPr/>
          </p:nvSpPr>
          <p:spPr bwMode="auto">
            <a:xfrm rot="-5400000">
              <a:off x="5171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33" name="Freeform 1773"/>
            <p:cNvSpPr>
              <a:spLocks/>
            </p:cNvSpPr>
            <p:nvPr/>
          </p:nvSpPr>
          <p:spPr bwMode="auto">
            <a:xfrm rot="-5400000">
              <a:off x="5141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34" name="Freeform 1774"/>
            <p:cNvSpPr>
              <a:spLocks/>
            </p:cNvSpPr>
            <p:nvPr/>
          </p:nvSpPr>
          <p:spPr bwMode="auto">
            <a:xfrm rot="-5400000">
              <a:off x="5110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35" name="Freeform 1775"/>
            <p:cNvSpPr>
              <a:spLocks/>
            </p:cNvSpPr>
            <p:nvPr/>
          </p:nvSpPr>
          <p:spPr bwMode="auto">
            <a:xfrm rot="-5400000">
              <a:off x="5079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36" name="Freeform 1776"/>
            <p:cNvSpPr>
              <a:spLocks/>
            </p:cNvSpPr>
            <p:nvPr/>
          </p:nvSpPr>
          <p:spPr bwMode="auto">
            <a:xfrm rot="-5400000">
              <a:off x="5049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37" name="Freeform 1777"/>
            <p:cNvSpPr>
              <a:spLocks/>
            </p:cNvSpPr>
            <p:nvPr/>
          </p:nvSpPr>
          <p:spPr bwMode="auto">
            <a:xfrm rot="-5400000">
              <a:off x="4987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38" name="Freeform 1778"/>
            <p:cNvSpPr>
              <a:spLocks/>
            </p:cNvSpPr>
            <p:nvPr/>
          </p:nvSpPr>
          <p:spPr bwMode="auto">
            <a:xfrm rot="-5400000">
              <a:off x="5018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39" name="Freeform 1779"/>
            <p:cNvSpPr>
              <a:spLocks/>
            </p:cNvSpPr>
            <p:nvPr/>
          </p:nvSpPr>
          <p:spPr bwMode="auto">
            <a:xfrm rot="-5400000">
              <a:off x="4956" y="3241"/>
              <a:ext cx="25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40" name="Freeform 1780"/>
            <p:cNvSpPr>
              <a:spLocks/>
            </p:cNvSpPr>
            <p:nvPr/>
          </p:nvSpPr>
          <p:spPr bwMode="auto">
            <a:xfrm rot="-5400000">
              <a:off x="4685" y="331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41" name="Freeform 1781"/>
            <p:cNvSpPr>
              <a:spLocks/>
            </p:cNvSpPr>
            <p:nvPr/>
          </p:nvSpPr>
          <p:spPr bwMode="auto">
            <a:xfrm rot="-5400000">
              <a:off x="4623" y="331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42" name="Freeform 1782"/>
            <p:cNvSpPr>
              <a:spLocks/>
            </p:cNvSpPr>
            <p:nvPr/>
          </p:nvSpPr>
          <p:spPr bwMode="auto">
            <a:xfrm rot="-5400000">
              <a:off x="4654" y="331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43" name="Freeform 1783"/>
            <p:cNvSpPr>
              <a:spLocks/>
            </p:cNvSpPr>
            <p:nvPr/>
          </p:nvSpPr>
          <p:spPr bwMode="auto">
            <a:xfrm rot="-5400000">
              <a:off x="4593" y="331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44" name="Freeform 1784"/>
            <p:cNvSpPr>
              <a:spLocks/>
            </p:cNvSpPr>
            <p:nvPr/>
          </p:nvSpPr>
          <p:spPr bwMode="auto">
            <a:xfrm rot="-5400000">
              <a:off x="4776" y="329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45" name="Freeform 1785"/>
            <p:cNvSpPr>
              <a:spLocks/>
            </p:cNvSpPr>
            <p:nvPr/>
          </p:nvSpPr>
          <p:spPr bwMode="auto">
            <a:xfrm rot="-5400000">
              <a:off x="4745" y="329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46" name="Freeform 1786"/>
            <p:cNvSpPr>
              <a:spLocks/>
            </p:cNvSpPr>
            <p:nvPr/>
          </p:nvSpPr>
          <p:spPr bwMode="auto">
            <a:xfrm rot="-5400000">
              <a:off x="4714" y="329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47" name="Freeform 1787"/>
            <p:cNvSpPr>
              <a:spLocks/>
            </p:cNvSpPr>
            <p:nvPr/>
          </p:nvSpPr>
          <p:spPr bwMode="auto">
            <a:xfrm rot="-5400000">
              <a:off x="4684" y="329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48" name="Freeform 1788"/>
            <p:cNvSpPr>
              <a:spLocks/>
            </p:cNvSpPr>
            <p:nvPr/>
          </p:nvSpPr>
          <p:spPr bwMode="auto">
            <a:xfrm rot="-5400000">
              <a:off x="4622" y="329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49" name="Freeform 1789"/>
            <p:cNvSpPr>
              <a:spLocks/>
            </p:cNvSpPr>
            <p:nvPr/>
          </p:nvSpPr>
          <p:spPr bwMode="auto">
            <a:xfrm rot="-5400000">
              <a:off x="4653" y="329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50" name="Freeform 1790"/>
            <p:cNvSpPr>
              <a:spLocks/>
            </p:cNvSpPr>
            <p:nvPr/>
          </p:nvSpPr>
          <p:spPr bwMode="auto">
            <a:xfrm rot="-5400000">
              <a:off x="4592" y="329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51" name="Freeform 1791"/>
            <p:cNvSpPr>
              <a:spLocks/>
            </p:cNvSpPr>
            <p:nvPr/>
          </p:nvSpPr>
          <p:spPr bwMode="auto">
            <a:xfrm rot="-5400000">
              <a:off x="5236" y="331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52" name="Freeform 1792"/>
            <p:cNvSpPr>
              <a:spLocks/>
            </p:cNvSpPr>
            <p:nvPr/>
          </p:nvSpPr>
          <p:spPr bwMode="auto">
            <a:xfrm rot="-5400000">
              <a:off x="5206" y="331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53" name="Freeform 1793"/>
            <p:cNvSpPr>
              <a:spLocks/>
            </p:cNvSpPr>
            <p:nvPr/>
          </p:nvSpPr>
          <p:spPr bwMode="auto">
            <a:xfrm rot="-5400000">
              <a:off x="5175" y="331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54" name="Freeform 1794"/>
            <p:cNvSpPr>
              <a:spLocks/>
            </p:cNvSpPr>
            <p:nvPr/>
          </p:nvSpPr>
          <p:spPr bwMode="auto">
            <a:xfrm rot="-5400000">
              <a:off x="5144" y="331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33CC33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55" name="Freeform 1795"/>
            <p:cNvSpPr>
              <a:spLocks/>
            </p:cNvSpPr>
            <p:nvPr/>
          </p:nvSpPr>
          <p:spPr bwMode="auto">
            <a:xfrm rot="-5400000">
              <a:off x="5114" y="331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56" name="Freeform 1796"/>
            <p:cNvSpPr>
              <a:spLocks/>
            </p:cNvSpPr>
            <p:nvPr/>
          </p:nvSpPr>
          <p:spPr bwMode="auto">
            <a:xfrm rot="-5400000">
              <a:off x="5235" y="3292"/>
              <a:ext cx="24" cy="28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57" name="Freeform 1797"/>
            <p:cNvSpPr>
              <a:spLocks/>
            </p:cNvSpPr>
            <p:nvPr/>
          </p:nvSpPr>
          <p:spPr bwMode="auto">
            <a:xfrm rot="-5400000">
              <a:off x="5205" y="329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58" name="Freeform 1798"/>
            <p:cNvSpPr>
              <a:spLocks/>
            </p:cNvSpPr>
            <p:nvPr/>
          </p:nvSpPr>
          <p:spPr bwMode="auto">
            <a:xfrm rot="-5400000">
              <a:off x="5174" y="329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59" name="Freeform 1799"/>
            <p:cNvSpPr>
              <a:spLocks/>
            </p:cNvSpPr>
            <p:nvPr/>
          </p:nvSpPr>
          <p:spPr bwMode="auto">
            <a:xfrm rot="-5400000">
              <a:off x="5143" y="329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60" name="Freeform 1800"/>
            <p:cNvSpPr>
              <a:spLocks/>
            </p:cNvSpPr>
            <p:nvPr/>
          </p:nvSpPr>
          <p:spPr bwMode="auto">
            <a:xfrm rot="-5400000">
              <a:off x="5113" y="329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61" name="Freeform 1801"/>
            <p:cNvSpPr>
              <a:spLocks/>
            </p:cNvSpPr>
            <p:nvPr/>
          </p:nvSpPr>
          <p:spPr bwMode="auto">
            <a:xfrm rot="-5400000">
              <a:off x="5082" y="329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62" name="Freeform 1802"/>
            <p:cNvSpPr>
              <a:spLocks/>
            </p:cNvSpPr>
            <p:nvPr/>
          </p:nvSpPr>
          <p:spPr bwMode="auto">
            <a:xfrm rot="-5400000">
              <a:off x="5051" y="329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FF0000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63" name="Freeform 1803"/>
            <p:cNvSpPr>
              <a:spLocks/>
            </p:cNvSpPr>
            <p:nvPr/>
          </p:nvSpPr>
          <p:spPr bwMode="auto">
            <a:xfrm rot="-5400000">
              <a:off x="4591" y="3365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64" name="Freeform 1804"/>
            <p:cNvSpPr>
              <a:spLocks/>
            </p:cNvSpPr>
            <p:nvPr/>
          </p:nvSpPr>
          <p:spPr bwMode="auto">
            <a:xfrm rot="-5400000">
              <a:off x="4621" y="334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65" name="Freeform 1805"/>
            <p:cNvSpPr>
              <a:spLocks/>
            </p:cNvSpPr>
            <p:nvPr/>
          </p:nvSpPr>
          <p:spPr bwMode="auto">
            <a:xfrm rot="-5400000">
              <a:off x="4590" y="3341"/>
              <a:ext cx="24" cy="30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2 h 54"/>
                <a:gd name="T12" fmla="*/ 0 w 52"/>
                <a:gd name="T13" fmla="*/ 2 h 54"/>
                <a:gd name="T14" fmla="*/ 0 w 52"/>
                <a:gd name="T15" fmla="*/ 2 h 54"/>
                <a:gd name="T16" fmla="*/ 0 w 52"/>
                <a:gd name="T17" fmla="*/ 2 h 54"/>
                <a:gd name="T18" fmla="*/ 0 w 52"/>
                <a:gd name="T19" fmla="*/ 2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66" name="Freeform 1806"/>
            <p:cNvSpPr>
              <a:spLocks/>
            </p:cNvSpPr>
            <p:nvPr/>
          </p:nvSpPr>
          <p:spPr bwMode="auto">
            <a:xfrm rot="-5400000">
              <a:off x="5235" y="3365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67" name="Freeform 1807"/>
            <p:cNvSpPr>
              <a:spLocks/>
            </p:cNvSpPr>
            <p:nvPr/>
          </p:nvSpPr>
          <p:spPr bwMode="auto">
            <a:xfrm rot="-5400000">
              <a:off x="5234" y="334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68" name="Freeform 1808"/>
            <p:cNvSpPr>
              <a:spLocks/>
            </p:cNvSpPr>
            <p:nvPr/>
          </p:nvSpPr>
          <p:spPr bwMode="auto">
            <a:xfrm rot="-5400000">
              <a:off x="5203" y="334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8769" name="Freeform 1809"/>
            <p:cNvSpPr>
              <a:spLocks/>
            </p:cNvSpPr>
            <p:nvPr/>
          </p:nvSpPr>
          <p:spPr bwMode="auto">
            <a:xfrm rot="-5400000">
              <a:off x="5172" y="3341"/>
              <a:ext cx="24" cy="29"/>
            </a:xfrm>
            <a:custGeom>
              <a:avLst/>
              <a:gdLst>
                <a:gd name="T0" fmla="*/ 0 w 52"/>
                <a:gd name="T1" fmla="*/ 1 h 54"/>
                <a:gd name="T2" fmla="*/ 0 w 52"/>
                <a:gd name="T3" fmla="*/ 1 h 54"/>
                <a:gd name="T4" fmla="*/ 0 w 52"/>
                <a:gd name="T5" fmla="*/ 1 h 54"/>
                <a:gd name="T6" fmla="*/ 0 w 52"/>
                <a:gd name="T7" fmla="*/ 1 h 54"/>
                <a:gd name="T8" fmla="*/ 0 w 52"/>
                <a:gd name="T9" fmla="*/ 1 h 54"/>
                <a:gd name="T10" fmla="*/ 0 w 52"/>
                <a:gd name="T11" fmla="*/ 1 h 54"/>
                <a:gd name="T12" fmla="*/ 0 w 52"/>
                <a:gd name="T13" fmla="*/ 1 h 54"/>
                <a:gd name="T14" fmla="*/ 0 w 52"/>
                <a:gd name="T15" fmla="*/ 1 h 54"/>
                <a:gd name="T16" fmla="*/ 0 w 52"/>
                <a:gd name="T17" fmla="*/ 1 h 54"/>
                <a:gd name="T18" fmla="*/ 0 w 52"/>
                <a:gd name="T19" fmla="*/ 1 h 54"/>
                <a:gd name="T20" fmla="*/ 0 w 52"/>
                <a:gd name="T21" fmla="*/ 1 h 54"/>
                <a:gd name="T22" fmla="*/ 0 w 52"/>
                <a:gd name="T23" fmla="*/ 1 h 54"/>
                <a:gd name="T24" fmla="*/ 0 w 52"/>
                <a:gd name="T25" fmla="*/ 1 h 54"/>
                <a:gd name="T26" fmla="*/ 0 w 52"/>
                <a:gd name="T27" fmla="*/ 1 h 54"/>
                <a:gd name="T28" fmla="*/ 0 w 52"/>
                <a:gd name="T29" fmla="*/ 1 h 54"/>
                <a:gd name="T30" fmla="*/ 0 w 52"/>
                <a:gd name="T31" fmla="*/ 1 h 54"/>
                <a:gd name="T32" fmla="*/ 0 w 52"/>
                <a:gd name="T33" fmla="*/ 1 h 54"/>
                <a:gd name="T34" fmla="*/ 0 w 52"/>
                <a:gd name="T35" fmla="*/ 1 h 54"/>
                <a:gd name="T36" fmla="*/ 0 w 52"/>
                <a:gd name="T37" fmla="*/ 1 h 54"/>
                <a:gd name="T38" fmla="*/ 0 w 52"/>
                <a:gd name="T39" fmla="*/ 1 h 54"/>
                <a:gd name="T40" fmla="*/ 0 w 52"/>
                <a:gd name="T41" fmla="*/ 1 h 54"/>
                <a:gd name="T42" fmla="*/ 0 w 52"/>
                <a:gd name="T43" fmla="*/ 0 h 54"/>
                <a:gd name="T44" fmla="*/ 0 w 52"/>
                <a:gd name="T45" fmla="*/ 1 h 54"/>
                <a:gd name="T46" fmla="*/ 0 w 52"/>
                <a:gd name="T47" fmla="*/ 1 h 54"/>
                <a:gd name="T48" fmla="*/ 0 w 52"/>
                <a:gd name="T49" fmla="*/ 1 h 54"/>
                <a:gd name="T50" fmla="*/ 0 w 52"/>
                <a:gd name="T51" fmla="*/ 1 h 54"/>
                <a:gd name="T52" fmla="*/ 0 w 52"/>
                <a:gd name="T53" fmla="*/ 1 h 54"/>
                <a:gd name="T54" fmla="*/ 0 w 52"/>
                <a:gd name="T55" fmla="*/ 1 h 54"/>
                <a:gd name="T56" fmla="*/ 0 w 52"/>
                <a:gd name="T57" fmla="*/ 1 h 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2"/>
                <a:gd name="T88" fmla="*/ 0 h 54"/>
                <a:gd name="T89" fmla="*/ 52 w 52"/>
                <a:gd name="T90" fmla="*/ 54 h 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2" h="54">
                  <a:moveTo>
                    <a:pt x="51" y="26"/>
                  </a:moveTo>
                  <a:lnTo>
                    <a:pt x="50" y="33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1" y="47"/>
                  </a:lnTo>
                  <a:lnTo>
                    <a:pt x="36" y="50"/>
                  </a:lnTo>
                  <a:lnTo>
                    <a:pt x="31" y="52"/>
                  </a:lnTo>
                  <a:lnTo>
                    <a:pt x="25" y="53"/>
                  </a:lnTo>
                  <a:lnTo>
                    <a:pt x="20" y="52"/>
                  </a:lnTo>
                  <a:lnTo>
                    <a:pt x="15" y="50"/>
                  </a:lnTo>
                  <a:lnTo>
                    <a:pt x="10" y="47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3"/>
                  </a:lnTo>
                  <a:lnTo>
                    <a:pt x="41" y="6"/>
                  </a:lnTo>
                  <a:lnTo>
                    <a:pt x="45" y="10"/>
                  </a:lnTo>
                  <a:lnTo>
                    <a:pt x="48" y="15"/>
                  </a:lnTo>
                  <a:lnTo>
                    <a:pt x="50" y="20"/>
                  </a:lnTo>
                  <a:lnTo>
                    <a:pt x="51" y="26"/>
                  </a:lnTo>
                </a:path>
              </a:pathLst>
            </a:custGeom>
            <a:solidFill>
              <a:srgbClr val="666699"/>
            </a:solidFill>
            <a:ln w="3175" cap="rnd" cmpd="sng">
              <a:noFill/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2610" name="Group 2609"/>
          <p:cNvGrpSpPr/>
          <p:nvPr/>
        </p:nvGrpSpPr>
        <p:grpSpPr>
          <a:xfrm>
            <a:off x="6934200" y="1909763"/>
            <a:ext cx="1693863" cy="1976437"/>
            <a:chOff x="7385050" y="1909763"/>
            <a:chExt cx="1243013" cy="1501775"/>
          </a:xfrm>
        </p:grpSpPr>
        <p:grpSp>
          <p:nvGrpSpPr>
            <p:cNvPr id="4" name="Group 1810"/>
            <p:cNvGrpSpPr>
              <a:grpSpLocks/>
            </p:cNvGrpSpPr>
            <p:nvPr/>
          </p:nvGrpSpPr>
          <p:grpSpPr bwMode="auto">
            <a:xfrm>
              <a:off x="7386638" y="2173288"/>
              <a:ext cx="1238250" cy="263525"/>
              <a:chOff x="4518" y="1249"/>
              <a:chExt cx="780" cy="166"/>
            </a:xfrm>
          </p:grpSpPr>
          <p:sp>
            <p:nvSpPr>
              <p:cNvPr id="18099" name="Freeform 1811"/>
              <p:cNvSpPr>
                <a:spLocks/>
              </p:cNvSpPr>
              <p:nvPr/>
            </p:nvSpPr>
            <p:spPr bwMode="auto">
              <a:xfrm rot="-5400000">
                <a:off x="4709" y="138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00" name="Freeform 1812"/>
              <p:cNvSpPr>
                <a:spLocks/>
              </p:cNvSpPr>
              <p:nvPr/>
            </p:nvSpPr>
            <p:spPr bwMode="auto">
              <a:xfrm rot="-5400000">
                <a:off x="4678" y="137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01" name="Freeform 1813"/>
              <p:cNvSpPr>
                <a:spLocks/>
              </p:cNvSpPr>
              <p:nvPr/>
            </p:nvSpPr>
            <p:spPr bwMode="auto">
              <a:xfrm rot="-5400000">
                <a:off x="5168" y="137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02" name="Freeform 1814"/>
              <p:cNvSpPr>
                <a:spLocks/>
              </p:cNvSpPr>
              <p:nvPr/>
            </p:nvSpPr>
            <p:spPr bwMode="auto">
              <a:xfrm rot="-5400000">
                <a:off x="5137" y="138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03" name="Freeform 1815"/>
              <p:cNvSpPr>
                <a:spLocks/>
              </p:cNvSpPr>
              <p:nvPr/>
            </p:nvSpPr>
            <p:spPr bwMode="auto">
              <a:xfrm rot="-5400000">
                <a:off x="4555" y="138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04" name="Freeform 1816"/>
              <p:cNvSpPr>
                <a:spLocks/>
              </p:cNvSpPr>
              <p:nvPr/>
            </p:nvSpPr>
            <p:spPr bwMode="auto">
              <a:xfrm rot="-5400000">
                <a:off x="4586" y="138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05" name="Freeform 1817"/>
              <p:cNvSpPr>
                <a:spLocks/>
              </p:cNvSpPr>
              <p:nvPr/>
            </p:nvSpPr>
            <p:spPr bwMode="auto">
              <a:xfrm rot="-5400000">
                <a:off x="5262" y="138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06" name="Freeform 1818"/>
              <p:cNvSpPr>
                <a:spLocks/>
              </p:cNvSpPr>
              <p:nvPr/>
            </p:nvSpPr>
            <p:spPr bwMode="auto">
              <a:xfrm rot="-5400000">
                <a:off x="4903" y="133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07" name="Freeform 1819"/>
              <p:cNvSpPr>
                <a:spLocks/>
              </p:cNvSpPr>
              <p:nvPr/>
            </p:nvSpPr>
            <p:spPr bwMode="auto">
              <a:xfrm rot="-5400000">
                <a:off x="4872" y="134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08" name="Freeform 1820"/>
              <p:cNvSpPr>
                <a:spLocks/>
              </p:cNvSpPr>
              <p:nvPr/>
            </p:nvSpPr>
            <p:spPr bwMode="auto">
              <a:xfrm rot="-5400000">
                <a:off x="4841" y="133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09" name="Freeform 1821"/>
              <p:cNvSpPr>
                <a:spLocks/>
              </p:cNvSpPr>
              <p:nvPr/>
            </p:nvSpPr>
            <p:spPr bwMode="auto">
              <a:xfrm rot="-5400000">
                <a:off x="4810" y="133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10" name="Freeform 1822"/>
              <p:cNvSpPr>
                <a:spLocks/>
              </p:cNvSpPr>
              <p:nvPr/>
            </p:nvSpPr>
            <p:spPr bwMode="auto">
              <a:xfrm rot="-5400000">
                <a:off x="4780" y="133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11" name="Freeform 1823"/>
              <p:cNvSpPr>
                <a:spLocks/>
              </p:cNvSpPr>
              <p:nvPr/>
            </p:nvSpPr>
            <p:spPr bwMode="auto">
              <a:xfrm rot="-5400000">
                <a:off x="4749" y="132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12" name="Freeform 1824"/>
              <p:cNvSpPr>
                <a:spLocks/>
              </p:cNvSpPr>
              <p:nvPr/>
            </p:nvSpPr>
            <p:spPr bwMode="auto">
              <a:xfrm rot="-5400000">
                <a:off x="4718" y="132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13" name="Freeform 1825"/>
              <p:cNvSpPr>
                <a:spLocks/>
              </p:cNvSpPr>
              <p:nvPr/>
            </p:nvSpPr>
            <p:spPr bwMode="auto">
              <a:xfrm rot="-5400000">
                <a:off x="4687" y="131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14" name="Freeform 1826"/>
              <p:cNvSpPr>
                <a:spLocks/>
              </p:cNvSpPr>
              <p:nvPr/>
            </p:nvSpPr>
            <p:spPr bwMode="auto">
              <a:xfrm rot="-5400000">
                <a:off x="4656" y="130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15" name="Freeform 1827"/>
              <p:cNvSpPr>
                <a:spLocks/>
              </p:cNvSpPr>
              <p:nvPr/>
            </p:nvSpPr>
            <p:spPr bwMode="auto">
              <a:xfrm rot="-5400000">
                <a:off x="4594" y="129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16" name="Freeform 1828"/>
              <p:cNvSpPr>
                <a:spLocks/>
              </p:cNvSpPr>
              <p:nvPr/>
            </p:nvSpPr>
            <p:spPr bwMode="auto">
              <a:xfrm rot="-5400000">
                <a:off x="4625" y="130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17" name="Freeform 1829"/>
              <p:cNvSpPr>
                <a:spLocks/>
              </p:cNvSpPr>
              <p:nvPr/>
            </p:nvSpPr>
            <p:spPr bwMode="auto">
              <a:xfrm rot="-5400000">
                <a:off x="4564" y="128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18" name="Freeform 1830"/>
              <p:cNvSpPr>
                <a:spLocks/>
              </p:cNvSpPr>
              <p:nvPr/>
            </p:nvSpPr>
            <p:spPr bwMode="auto">
              <a:xfrm rot="-5400000">
                <a:off x="5208" y="130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19" name="Freeform 1831"/>
              <p:cNvSpPr>
                <a:spLocks/>
              </p:cNvSpPr>
              <p:nvPr/>
            </p:nvSpPr>
            <p:spPr bwMode="auto">
              <a:xfrm rot="-5400000">
                <a:off x="5177" y="131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20" name="Freeform 1832"/>
              <p:cNvSpPr>
                <a:spLocks/>
              </p:cNvSpPr>
              <p:nvPr/>
            </p:nvSpPr>
            <p:spPr bwMode="auto">
              <a:xfrm rot="-5400000">
                <a:off x="5146" y="132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21" name="Freeform 1833"/>
              <p:cNvSpPr>
                <a:spLocks/>
              </p:cNvSpPr>
              <p:nvPr/>
            </p:nvSpPr>
            <p:spPr bwMode="auto">
              <a:xfrm rot="-5400000">
                <a:off x="5116" y="132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22" name="Freeform 1834"/>
              <p:cNvSpPr>
                <a:spLocks/>
              </p:cNvSpPr>
              <p:nvPr/>
            </p:nvSpPr>
            <p:spPr bwMode="auto">
              <a:xfrm rot="-5400000">
                <a:off x="5085" y="132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23" name="Freeform 1835"/>
              <p:cNvSpPr>
                <a:spLocks/>
              </p:cNvSpPr>
              <p:nvPr/>
            </p:nvSpPr>
            <p:spPr bwMode="auto">
              <a:xfrm rot="-5400000">
                <a:off x="5054" y="133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24" name="Freeform 1836"/>
              <p:cNvSpPr>
                <a:spLocks/>
              </p:cNvSpPr>
              <p:nvPr/>
            </p:nvSpPr>
            <p:spPr bwMode="auto">
              <a:xfrm rot="-5400000">
                <a:off x="5023" y="133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25" name="Freeform 1837"/>
              <p:cNvSpPr>
                <a:spLocks/>
              </p:cNvSpPr>
              <p:nvPr/>
            </p:nvSpPr>
            <p:spPr bwMode="auto">
              <a:xfrm rot="-5400000">
                <a:off x="4962" y="134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26" name="Freeform 1838"/>
              <p:cNvSpPr>
                <a:spLocks/>
              </p:cNvSpPr>
              <p:nvPr/>
            </p:nvSpPr>
            <p:spPr bwMode="auto">
              <a:xfrm rot="-5400000">
                <a:off x="4993" y="133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27" name="Freeform 1839"/>
              <p:cNvSpPr>
                <a:spLocks/>
              </p:cNvSpPr>
              <p:nvPr/>
            </p:nvSpPr>
            <p:spPr bwMode="auto">
              <a:xfrm rot="-5400000">
                <a:off x="4931" y="134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28" name="Freeform 1840"/>
              <p:cNvSpPr>
                <a:spLocks/>
              </p:cNvSpPr>
              <p:nvPr/>
            </p:nvSpPr>
            <p:spPr bwMode="auto">
              <a:xfrm rot="-5400000">
                <a:off x="4530" y="127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29" name="Freeform 1841"/>
              <p:cNvSpPr>
                <a:spLocks/>
              </p:cNvSpPr>
              <p:nvPr/>
            </p:nvSpPr>
            <p:spPr bwMode="auto">
              <a:xfrm rot="-5400000">
                <a:off x="5269" y="129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30" name="Freeform 1842"/>
              <p:cNvSpPr>
                <a:spLocks/>
              </p:cNvSpPr>
              <p:nvPr/>
            </p:nvSpPr>
            <p:spPr bwMode="auto">
              <a:xfrm rot="-5400000">
                <a:off x="5238" y="130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31" name="Freeform 1843"/>
              <p:cNvSpPr>
                <a:spLocks/>
              </p:cNvSpPr>
              <p:nvPr/>
            </p:nvSpPr>
            <p:spPr bwMode="auto">
              <a:xfrm rot="-5400000">
                <a:off x="4873" y="1368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32" name="Freeform 1844"/>
              <p:cNvSpPr>
                <a:spLocks/>
              </p:cNvSpPr>
              <p:nvPr/>
            </p:nvSpPr>
            <p:spPr bwMode="auto">
              <a:xfrm rot="-5400000">
                <a:off x="4841" y="136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33" name="Freeform 1845"/>
              <p:cNvSpPr>
                <a:spLocks/>
              </p:cNvSpPr>
              <p:nvPr/>
            </p:nvSpPr>
            <p:spPr bwMode="auto">
              <a:xfrm rot="-5400000">
                <a:off x="4811" y="136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34" name="Freeform 1846"/>
              <p:cNvSpPr>
                <a:spLocks/>
              </p:cNvSpPr>
              <p:nvPr/>
            </p:nvSpPr>
            <p:spPr bwMode="auto">
              <a:xfrm rot="-5400000">
                <a:off x="4780" y="136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35" name="Freeform 1847"/>
              <p:cNvSpPr>
                <a:spLocks/>
              </p:cNvSpPr>
              <p:nvPr/>
            </p:nvSpPr>
            <p:spPr bwMode="auto">
              <a:xfrm rot="-5400000">
                <a:off x="4749" y="135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36" name="Freeform 1848"/>
              <p:cNvSpPr>
                <a:spLocks/>
              </p:cNvSpPr>
              <p:nvPr/>
            </p:nvSpPr>
            <p:spPr bwMode="auto">
              <a:xfrm rot="-5400000">
                <a:off x="4719" y="135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37" name="Freeform 1849"/>
              <p:cNvSpPr>
                <a:spLocks/>
              </p:cNvSpPr>
              <p:nvPr/>
            </p:nvSpPr>
            <p:spPr bwMode="auto">
              <a:xfrm rot="-5400000">
                <a:off x="4688" y="134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38" name="Freeform 1850"/>
              <p:cNvSpPr>
                <a:spLocks/>
              </p:cNvSpPr>
              <p:nvPr/>
            </p:nvSpPr>
            <p:spPr bwMode="auto">
              <a:xfrm rot="-5400000">
                <a:off x="4657" y="133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39" name="Freeform 1851"/>
              <p:cNvSpPr>
                <a:spLocks/>
              </p:cNvSpPr>
              <p:nvPr/>
            </p:nvSpPr>
            <p:spPr bwMode="auto">
              <a:xfrm rot="-5400000">
                <a:off x="4626" y="133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40" name="Freeform 1852"/>
              <p:cNvSpPr>
                <a:spLocks/>
              </p:cNvSpPr>
              <p:nvPr/>
            </p:nvSpPr>
            <p:spPr bwMode="auto">
              <a:xfrm rot="-5400000">
                <a:off x="4564" y="131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41" name="Freeform 1853"/>
              <p:cNvSpPr>
                <a:spLocks/>
              </p:cNvSpPr>
              <p:nvPr/>
            </p:nvSpPr>
            <p:spPr bwMode="auto">
              <a:xfrm rot="-5400000">
                <a:off x="4595" y="132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42" name="Freeform 1854"/>
              <p:cNvSpPr>
                <a:spLocks/>
              </p:cNvSpPr>
              <p:nvPr/>
            </p:nvSpPr>
            <p:spPr bwMode="auto">
              <a:xfrm rot="-5400000">
                <a:off x="4534" y="130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43" name="Freeform 1855"/>
              <p:cNvSpPr>
                <a:spLocks/>
              </p:cNvSpPr>
              <p:nvPr/>
            </p:nvSpPr>
            <p:spPr bwMode="auto">
              <a:xfrm rot="-5400000">
                <a:off x="5179" y="134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44" name="Freeform 1856"/>
              <p:cNvSpPr>
                <a:spLocks/>
              </p:cNvSpPr>
              <p:nvPr/>
            </p:nvSpPr>
            <p:spPr bwMode="auto">
              <a:xfrm rot="-5400000">
                <a:off x="5145" y="135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45" name="Freeform 1857"/>
              <p:cNvSpPr>
                <a:spLocks/>
              </p:cNvSpPr>
              <p:nvPr/>
            </p:nvSpPr>
            <p:spPr bwMode="auto">
              <a:xfrm rot="-5400000">
                <a:off x="5116" y="135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46" name="Freeform 1858"/>
              <p:cNvSpPr>
                <a:spLocks/>
              </p:cNvSpPr>
              <p:nvPr/>
            </p:nvSpPr>
            <p:spPr bwMode="auto">
              <a:xfrm rot="-5400000">
                <a:off x="5085" y="136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47" name="Freeform 1859"/>
              <p:cNvSpPr>
                <a:spLocks/>
              </p:cNvSpPr>
              <p:nvPr/>
            </p:nvSpPr>
            <p:spPr bwMode="auto">
              <a:xfrm rot="-5400000">
                <a:off x="5055" y="136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48" name="Freeform 1860"/>
              <p:cNvSpPr>
                <a:spLocks/>
              </p:cNvSpPr>
              <p:nvPr/>
            </p:nvSpPr>
            <p:spPr bwMode="auto">
              <a:xfrm rot="-5400000">
                <a:off x="5024" y="136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49" name="Freeform 1861"/>
              <p:cNvSpPr>
                <a:spLocks/>
              </p:cNvSpPr>
              <p:nvPr/>
            </p:nvSpPr>
            <p:spPr bwMode="auto">
              <a:xfrm rot="-5400000">
                <a:off x="4993" y="136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50" name="Freeform 1862"/>
              <p:cNvSpPr>
                <a:spLocks/>
              </p:cNvSpPr>
              <p:nvPr/>
            </p:nvSpPr>
            <p:spPr bwMode="auto">
              <a:xfrm rot="-5400000">
                <a:off x="4932" y="137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51" name="Freeform 1863"/>
              <p:cNvSpPr>
                <a:spLocks/>
              </p:cNvSpPr>
              <p:nvPr/>
            </p:nvSpPr>
            <p:spPr bwMode="auto">
              <a:xfrm rot="-5400000">
                <a:off x="4962" y="136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52" name="Freeform 1864"/>
              <p:cNvSpPr>
                <a:spLocks/>
              </p:cNvSpPr>
              <p:nvPr/>
            </p:nvSpPr>
            <p:spPr bwMode="auto">
              <a:xfrm rot="-5400000">
                <a:off x="4901" y="136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53" name="Freeform 1865"/>
              <p:cNvSpPr>
                <a:spLocks/>
              </p:cNvSpPr>
              <p:nvPr/>
            </p:nvSpPr>
            <p:spPr bwMode="auto">
              <a:xfrm rot="-5400000">
                <a:off x="5239" y="133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54" name="Freeform 1866"/>
              <p:cNvSpPr>
                <a:spLocks/>
              </p:cNvSpPr>
              <p:nvPr/>
            </p:nvSpPr>
            <p:spPr bwMode="auto">
              <a:xfrm rot="-5400000">
                <a:off x="5208" y="133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55" name="Freeform 1867"/>
              <p:cNvSpPr>
                <a:spLocks/>
              </p:cNvSpPr>
              <p:nvPr/>
            </p:nvSpPr>
            <p:spPr bwMode="auto">
              <a:xfrm rot="-5400000">
                <a:off x="5271" y="132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56" name="Freeform 1868"/>
              <p:cNvSpPr>
                <a:spLocks/>
              </p:cNvSpPr>
              <p:nvPr/>
            </p:nvSpPr>
            <p:spPr bwMode="auto">
              <a:xfrm rot="-5400000">
                <a:off x="4903" y="127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57" name="Freeform 1869"/>
              <p:cNvSpPr>
                <a:spLocks/>
              </p:cNvSpPr>
              <p:nvPr/>
            </p:nvSpPr>
            <p:spPr bwMode="auto">
              <a:xfrm rot="-5400000">
                <a:off x="4872" y="127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58" name="Freeform 1870"/>
              <p:cNvSpPr>
                <a:spLocks/>
              </p:cNvSpPr>
              <p:nvPr/>
            </p:nvSpPr>
            <p:spPr bwMode="auto">
              <a:xfrm rot="-5400000">
                <a:off x="4841" y="127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59" name="Freeform 1871"/>
              <p:cNvSpPr>
                <a:spLocks/>
              </p:cNvSpPr>
              <p:nvPr/>
            </p:nvSpPr>
            <p:spPr bwMode="auto">
              <a:xfrm rot="-5400000">
                <a:off x="4810" y="127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60" name="Freeform 1872"/>
              <p:cNvSpPr>
                <a:spLocks/>
              </p:cNvSpPr>
              <p:nvPr/>
            </p:nvSpPr>
            <p:spPr bwMode="auto">
              <a:xfrm rot="-5400000">
                <a:off x="4780" y="127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61" name="Freeform 1873"/>
              <p:cNvSpPr>
                <a:spLocks/>
              </p:cNvSpPr>
              <p:nvPr/>
            </p:nvSpPr>
            <p:spPr bwMode="auto">
              <a:xfrm rot="-5400000">
                <a:off x="4749" y="126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62" name="Freeform 1874"/>
              <p:cNvSpPr>
                <a:spLocks/>
              </p:cNvSpPr>
              <p:nvPr/>
            </p:nvSpPr>
            <p:spPr bwMode="auto">
              <a:xfrm rot="-5400000">
                <a:off x="4718" y="125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63" name="Freeform 1875"/>
              <p:cNvSpPr>
                <a:spLocks/>
              </p:cNvSpPr>
              <p:nvPr/>
            </p:nvSpPr>
            <p:spPr bwMode="auto">
              <a:xfrm rot="-5400000">
                <a:off x="4687" y="125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64" name="Freeform 1876"/>
              <p:cNvSpPr>
                <a:spLocks/>
              </p:cNvSpPr>
              <p:nvPr/>
            </p:nvSpPr>
            <p:spPr bwMode="auto">
              <a:xfrm rot="-5400000">
                <a:off x="4656" y="124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65" name="Freeform 1877"/>
              <p:cNvSpPr>
                <a:spLocks/>
              </p:cNvSpPr>
              <p:nvPr/>
            </p:nvSpPr>
            <p:spPr bwMode="auto">
              <a:xfrm rot="-5400000">
                <a:off x="5208" y="124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66" name="Freeform 1878"/>
              <p:cNvSpPr>
                <a:spLocks/>
              </p:cNvSpPr>
              <p:nvPr/>
            </p:nvSpPr>
            <p:spPr bwMode="auto">
              <a:xfrm rot="-5400000">
                <a:off x="5177" y="125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67" name="Freeform 1879"/>
              <p:cNvSpPr>
                <a:spLocks/>
              </p:cNvSpPr>
              <p:nvPr/>
            </p:nvSpPr>
            <p:spPr bwMode="auto">
              <a:xfrm rot="-5400000">
                <a:off x="5146" y="125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68" name="Freeform 1880"/>
              <p:cNvSpPr>
                <a:spLocks/>
              </p:cNvSpPr>
              <p:nvPr/>
            </p:nvSpPr>
            <p:spPr bwMode="auto">
              <a:xfrm rot="-5400000">
                <a:off x="5116" y="126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69" name="Freeform 1881"/>
              <p:cNvSpPr>
                <a:spLocks/>
              </p:cNvSpPr>
              <p:nvPr/>
            </p:nvSpPr>
            <p:spPr bwMode="auto">
              <a:xfrm rot="-5400000">
                <a:off x="5085" y="126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70" name="Freeform 1882"/>
              <p:cNvSpPr>
                <a:spLocks/>
              </p:cNvSpPr>
              <p:nvPr/>
            </p:nvSpPr>
            <p:spPr bwMode="auto">
              <a:xfrm rot="-5400000">
                <a:off x="5054" y="127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71" name="Freeform 1883"/>
              <p:cNvSpPr>
                <a:spLocks/>
              </p:cNvSpPr>
              <p:nvPr/>
            </p:nvSpPr>
            <p:spPr bwMode="auto">
              <a:xfrm rot="-5400000">
                <a:off x="5023" y="127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72" name="Freeform 1884"/>
              <p:cNvSpPr>
                <a:spLocks/>
              </p:cNvSpPr>
              <p:nvPr/>
            </p:nvSpPr>
            <p:spPr bwMode="auto">
              <a:xfrm rot="-5400000">
                <a:off x="4962" y="127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73" name="Freeform 1885"/>
              <p:cNvSpPr>
                <a:spLocks/>
              </p:cNvSpPr>
              <p:nvPr/>
            </p:nvSpPr>
            <p:spPr bwMode="auto">
              <a:xfrm rot="-5400000">
                <a:off x="4993" y="127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74" name="Freeform 1886"/>
              <p:cNvSpPr>
                <a:spLocks/>
              </p:cNvSpPr>
              <p:nvPr/>
            </p:nvSpPr>
            <p:spPr bwMode="auto">
              <a:xfrm rot="-5400000">
                <a:off x="4931" y="127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75" name="Freeform 1887"/>
              <p:cNvSpPr>
                <a:spLocks/>
              </p:cNvSpPr>
              <p:nvPr/>
            </p:nvSpPr>
            <p:spPr bwMode="auto">
              <a:xfrm rot="-5400000">
                <a:off x="4873" y="1306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76" name="Freeform 1888"/>
              <p:cNvSpPr>
                <a:spLocks/>
              </p:cNvSpPr>
              <p:nvPr/>
            </p:nvSpPr>
            <p:spPr bwMode="auto">
              <a:xfrm rot="-5400000">
                <a:off x="4841" y="130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77" name="Freeform 1889"/>
              <p:cNvSpPr>
                <a:spLocks/>
              </p:cNvSpPr>
              <p:nvPr/>
            </p:nvSpPr>
            <p:spPr bwMode="auto">
              <a:xfrm rot="-5400000">
                <a:off x="4811" y="130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78" name="Freeform 1890"/>
              <p:cNvSpPr>
                <a:spLocks/>
              </p:cNvSpPr>
              <p:nvPr/>
            </p:nvSpPr>
            <p:spPr bwMode="auto">
              <a:xfrm rot="-5400000">
                <a:off x="4780" y="129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79" name="Freeform 1891"/>
              <p:cNvSpPr>
                <a:spLocks/>
              </p:cNvSpPr>
              <p:nvPr/>
            </p:nvSpPr>
            <p:spPr bwMode="auto">
              <a:xfrm rot="-5400000">
                <a:off x="4749" y="129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80" name="Freeform 1892"/>
              <p:cNvSpPr>
                <a:spLocks/>
              </p:cNvSpPr>
              <p:nvPr/>
            </p:nvSpPr>
            <p:spPr bwMode="auto">
              <a:xfrm rot="-5400000">
                <a:off x="4719" y="128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81" name="Freeform 1893"/>
              <p:cNvSpPr>
                <a:spLocks/>
              </p:cNvSpPr>
              <p:nvPr/>
            </p:nvSpPr>
            <p:spPr bwMode="auto">
              <a:xfrm rot="-5400000">
                <a:off x="4688" y="128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82" name="Freeform 1894"/>
              <p:cNvSpPr>
                <a:spLocks/>
              </p:cNvSpPr>
              <p:nvPr/>
            </p:nvSpPr>
            <p:spPr bwMode="auto">
              <a:xfrm rot="-5400000">
                <a:off x="4657" y="127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83" name="Freeform 1895"/>
              <p:cNvSpPr>
                <a:spLocks/>
              </p:cNvSpPr>
              <p:nvPr/>
            </p:nvSpPr>
            <p:spPr bwMode="auto">
              <a:xfrm rot="-5400000">
                <a:off x="4626" y="127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84" name="Freeform 1896"/>
              <p:cNvSpPr>
                <a:spLocks/>
              </p:cNvSpPr>
              <p:nvPr/>
            </p:nvSpPr>
            <p:spPr bwMode="auto">
              <a:xfrm rot="-5400000">
                <a:off x="4564" y="125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85" name="Freeform 1897"/>
              <p:cNvSpPr>
                <a:spLocks/>
              </p:cNvSpPr>
              <p:nvPr/>
            </p:nvSpPr>
            <p:spPr bwMode="auto">
              <a:xfrm rot="-5400000">
                <a:off x="4595" y="126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86" name="Freeform 1898"/>
              <p:cNvSpPr>
                <a:spLocks/>
              </p:cNvSpPr>
              <p:nvPr/>
            </p:nvSpPr>
            <p:spPr bwMode="auto">
              <a:xfrm rot="-5400000">
                <a:off x="5179" y="128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87" name="Freeform 1899"/>
              <p:cNvSpPr>
                <a:spLocks/>
              </p:cNvSpPr>
              <p:nvPr/>
            </p:nvSpPr>
            <p:spPr bwMode="auto">
              <a:xfrm rot="-5400000">
                <a:off x="5145" y="129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88" name="Freeform 1900"/>
              <p:cNvSpPr>
                <a:spLocks/>
              </p:cNvSpPr>
              <p:nvPr/>
            </p:nvSpPr>
            <p:spPr bwMode="auto">
              <a:xfrm rot="-5400000">
                <a:off x="5116" y="129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89" name="Freeform 1901"/>
              <p:cNvSpPr>
                <a:spLocks/>
              </p:cNvSpPr>
              <p:nvPr/>
            </p:nvSpPr>
            <p:spPr bwMode="auto">
              <a:xfrm rot="-5400000">
                <a:off x="5085" y="129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90" name="Freeform 1902"/>
              <p:cNvSpPr>
                <a:spLocks/>
              </p:cNvSpPr>
              <p:nvPr/>
            </p:nvSpPr>
            <p:spPr bwMode="auto">
              <a:xfrm rot="-5400000">
                <a:off x="5055" y="130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91" name="Freeform 1903"/>
              <p:cNvSpPr>
                <a:spLocks/>
              </p:cNvSpPr>
              <p:nvPr/>
            </p:nvSpPr>
            <p:spPr bwMode="auto">
              <a:xfrm rot="-5400000">
                <a:off x="5024" y="130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92" name="Freeform 1904"/>
              <p:cNvSpPr>
                <a:spLocks/>
              </p:cNvSpPr>
              <p:nvPr/>
            </p:nvSpPr>
            <p:spPr bwMode="auto">
              <a:xfrm rot="-5400000">
                <a:off x="4993" y="130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93" name="Freeform 1905"/>
              <p:cNvSpPr>
                <a:spLocks/>
              </p:cNvSpPr>
              <p:nvPr/>
            </p:nvSpPr>
            <p:spPr bwMode="auto">
              <a:xfrm rot="-5400000">
                <a:off x="4932" y="130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94" name="Freeform 1906"/>
              <p:cNvSpPr>
                <a:spLocks/>
              </p:cNvSpPr>
              <p:nvPr/>
            </p:nvSpPr>
            <p:spPr bwMode="auto">
              <a:xfrm rot="-5400000">
                <a:off x="4962" y="130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95" name="Freeform 1907"/>
              <p:cNvSpPr>
                <a:spLocks/>
              </p:cNvSpPr>
              <p:nvPr/>
            </p:nvSpPr>
            <p:spPr bwMode="auto">
              <a:xfrm rot="-5400000">
                <a:off x="4901" y="130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96" name="Freeform 1908"/>
              <p:cNvSpPr>
                <a:spLocks/>
              </p:cNvSpPr>
              <p:nvPr/>
            </p:nvSpPr>
            <p:spPr bwMode="auto">
              <a:xfrm rot="-5400000">
                <a:off x="5239" y="126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97" name="Freeform 1909"/>
              <p:cNvSpPr>
                <a:spLocks/>
              </p:cNvSpPr>
              <p:nvPr/>
            </p:nvSpPr>
            <p:spPr bwMode="auto">
              <a:xfrm rot="-5400000">
                <a:off x="5208" y="127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98" name="Freeform 1910"/>
              <p:cNvSpPr>
                <a:spLocks/>
              </p:cNvSpPr>
              <p:nvPr/>
            </p:nvSpPr>
            <p:spPr bwMode="auto">
              <a:xfrm rot="-5400000">
                <a:off x="5271" y="125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99" name="Freeform 1911"/>
              <p:cNvSpPr>
                <a:spLocks/>
              </p:cNvSpPr>
              <p:nvPr/>
            </p:nvSpPr>
            <p:spPr bwMode="auto">
              <a:xfrm rot="-5400000">
                <a:off x="4873" y="1248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00" name="Freeform 1912"/>
              <p:cNvSpPr>
                <a:spLocks/>
              </p:cNvSpPr>
              <p:nvPr/>
            </p:nvSpPr>
            <p:spPr bwMode="auto">
              <a:xfrm rot="-5400000">
                <a:off x="4841" y="124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01" name="Freeform 1913"/>
              <p:cNvSpPr>
                <a:spLocks/>
              </p:cNvSpPr>
              <p:nvPr/>
            </p:nvSpPr>
            <p:spPr bwMode="auto">
              <a:xfrm rot="-5400000">
                <a:off x="4993" y="124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02" name="Freeform 1914"/>
              <p:cNvSpPr>
                <a:spLocks/>
              </p:cNvSpPr>
              <p:nvPr/>
            </p:nvSpPr>
            <p:spPr bwMode="auto">
              <a:xfrm rot="-5400000">
                <a:off x="4932" y="125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03" name="Freeform 1915"/>
              <p:cNvSpPr>
                <a:spLocks/>
              </p:cNvSpPr>
              <p:nvPr/>
            </p:nvSpPr>
            <p:spPr bwMode="auto">
              <a:xfrm rot="-5400000">
                <a:off x="4962" y="124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04" name="Freeform 1916"/>
              <p:cNvSpPr>
                <a:spLocks/>
              </p:cNvSpPr>
              <p:nvPr/>
            </p:nvSpPr>
            <p:spPr bwMode="auto">
              <a:xfrm rot="-5400000">
                <a:off x="4901" y="124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05" name="Freeform 1917"/>
              <p:cNvSpPr>
                <a:spLocks/>
              </p:cNvSpPr>
              <p:nvPr/>
            </p:nvSpPr>
            <p:spPr bwMode="auto">
              <a:xfrm rot="-5400000">
                <a:off x="4647" y="136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06" name="Freeform 1918"/>
              <p:cNvSpPr>
                <a:spLocks/>
              </p:cNvSpPr>
              <p:nvPr/>
            </p:nvSpPr>
            <p:spPr bwMode="auto">
              <a:xfrm rot="-5400000">
                <a:off x="4585" y="135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07" name="Freeform 1919"/>
              <p:cNvSpPr>
                <a:spLocks/>
              </p:cNvSpPr>
              <p:nvPr/>
            </p:nvSpPr>
            <p:spPr bwMode="auto">
              <a:xfrm rot="-5400000">
                <a:off x="4616" y="135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08" name="Freeform 1920"/>
              <p:cNvSpPr>
                <a:spLocks/>
              </p:cNvSpPr>
              <p:nvPr/>
            </p:nvSpPr>
            <p:spPr bwMode="auto">
              <a:xfrm rot="-5400000">
                <a:off x="4555" y="134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09" name="Freeform 1921"/>
              <p:cNvSpPr>
                <a:spLocks/>
              </p:cNvSpPr>
              <p:nvPr/>
            </p:nvSpPr>
            <p:spPr bwMode="auto">
              <a:xfrm rot="-5400000">
                <a:off x="5199" y="136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10" name="Freeform 1922"/>
              <p:cNvSpPr>
                <a:spLocks/>
              </p:cNvSpPr>
              <p:nvPr/>
            </p:nvSpPr>
            <p:spPr bwMode="auto">
              <a:xfrm rot="-5400000">
                <a:off x="4521" y="132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11" name="Freeform 1923"/>
              <p:cNvSpPr>
                <a:spLocks/>
              </p:cNvSpPr>
              <p:nvPr/>
            </p:nvSpPr>
            <p:spPr bwMode="auto">
              <a:xfrm rot="-5400000">
                <a:off x="5260" y="134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12" name="Freeform 1924"/>
              <p:cNvSpPr>
                <a:spLocks/>
              </p:cNvSpPr>
              <p:nvPr/>
            </p:nvSpPr>
            <p:spPr bwMode="auto">
              <a:xfrm rot="-5400000">
                <a:off x="5229" y="135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13" name="Freeform 1925"/>
              <p:cNvSpPr>
                <a:spLocks/>
              </p:cNvSpPr>
              <p:nvPr/>
            </p:nvSpPr>
            <p:spPr bwMode="auto">
              <a:xfrm rot="-5400000">
                <a:off x="4525" y="136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5" name="Group 1926"/>
            <p:cNvGrpSpPr>
              <a:grpSpLocks/>
            </p:cNvGrpSpPr>
            <p:nvPr/>
          </p:nvGrpSpPr>
          <p:grpSpPr bwMode="auto">
            <a:xfrm>
              <a:off x="7385050" y="2401888"/>
              <a:ext cx="1225550" cy="315912"/>
              <a:chOff x="4517" y="1393"/>
              <a:chExt cx="772" cy="199"/>
            </a:xfrm>
          </p:grpSpPr>
          <p:sp>
            <p:nvSpPr>
              <p:cNvPr id="17953" name="Freeform 1927"/>
              <p:cNvSpPr>
                <a:spLocks/>
              </p:cNvSpPr>
              <p:nvPr/>
            </p:nvSpPr>
            <p:spPr bwMode="auto">
              <a:xfrm rot="-5400000">
                <a:off x="4646" y="155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54" name="Freeform 1928"/>
              <p:cNvSpPr>
                <a:spLocks/>
              </p:cNvSpPr>
              <p:nvPr/>
            </p:nvSpPr>
            <p:spPr bwMode="auto">
              <a:xfrm rot="-5400000">
                <a:off x="4584" y="153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55" name="Freeform 1929"/>
              <p:cNvSpPr>
                <a:spLocks/>
              </p:cNvSpPr>
              <p:nvPr/>
            </p:nvSpPr>
            <p:spPr bwMode="auto">
              <a:xfrm rot="-5400000">
                <a:off x="4615" y="154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56" name="Freeform 1930"/>
              <p:cNvSpPr>
                <a:spLocks/>
              </p:cNvSpPr>
              <p:nvPr/>
            </p:nvSpPr>
            <p:spPr bwMode="auto">
              <a:xfrm rot="-5400000">
                <a:off x="4554" y="152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57" name="Freeform 1931"/>
              <p:cNvSpPr>
                <a:spLocks/>
              </p:cNvSpPr>
              <p:nvPr/>
            </p:nvSpPr>
            <p:spPr bwMode="auto">
              <a:xfrm rot="-5400000">
                <a:off x="5198" y="155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58" name="Freeform 1932"/>
              <p:cNvSpPr>
                <a:spLocks/>
              </p:cNvSpPr>
              <p:nvPr/>
            </p:nvSpPr>
            <p:spPr bwMode="auto">
              <a:xfrm rot="-5400000">
                <a:off x="4520" y="151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59" name="Freeform 1933"/>
              <p:cNvSpPr>
                <a:spLocks/>
              </p:cNvSpPr>
              <p:nvPr/>
            </p:nvSpPr>
            <p:spPr bwMode="auto">
              <a:xfrm rot="-5400000">
                <a:off x="5259" y="153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60" name="Freeform 1934"/>
              <p:cNvSpPr>
                <a:spLocks/>
              </p:cNvSpPr>
              <p:nvPr/>
            </p:nvSpPr>
            <p:spPr bwMode="auto">
              <a:xfrm rot="-5400000">
                <a:off x="5228" y="154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61" name="Freeform 1935"/>
              <p:cNvSpPr>
                <a:spLocks/>
              </p:cNvSpPr>
              <p:nvPr/>
            </p:nvSpPr>
            <p:spPr bwMode="auto">
              <a:xfrm rot="-5400000">
                <a:off x="4524" y="154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62" name="Freeform 1936"/>
              <p:cNvSpPr>
                <a:spLocks/>
              </p:cNvSpPr>
              <p:nvPr/>
            </p:nvSpPr>
            <p:spPr bwMode="auto">
              <a:xfrm rot="-5400000">
                <a:off x="4894" y="152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63" name="Freeform 1937"/>
              <p:cNvSpPr>
                <a:spLocks/>
              </p:cNvSpPr>
              <p:nvPr/>
            </p:nvSpPr>
            <p:spPr bwMode="auto">
              <a:xfrm rot="-5400000">
                <a:off x="4863" y="152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64" name="Freeform 1938"/>
              <p:cNvSpPr>
                <a:spLocks/>
              </p:cNvSpPr>
              <p:nvPr/>
            </p:nvSpPr>
            <p:spPr bwMode="auto">
              <a:xfrm rot="-5400000">
                <a:off x="4832" y="152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65" name="Freeform 1939"/>
              <p:cNvSpPr>
                <a:spLocks/>
              </p:cNvSpPr>
              <p:nvPr/>
            </p:nvSpPr>
            <p:spPr bwMode="auto">
              <a:xfrm rot="-5400000">
                <a:off x="4801" y="152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66" name="Freeform 1940"/>
              <p:cNvSpPr>
                <a:spLocks/>
              </p:cNvSpPr>
              <p:nvPr/>
            </p:nvSpPr>
            <p:spPr bwMode="auto">
              <a:xfrm rot="-5400000">
                <a:off x="4771" y="151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67" name="Freeform 1941"/>
              <p:cNvSpPr>
                <a:spLocks/>
              </p:cNvSpPr>
              <p:nvPr/>
            </p:nvSpPr>
            <p:spPr bwMode="auto">
              <a:xfrm rot="-5400000">
                <a:off x="4740" y="151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68" name="Freeform 1942"/>
              <p:cNvSpPr>
                <a:spLocks/>
              </p:cNvSpPr>
              <p:nvPr/>
            </p:nvSpPr>
            <p:spPr bwMode="auto">
              <a:xfrm rot="-5400000">
                <a:off x="4709" y="150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69" name="Freeform 1943"/>
              <p:cNvSpPr>
                <a:spLocks/>
              </p:cNvSpPr>
              <p:nvPr/>
            </p:nvSpPr>
            <p:spPr bwMode="auto">
              <a:xfrm rot="-5400000">
                <a:off x="4678" y="149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70" name="Freeform 1944"/>
              <p:cNvSpPr>
                <a:spLocks/>
              </p:cNvSpPr>
              <p:nvPr/>
            </p:nvSpPr>
            <p:spPr bwMode="auto">
              <a:xfrm rot="-5400000">
                <a:off x="4647" y="149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71" name="Freeform 1945"/>
              <p:cNvSpPr>
                <a:spLocks/>
              </p:cNvSpPr>
              <p:nvPr/>
            </p:nvSpPr>
            <p:spPr bwMode="auto">
              <a:xfrm rot="-5400000">
                <a:off x="4585" y="147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72" name="Freeform 1946"/>
              <p:cNvSpPr>
                <a:spLocks/>
              </p:cNvSpPr>
              <p:nvPr/>
            </p:nvSpPr>
            <p:spPr bwMode="auto">
              <a:xfrm rot="-5400000">
                <a:off x="4616" y="148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73" name="Freeform 1947"/>
              <p:cNvSpPr>
                <a:spLocks/>
              </p:cNvSpPr>
              <p:nvPr/>
            </p:nvSpPr>
            <p:spPr bwMode="auto">
              <a:xfrm rot="-5400000">
                <a:off x="4555" y="146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74" name="Freeform 1948"/>
              <p:cNvSpPr>
                <a:spLocks/>
              </p:cNvSpPr>
              <p:nvPr/>
            </p:nvSpPr>
            <p:spPr bwMode="auto">
              <a:xfrm rot="-5400000">
                <a:off x="5199" y="149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75" name="Freeform 1949"/>
              <p:cNvSpPr>
                <a:spLocks/>
              </p:cNvSpPr>
              <p:nvPr/>
            </p:nvSpPr>
            <p:spPr bwMode="auto">
              <a:xfrm rot="-5400000">
                <a:off x="5168" y="149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76" name="Freeform 1950"/>
              <p:cNvSpPr>
                <a:spLocks/>
              </p:cNvSpPr>
              <p:nvPr/>
            </p:nvSpPr>
            <p:spPr bwMode="auto">
              <a:xfrm rot="-5400000">
                <a:off x="5137" y="150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77" name="Freeform 1951"/>
              <p:cNvSpPr>
                <a:spLocks/>
              </p:cNvSpPr>
              <p:nvPr/>
            </p:nvSpPr>
            <p:spPr bwMode="auto">
              <a:xfrm rot="-5400000">
                <a:off x="5107" y="151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78" name="Freeform 1952"/>
              <p:cNvSpPr>
                <a:spLocks/>
              </p:cNvSpPr>
              <p:nvPr/>
            </p:nvSpPr>
            <p:spPr bwMode="auto">
              <a:xfrm rot="-5400000">
                <a:off x="5076" y="151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79" name="Freeform 1953"/>
              <p:cNvSpPr>
                <a:spLocks/>
              </p:cNvSpPr>
              <p:nvPr/>
            </p:nvSpPr>
            <p:spPr bwMode="auto">
              <a:xfrm rot="-5400000">
                <a:off x="5045" y="151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80" name="Freeform 1954"/>
              <p:cNvSpPr>
                <a:spLocks/>
              </p:cNvSpPr>
              <p:nvPr/>
            </p:nvSpPr>
            <p:spPr bwMode="auto">
              <a:xfrm rot="-5400000">
                <a:off x="5014" y="152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81" name="Freeform 1955"/>
              <p:cNvSpPr>
                <a:spLocks/>
              </p:cNvSpPr>
              <p:nvPr/>
            </p:nvSpPr>
            <p:spPr bwMode="auto">
              <a:xfrm rot="-5400000">
                <a:off x="4953" y="152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82" name="Freeform 1956"/>
              <p:cNvSpPr>
                <a:spLocks/>
              </p:cNvSpPr>
              <p:nvPr/>
            </p:nvSpPr>
            <p:spPr bwMode="auto">
              <a:xfrm rot="-5400000">
                <a:off x="4984" y="152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83" name="Freeform 1957"/>
              <p:cNvSpPr>
                <a:spLocks/>
              </p:cNvSpPr>
              <p:nvPr/>
            </p:nvSpPr>
            <p:spPr bwMode="auto">
              <a:xfrm rot="-5400000">
                <a:off x="4922" y="152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84" name="Freeform 1958"/>
              <p:cNvSpPr>
                <a:spLocks/>
              </p:cNvSpPr>
              <p:nvPr/>
            </p:nvSpPr>
            <p:spPr bwMode="auto">
              <a:xfrm rot="-5400000">
                <a:off x="4521" y="145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85" name="Freeform 1959"/>
              <p:cNvSpPr>
                <a:spLocks/>
              </p:cNvSpPr>
              <p:nvPr/>
            </p:nvSpPr>
            <p:spPr bwMode="auto">
              <a:xfrm rot="-5400000">
                <a:off x="5260" y="147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86" name="Freeform 1960"/>
              <p:cNvSpPr>
                <a:spLocks/>
              </p:cNvSpPr>
              <p:nvPr/>
            </p:nvSpPr>
            <p:spPr bwMode="auto">
              <a:xfrm rot="-5400000">
                <a:off x="5229" y="148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87" name="Freeform 1961"/>
              <p:cNvSpPr>
                <a:spLocks/>
              </p:cNvSpPr>
              <p:nvPr/>
            </p:nvSpPr>
            <p:spPr bwMode="auto">
              <a:xfrm rot="-5400000">
                <a:off x="4864" y="1552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88" name="Freeform 1962"/>
              <p:cNvSpPr>
                <a:spLocks/>
              </p:cNvSpPr>
              <p:nvPr/>
            </p:nvSpPr>
            <p:spPr bwMode="auto">
              <a:xfrm rot="-5400000">
                <a:off x="4832" y="155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89" name="Freeform 1963"/>
              <p:cNvSpPr>
                <a:spLocks/>
              </p:cNvSpPr>
              <p:nvPr/>
            </p:nvSpPr>
            <p:spPr bwMode="auto">
              <a:xfrm rot="-5400000">
                <a:off x="4802" y="154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90" name="Freeform 1964"/>
              <p:cNvSpPr>
                <a:spLocks/>
              </p:cNvSpPr>
              <p:nvPr/>
            </p:nvSpPr>
            <p:spPr bwMode="auto">
              <a:xfrm rot="-5400000">
                <a:off x="4771" y="154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91" name="Freeform 1965"/>
              <p:cNvSpPr>
                <a:spLocks/>
              </p:cNvSpPr>
              <p:nvPr/>
            </p:nvSpPr>
            <p:spPr bwMode="auto">
              <a:xfrm rot="-5400000">
                <a:off x="4740" y="154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92" name="Freeform 1966"/>
              <p:cNvSpPr>
                <a:spLocks/>
              </p:cNvSpPr>
              <p:nvPr/>
            </p:nvSpPr>
            <p:spPr bwMode="auto">
              <a:xfrm rot="-5400000">
                <a:off x="4710" y="153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93" name="Freeform 1967"/>
              <p:cNvSpPr>
                <a:spLocks/>
              </p:cNvSpPr>
              <p:nvPr/>
            </p:nvSpPr>
            <p:spPr bwMode="auto">
              <a:xfrm rot="-5400000">
                <a:off x="4679" y="153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94" name="Freeform 1968"/>
              <p:cNvSpPr>
                <a:spLocks/>
              </p:cNvSpPr>
              <p:nvPr/>
            </p:nvSpPr>
            <p:spPr bwMode="auto">
              <a:xfrm rot="-5400000">
                <a:off x="4648" y="152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95" name="Freeform 1969"/>
              <p:cNvSpPr>
                <a:spLocks/>
              </p:cNvSpPr>
              <p:nvPr/>
            </p:nvSpPr>
            <p:spPr bwMode="auto">
              <a:xfrm rot="-5400000">
                <a:off x="4617" y="151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96" name="Freeform 1970"/>
              <p:cNvSpPr>
                <a:spLocks/>
              </p:cNvSpPr>
              <p:nvPr/>
            </p:nvSpPr>
            <p:spPr bwMode="auto">
              <a:xfrm rot="-5400000">
                <a:off x="4555" y="150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97" name="Freeform 1971"/>
              <p:cNvSpPr>
                <a:spLocks/>
              </p:cNvSpPr>
              <p:nvPr/>
            </p:nvSpPr>
            <p:spPr bwMode="auto">
              <a:xfrm rot="-5400000">
                <a:off x="4586" y="150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98" name="Freeform 1972"/>
              <p:cNvSpPr>
                <a:spLocks/>
              </p:cNvSpPr>
              <p:nvPr/>
            </p:nvSpPr>
            <p:spPr bwMode="auto">
              <a:xfrm rot="-5400000">
                <a:off x="4525" y="148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99" name="Freeform 1973"/>
              <p:cNvSpPr>
                <a:spLocks/>
              </p:cNvSpPr>
              <p:nvPr/>
            </p:nvSpPr>
            <p:spPr bwMode="auto">
              <a:xfrm rot="-5400000">
                <a:off x="5170" y="153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00" name="Freeform 1974"/>
              <p:cNvSpPr>
                <a:spLocks/>
              </p:cNvSpPr>
              <p:nvPr/>
            </p:nvSpPr>
            <p:spPr bwMode="auto">
              <a:xfrm rot="-5400000">
                <a:off x="5136" y="153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01" name="Freeform 1975"/>
              <p:cNvSpPr>
                <a:spLocks/>
              </p:cNvSpPr>
              <p:nvPr/>
            </p:nvSpPr>
            <p:spPr bwMode="auto">
              <a:xfrm rot="-5400000">
                <a:off x="5107" y="154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02" name="Freeform 1976"/>
              <p:cNvSpPr>
                <a:spLocks/>
              </p:cNvSpPr>
              <p:nvPr/>
            </p:nvSpPr>
            <p:spPr bwMode="auto">
              <a:xfrm rot="-5400000">
                <a:off x="5076" y="154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03" name="Freeform 1977"/>
              <p:cNvSpPr>
                <a:spLocks/>
              </p:cNvSpPr>
              <p:nvPr/>
            </p:nvSpPr>
            <p:spPr bwMode="auto">
              <a:xfrm rot="-5400000">
                <a:off x="5046" y="154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04" name="Freeform 1978"/>
              <p:cNvSpPr>
                <a:spLocks/>
              </p:cNvSpPr>
              <p:nvPr/>
            </p:nvSpPr>
            <p:spPr bwMode="auto">
              <a:xfrm rot="-5400000">
                <a:off x="5015" y="154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05" name="Freeform 1979"/>
              <p:cNvSpPr>
                <a:spLocks/>
              </p:cNvSpPr>
              <p:nvPr/>
            </p:nvSpPr>
            <p:spPr bwMode="auto">
              <a:xfrm rot="-5400000">
                <a:off x="4984" y="155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06" name="Freeform 1980"/>
              <p:cNvSpPr>
                <a:spLocks/>
              </p:cNvSpPr>
              <p:nvPr/>
            </p:nvSpPr>
            <p:spPr bwMode="auto">
              <a:xfrm rot="-5400000">
                <a:off x="4923" y="155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07" name="Freeform 1981"/>
              <p:cNvSpPr>
                <a:spLocks/>
              </p:cNvSpPr>
              <p:nvPr/>
            </p:nvSpPr>
            <p:spPr bwMode="auto">
              <a:xfrm rot="-5400000">
                <a:off x="4953" y="155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08" name="Freeform 1982"/>
              <p:cNvSpPr>
                <a:spLocks/>
              </p:cNvSpPr>
              <p:nvPr/>
            </p:nvSpPr>
            <p:spPr bwMode="auto">
              <a:xfrm rot="-5400000">
                <a:off x="4892" y="155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09" name="Freeform 1983"/>
              <p:cNvSpPr>
                <a:spLocks/>
              </p:cNvSpPr>
              <p:nvPr/>
            </p:nvSpPr>
            <p:spPr bwMode="auto">
              <a:xfrm rot="-5400000">
                <a:off x="5230" y="151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10" name="Freeform 1984"/>
              <p:cNvSpPr>
                <a:spLocks/>
              </p:cNvSpPr>
              <p:nvPr/>
            </p:nvSpPr>
            <p:spPr bwMode="auto">
              <a:xfrm rot="-5400000">
                <a:off x="5199" y="152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11" name="Freeform 1985"/>
              <p:cNvSpPr>
                <a:spLocks/>
              </p:cNvSpPr>
              <p:nvPr/>
            </p:nvSpPr>
            <p:spPr bwMode="auto">
              <a:xfrm rot="-5400000">
                <a:off x="5262" y="150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12" name="Freeform 1986"/>
              <p:cNvSpPr>
                <a:spLocks/>
              </p:cNvSpPr>
              <p:nvPr/>
            </p:nvSpPr>
            <p:spPr bwMode="auto">
              <a:xfrm rot="-5400000">
                <a:off x="4894" y="146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13" name="Freeform 1987"/>
              <p:cNvSpPr>
                <a:spLocks/>
              </p:cNvSpPr>
              <p:nvPr/>
            </p:nvSpPr>
            <p:spPr bwMode="auto">
              <a:xfrm rot="-5400000">
                <a:off x="4863" y="146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14" name="Freeform 1988"/>
              <p:cNvSpPr>
                <a:spLocks/>
              </p:cNvSpPr>
              <p:nvPr/>
            </p:nvSpPr>
            <p:spPr bwMode="auto">
              <a:xfrm rot="-5400000">
                <a:off x="4832" y="146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15" name="Freeform 1989"/>
              <p:cNvSpPr>
                <a:spLocks/>
              </p:cNvSpPr>
              <p:nvPr/>
            </p:nvSpPr>
            <p:spPr bwMode="auto">
              <a:xfrm rot="-5400000">
                <a:off x="4801" y="146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16" name="Freeform 1990"/>
              <p:cNvSpPr>
                <a:spLocks/>
              </p:cNvSpPr>
              <p:nvPr/>
            </p:nvSpPr>
            <p:spPr bwMode="auto">
              <a:xfrm rot="-5400000">
                <a:off x="4771" y="145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17" name="Freeform 1991"/>
              <p:cNvSpPr>
                <a:spLocks/>
              </p:cNvSpPr>
              <p:nvPr/>
            </p:nvSpPr>
            <p:spPr bwMode="auto">
              <a:xfrm rot="-5400000">
                <a:off x="4740" y="144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18" name="Freeform 1992"/>
              <p:cNvSpPr>
                <a:spLocks/>
              </p:cNvSpPr>
              <p:nvPr/>
            </p:nvSpPr>
            <p:spPr bwMode="auto">
              <a:xfrm rot="-5400000">
                <a:off x="4709" y="144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19" name="Freeform 1993"/>
              <p:cNvSpPr>
                <a:spLocks/>
              </p:cNvSpPr>
              <p:nvPr/>
            </p:nvSpPr>
            <p:spPr bwMode="auto">
              <a:xfrm rot="-5400000">
                <a:off x="4678" y="143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20" name="Freeform 1994"/>
              <p:cNvSpPr>
                <a:spLocks/>
              </p:cNvSpPr>
              <p:nvPr/>
            </p:nvSpPr>
            <p:spPr bwMode="auto">
              <a:xfrm rot="-5400000">
                <a:off x="4647" y="143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21" name="Freeform 1995"/>
              <p:cNvSpPr>
                <a:spLocks/>
              </p:cNvSpPr>
              <p:nvPr/>
            </p:nvSpPr>
            <p:spPr bwMode="auto">
              <a:xfrm rot="-5400000">
                <a:off x="4585" y="141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22" name="Freeform 1996"/>
              <p:cNvSpPr>
                <a:spLocks/>
              </p:cNvSpPr>
              <p:nvPr/>
            </p:nvSpPr>
            <p:spPr bwMode="auto">
              <a:xfrm rot="-5400000">
                <a:off x="4616" y="142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23" name="Freeform 1997"/>
              <p:cNvSpPr>
                <a:spLocks/>
              </p:cNvSpPr>
              <p:nvPr/>
            </p:nvSpPr>
            <p:spPr bwMode="auto">
              <a:xfrm rot="-5400000">
                <a:off x="4555" y="140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24" name="Freeform 1998"/>
              <p:cNvSpPr>
                <a:spLocks/>
              </p:cNvSpPr>
              <p:nvPr/>
            </p:nvSpPr>
            <p:spPr bwMode="auto">
              <a:xfrm rot="-5400000">
                <a:off x="5199" y="143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25" name="Freeform 1999"/>
              <p:cNvSpPr>
                <a:spLocks/>
              </p:cNvSpPr>
              <p:nvPr/>
            </p:nvSpPr>
            <p:spPr bwMode="auto">
              <a:xfrm rot="-5400000">
                <a:off x="5168" y="143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26" name="Freeform 2000"/>
              <p:cNvSpPr>
                <a:spLocks/>
              </p:cNvSpPr>
              <p:nvPr/>
            </p:nvSpPr>
            <p:spPr bwMode="auto">
              <a:xfrm rot="-5400000">
                <a:off x="5137" y="144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27" name="Freeform 2001"/>
              <p:cNvSpPr>
                <a:spLocks/>
              </p:cNvSpPr>
              <p:nvPr/>
            </p:nvSpPr>
            <p:spPr bwMode="auto">
              <a:xfrm rot="-5400000">
                <a:off x="5107" y="144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28" name="Freeform 2002"/>
              <p:cNvSpPr>
                <a:spLocks/>
              </p:cNvSpPr>
              <p:nvPr/>
            </p:nvSpPr>
            <p:spPr bwMode="auto">
              <a:xfrm rot="-5400000">
                <a:off x="5076" y="145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29" name="Freeform 2003"/>
              <p:cNvSpPr>
                <a:spLocks/>
              </p:cNvSpPr>
              <p:nvPr/>
            </p:nvSpPr>
            <p:spPr bwMode="auto">
              <a:xfrm rot="-5400000">
                <a:off x="5045" y="145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30" name="Freeform 2004"/>
              <p:cNvSpPr>
                <a:spLocks/>
              </p:cNvSpPr>
              <p:nvPr/>
            </p:nvSpPr>
            <p:spPr bwMode="auto">
              <a:xfrm rot="-5400000">
                <a:off x="5014" y="145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31" name="Freeform 2005"/>
              <p:cNvSpPr>
                <a:spLocks/>
              </p:cNvSpPr>
              <p:nvPr/>
            </p:nvSpPr>
            <p:spPr bwMode="auto">
              <a:xfrm rot="-5400000">
                <a:off x="4953" y="146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32" name="Freeform 2006"/>
              <p:cNvSpPr>
                <a:spLocks/>
              </p:cNvSpPr>
              <p:nvPr/>
            </p:nvSpPr>
            <p:spPr bwMode="auto">
              <a:xfrm rot="-5400000">
                <a:off x="4984" y="146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33" name="Freeform 2007"/>
              <p:cNvSpPr>
                <a:spLocks/>
              </p:cNvSpPr>
              <p:nvPr/>
            </p:nvSpPr>
            <p:spPr bwMode="auto">
              <a:xfrm rot="-5400000">
                <a:off x="4922" y="146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34" name="Freeform 2008"/>
              <p:cNvSpPr>
                <a:spLocks/>
              </p:cNvSpPr>
              <p:nvPr/>
            </p:nvSpPr>
            <p:spPr bwMode="auto">
              <a:xfrm rot="-5400000">
                <a:off x="4521" y="139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35" name="Freeform 2009"/>
              <p:cNvSpPr>
                <a:spLocks/>
              </p:cNvSpPr>
              <p:nvPr/>
            </p:nvSpPr>
            <p:spPr bwMode="auto">
              <a:xfrm rot="-5400000">
                <a:off x="5260" y="141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36" name="Freeform 2010"/>
              <p:cNvSpPr>
                <a:spLocks/>
              </p:cNvSpPr>
              <p:nvPr/>
            </p:nvSpPr>
            <p:spPr bwMode="auto">
              <a:xfrm rot="-5400000">
                <a:off x="5229" y="142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37" name="Freeform 2011"/>
              <p:cNvSpPr>
                <a:spLocks/>
              </p:cNvSpPr>
              <p:nvPr/>
            </p:nvSpPr>
            <p:spPr bwMode="auto">
              <a:xfrm rot="-5400000">
                <a:off x="4864" y="1490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38" name="Freeform 2012"/>
              <p:cNvSpPr>
                <a:spLocks/>
              </p:cNvSpPr>
              <p:nvPr/>
            </p:nvSpPr>
            <p:spPr bwMode="auto">
              <a:xfrm rot="-5400000">
                <a:off x="4832" y="148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39" name="Freeform 2013"/>
              <p:cNvSpPr>
                <a:spLocks/>
              </p:cNvSpPr>
              <p:nvPr/>
            </p:nvSpPr>
            <p:spPr bwMode="auto">
              <a:xfrm rot="-5400000">
                <a:off x="4802" y="148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40" name="Freeform 2014"/>
              <p:cNvSpPr>
                <a:spLocks/>
              </p:cNvSpPr>
              <p:nvPr/>
            </p:nvSpPr>
            <p:spPr bwMode="auto">
              <a:xfrm rot="-5400000">
                <a:off x="4771" y="148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41" name="Freeform 2015"/>
              <p:cNvSpPr>
                <a:spLocks/>
              </p:cNvSpPr>
              <p:nvPr/>
            </p:nvSpPr>
            <p:spPr bwMode="auto">
              <a:xfrm rot="-5400000">
                <a:off x="4740" y="147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42" name="Freeform 2016"/>
              <p:cNvSpPr>
                <a:spLocks/>
              </p:cNvSpPr>
              <p:nvPr/>
            </p:nvSpPr>
            <p:spPr bwMode="auto">
              <a:xfrm rot="-5400000">
                <a:off x="4710" y="147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43" name="Freeform 2017"/>
              <p:cNvSpPr>
                <a:spLocks/>
              </p:cNvSpPr>
              <p:nvPr/>
            </p:nvSpPr>
            <p:spPr bwMode="auto">
              <a:xfrm rot="-5400000">
                <a:off x="4679" y="146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44" name="Freeform 2018"/>
              <p:cNvSpPr>
                <a:spLocks/>
              </p:cNvSpPr>
              <p:nvPr/>
            </p:nvSpPr>
            <p:spPr bwMode="auto">
              <a:xfrm rot="-5400000">
                <a:off x="4648" y="146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45" name="Freeform 2019"/>
              <p:cNvSpPr>
                <a:spLocks/>
              </p:cNvSpPr>
              <p:nvPr/>
            </p:nvSpPr>
            <p:spPr bwMode="auto">
              <a:xfrm rot="-5400000">
                <a:off x="4617" y="145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46" name="Freeform 2020"/>
              <p:cNvSpPr>
                <a:spLocks/>
              </p:cNvSpPr>
              <p:nvPr/>
            </p:nvSpPr>
            <p:spPr bwMode="auto">
              <a:xfrm rot="-5400000">
                <a:off x="4555" y="143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47" name="Freeform 2021"/>
              <p:cNvSpPr>
                <a:spLocks/>
              </p:cNvSpPr>
              <p:nvPr/>
            </p:nvSpPr>
            <p:spPr bwMode="auto">
              <a:xfrm rot="-5400000">
                <a:off x="4586" y="144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48" name="Freeform 2022"/>
              <p:cNvSpPr>
                <a:spLocks/>
              </p:cNvSpPr>
              <p:nvPr/>
            </p:nvSpPr>
            <p:spPr bwMode="auto">
              <a:xfrm rot="-5400000">
                <a:off x="4525" y="142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49" name="Freeform 2023"/>
              <p:cNvSpPr>
                <a:spLocks/>
              </p:cNvSpPr>
              <p:nvPr/>
            </p:nvSpPr>
            <p:spPr bwMode="auto">
              <a:xfrm rot="-5400000">
                <a:off x="5170" y="146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50" name="Freeform 2024"/>
              <p:cNvSpPr>
                <a:spLocks/>
              </p:cNvSpPr>
              <p:nvPr/>
            </p:nvSpPr>
            <p:spPr bwMode="auto">
              <a:xfrm rot="-5400000">
                <a:off x="5136" y="147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51" name="Freeform 2025"/>
              <p:cNvSpPr>
                <a:spLocks/>
              </p:cNvSpPr>
              <p:nvPr/>
            </p:nvSpPr>
            <p:spPr bwMode="auto">
              <a:xfrm rot="-5400000">
                <a:off x="5107" y="147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52" name="Freeform 2026"/>
              <p:cNvSpPr>
                <a:spLocks/>
              </p:cNvSpPr>
              <p:nvPr/>
            </p:nvSpPr>
            <p:spPr bwMode="auto">
              <a:xfrm rot="-5400000">
                <a:off x="5076" y="148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53" name="Freeform 2027"/>
              <p:cNvSpPr>
                <a:spLocks/>
              </p:cNvSpPr>
              <p:nvPr/>
            </p:nvSpPr>
            <p:spPr bwMode="auto">
              <a:xfrm rot="-5400000">
                <a:off x="5046" y="148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54" name="Freeform 2028"/>
              <p:cNvSpPr>
                <a:spLocks/>
              </p:cNvSpPr>
              <p:nvPr/>
            </p:nvSpPr>
            <p:spPr bwMode="auto">
              <a:xfrm rot="-5400000">
                <a:off x="5015" y="148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55" name="Freeform 2029"/>
              <p:cNvSpPr>
                <a:spLocks/>
              </p:cNvSpPr>
              <p:nvPr/>
            </p:nvSpPr>
            <p:spPr bwMode="auto">
              <a:xfrm rot="-5400000">
                <a:off x="4984" y="148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56" name="Freeform 2030"/>
              <p:cNvSpPr>
                <a:spLocks/>
              </p:cNvSpPr>
              <p:nvPr/>
            </p:nvSpPr>
            <p:spPr bwMode="auto">
              <a:xfrm rot="-5400000">
                <a:off x="4923" y="149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57" name="Freeform 2031"/>
              <p:cNvSpPr>
                <a:spLocks/>
              </p:cNvSpPr>
              <p:nvPr/>
            </p:nvSpPr>
            <p:spPr bwMode="auto">
              <a:xfrm rot="-5400000">
                <a:off x="4953" y="149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58" name="Freeform 2032"/>
              <p:cNvSpPr>
                <a:spLocks/>
              </p:cNvSpPr>
              <p:nvPr/>
            </p:nvSpPr>
            <p:spPr bwMode="auto">
              <a:xfrm rot="-5400000">
                <a:off x="4892" y="149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59" name="Freeform 2033"/>
              <p:cNvSpPr>
                <a:spLocks/>
              </p:cNvSpPr>
              <p:nvPr/>
            </p:nvSpPr>
            <p:spPr bwMode="auto">
              <a:xfrm rot="-5400000">
                <a:off x="5230" y="145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60" name="Freeform 2034"/>
              <p:cNvSpPr>
                <a:spLocks/>
              </p:cNvSpPr>
              <p:nvPr/>
            </p:nvSpPr>
            <p:spPr bwMode="auto">
              <a:xfrm rot="-5400000">
                <a:off x="5199" y="145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61" name="Freeform 2035"/>
              <p:cNvSpPr>
                <a:spLocks/>
              </p:cNvSpPr>
              <p:nvPr/>
            </p:nvSpPr>
            <p:spPr bwMode="auto">
              <a:xfrm rot="-5400000">
                <a:off x="5262" y="144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62" name="Freeform 2036"/>
              <p:cNvSpPr>
                <a:spLocks/>
              </p:cNvSpPr>
              <p:nvPr/>
            </p:nvSpPr>
            <p:spPr bwMode="auto">
              <a:xfrm rot="-5400000">
                <a:off x="4894" y="140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63" name="Freeform 2037"/>
              <p:cNvSpPr>
                <a:spLocks/>
              </p:cNvSpPr>
              <p:nvPr/>
            </p:nvSpPr>
            <p:spPr bwMode="auto">
              <a:xfrm rot="-5400000">
                <a:off x="4863" y="140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64" name="Freeform 2038"/>
              <p:cNvSpPr>
                <a:spLocks/>
              </p:cNvSpPr>
              <p:nvPr/>
            </p:nvSpPr>
            <p:spPr bwMode="auto">
              <a:xfrm rot="-5400000">
                <a:off x="4832" y="140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65" name="Freeform 2039"/>
              <p:cNvSpPr>
                <a:spLocks/>
              </p:cNvSpPr>
              <p:nvPr/>
            </p:nvSpPr>
            <p:spPr bwMode="auto">
              <a:xfrm rot="-5400000">
                <a:off x="4801" y="140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66" name="Freeform 2040"/>
              <p:cNvSpPr>
                <a:spLocks/>
              </p:cNvSpPr>
              <p:nvPr/>
            </p:nvSpPr>
            <p:spPr bwMode="auto">
              <a:xfrm rot="-5400000">
                <a:off x="4771" y="139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67" name="Freeform 2041"/>
              <p:cNvSpPr>
                <a:spLocks/>
              </p:cNvSpPr>
              <p:nvPr/>
            </p:nvSpPr>
            <p:spPr bwMode="auto">
              <a:xfrm rot="-5400000">
                <a:off x="4740" y="139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68" name="Freeform 2042"/>
              <p:cNvSpPr>
                <a:spLocks/>
              </p:cNvSpPr>
              <p:nvPr/>
            </p:nvSpPr>
            <p:spPr bwMode="auto">
              <a:xfrm rot="-5400000">
                <a:off x="5107" y="139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69" name="Freeform 2043"/>
              <p:cNvSpPr>
                <a:spLocks/>
              </p:cNvSpPr>
              <p:nvPr/>
            </p:nvSpPr>
            <p:spPr bwMode="auto">
              <a:xfrm rot="-5400000">
                <a:off x="5076" y="139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70" name="Freeform 2044"/>
              <p:cNvSpPr>
                <a:spLocks/>
              </p:cNvSpPr>
              <p:nvPr/>
            </p:nvSpPr>
            <p:spPr bwMode="auto">
              <a:xfrm rot="-5400000">
                <a:off x="5045" y="139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71" name="Freeform 2045"/>
              <p:cNvSpPr>
                <a:spLocks/>
              </p:cNvSpPr>
              <p:nvPr/>
            </p:nvSpPr>
            <p:spPr bwMode="auto">
              <a:xfrm rot="-5400000">
                <a:off x="5014" y="140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72" name="Freeform 2046"/>
              <p:cNvSpPr>
                <a:spLocks/>
              </p:cNvSpPr>
              <p:nvPr/>
            </p:nvSpPr>
            <p:spPr bwMode="auto">
              <a:xfrm rot="-5400000">
                <a:off x="4953" y="140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73" name="Freeform 2047"/>
              <p:cNvSpPr>
                <a:spLocks/>
              </p:cNvSpPr>
              <p:nvPr/>
            </p:nvSpPr>
            <p:spPr bwMode="auto">
              <a:xfrm rot="-5400000">
                <a:off x="4984" y="140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74" name="Freeform 2048"/>
              <p:cNvSpPr>
                <a:spLocks/>
              </p:cNvSpPr>
              <p:nvPr/>
            </p:nvSpPr>
            <p:spPr bwMode="auto">
              <a:xfrm rot="-5400000">
                <a:off x="4922" y="140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75" name="Freeform 2049"/>
              <p:cNvSpPr>
                <a:spLocks/>
              </p:cNvSpPr>
              <p:nvPr/>
            </p:nvSpPr>
            <p:spPr bwMode="auto">
              <a:xfrm rot="-5400000">
                <a:off x="4864" y="1432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76" name="Freeform 2050"/>
              <p:cNvSpPr>
                <a:spLocks/>
              </p:cNvSpPr>
              <p:nvPr/>
            </p:nvSpPr>
            <p:spPr bwMode="auto">
              <a:xfrm rot="-5400000">
                <a:off x="4832" y="143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77" name="Freeform 2051"/>
              <p:cNvSpPr>
                <a:spLocks/>
              </p:cNvSpPr>
              <p:nvPr/>
            </p:nvSpPr>
            <p:spPr bwMode="auto">
              <a:xfrm rot="-5400000">
                <a:off x="4802" y="142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78" name="Freeform 2052"/>
              <p:cNvSpPr>
                <a:spLocks/>
              </p:cNvSpPr>
              <p:nvPr/>
            </p:nvSpPr>
            <p:spPr bwMode="auto">
              <a:xfrm rot="-5400000">
                <a:off x="4771" y="142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79" name="Freeform 2053"/>
              <p:cNvSpPr>
                <a:spLocks/>
              </p:cNvSpPr>
              <p:nvPr/>
            </p:nvSpPr>
            <p:spPr bwMode="auto">
              <a:xfrm rot="-5400000">
                <a:off x="4740" y="142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80" name="Freeform 2054"/>
              <p:cNvSpPr>
                <a:spLocks/>
              </p:cNvSpPr>
              <p:nvPr/>
            </p:nvSpPr>
            <p:spPr bwMode="auto">
              <a:xfrm rot="-5400000">
                <a:off x="4710" y="141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81" name="Freeform 2055"/>
              <p:cNvSpPr>
                <a:spLocks/>
              </p:cNvSpPr>
              <p:nvPr/>
            </p:nvSpPr>
            <p:spPr bwMode="auto">
              <a:xfrm rot="-5400000">
                <a:off x="4679" y="141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82" name="Freeform 2056"/>
              <p:cNvSpPr>
                <a:spLocks/>
              </p:cNvSpPr>
              <p:nvPr/>
            </p:nvSpPr>
            <p:spPr bwMode="auto">
              <a:xfrm rot="-5400000">
                <a:off x="4648" y="140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83" name="Freeform 2057"/>
              <p:cNvSpPr>
                <a:spLocks/>
              </p:cNvSpPr>
              <p:nvPr/>
            </p:nvSpPr>
            <p:spPr bwMode="auto">
              <a:xfrm rot="-5400000">
                <a:off x="4617" y="139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84" name="Freeform 2058"/>
              <p:cNvSpPr>
                <a:spLocks/>
              </p:cNvSpPr>
              <p:nvPr/>
            </p:nvSpPr>
            <p:spPr bwMode="auto">
              <a:xfrm rot="-5400000">
                <a:off x="5170" y="141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85" name="Freeform 2059"/>
              <p:cNvSpPr>
                <a:spLocks/>
              </p:cNvSpPr>
              <p:nvPr/>
            </p:nvSpPr>
            <p:spPr bwMode="auto">
              <a:xfrm rot="-5400000">
                <a:off x="5136" y="141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86" name="Freeform 2060"/>
              <p:cNvSpPr>
                <a:spLocks/>
              </p:cNvSpPr>
              <p:nvPr/>
            </p:nvSpPr>
            <p:spPr bwMode="auto">
              <a:xfrm rot="-5400000">
                <a:off x="5107" y="142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87" name="Freeform 2061"/>
              <p:cNvSpPr>
                <a:spLocks/>
              </p:cNvSpPr>
              <p:nvPr/>
            </p:nvSpPr>
            <p:spPr bwMode="auto">
              <a:xfrm rot="-5400000">
                <a:off x="5076" y="142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88" name="Freeform 2062"/>
              <p:cNvSpPr>
                <a:spLocks/>
              </p:cNvSpPr>
              <p:nvPr/>
            </p:nvSpPr>
            <p:spPr bwMode="auto">
              <a:xfrm rot="-5400000">
                <a:off x="5046" y="142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89" name="Freeform 2063"/>
              <p:cNvSpPr>
                <a:spLocks/>
              </p:cNvSpPr>
              <p:nvPr/>
            </p:nvSpPr>
            <p:spPr bwMode="auto">
              <a:xfrm rot="-5400000">
                <a:off x="5015" y="142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90" name="Freeform 2064"/>
              <p:cNvSpPr>
                <a:spLocks/>
              </p:cNvSpPr>
              <p:nvPr/>
            </p:nvSpPr>
            <p:spPr bwMode="auto">
              <a:xfrm rot="-5400000">
                <a:off x="4984" y="143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91" name="Freeform 2065"/>
              <p:cNvSpPr>
                <a:spLocks/>
              </p:cNvSpPr>
              <p:nvPr/>
            </p:nvSpPr>
            <p:spPr bwMode="auto">
              <a:xfrm rot="-5400000">
                <a:off x="4923" y="143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92" name="Freeform 2066"/>
              <p:cNvSpPr>
                <a:spLocks/>
              </p:cNvSpPr>
              <p:nvPr/>
            </p:nvSpPr>
            <p:spPr bwMode="auto">
              <a:xfrm rot="-5400000">
                <a:off x="4953" y="143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93" name="Freeform 2067"/>
              <p:cNvSpPr>
                <a:spLocks/>
              </p:cNvSpPr>
              <p:nvPr/>
            </p:nvSpPr>
            <p:spPr bwMode="auto">
              <a:xfrm rot="-5400000">
                <a:off x="4892" y="143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94" name="Freeform 2068"/>
              <p:cNvSpPr>
                <a:spLocks/>
              </p:cNvSpPr>
              <p:nvPr/>
            </p:nvSpPr>
            <p:spPr bwMode="auto">
              <a:xfrm rot="-5400000">
                <a:off x="5230" y="139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95" name="Freeform 2069"/>
              <p:cNvSpPr>
                <a:spLocks/>
              </p:cNvSpPr>
              <p:nvPr/>
            </p:nvSpPr>
            <p:spPr bwMode="auto">
              <a:xfrm rot="-5400000">
                <a:off x="5199" y="140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96" name="Freeform 2070"/>
              <p:cNvSpPr>
                <a:spLocks/>
              </p:cNvSpPr>
              <p:nvPr/>
            </p:nvSpPr>
            <p:spPr bwMode="auto">
              <a:xfrm rot="-5400000">
                <a:off x="4677" y="156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97" name="Freeform 2071"/>
              <p:cNvSpPr>
                <a:spLocks/>
              </p:cNvSpPr>
              <p:nvPr/>
            </p:nvSpPr>
            <p:spPr bwMode="auto">
              <a:xfrm rot="-5400000">
                <a:off x="5167" y="156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98" name="Freeform 2072"/>
              <p:cNvSpPr>
                <a:spLocks/>
              </p:cNvSpPr>
              <p:nvPr/>
            </p:nvSpPr>
            <p:spPr bwMode="auto">
              <a:xfrm rot="-5400000">
                <a:off x="4554" y="156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" name="Group 2073"/>
            <p:cNvGrpSpPr>
              <a:grpSpLocks/>
            </p:cNvGrpSpPr>
            <p:nvPr/>
          </p:nvGrpSpPr>
          <p:grpSpPr bwMode="auto">
            <a:xfrm>
              <a:off x="7386638" y="2987675"/>
              <a:ext cx="1225550" cy="423863"/>
              <a:chOff x="4518" y="1762"/>
              <a:chExt cx="772" cy="267"/>
            </a:xfrm>
          </p:grpSpPr>
          <p:sp>
            <p:nvSpPr>
              <p:cNvPr id="17749" name="Freeform 2074"/>
              <p:cNvSpPr>
                <a:spLocks/>
              </p:cNvSpPr>
              <p:nvPr/>
            </p:nvSpPr>
            <p:spPr bwMode="auto">
              <a:xfrm rot="-5400000">
                <a:off x="4771" y="200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50" name="Freeform 2075"/>
              <p:cNvSpPr>
                <a:spLocks/>
              </p:cNvSpPr>
              <p:nvPr/>
            </p:nvSpPr>
            <p:spPr bwMode="auto">
              <a:xfrm rot="-5400000">
                <a:off x="4740" y="199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51" name="Freeform 2076"/>
              <p:cNvSpPr>
                <a:spLocks/>
              </p:cNvSpPr>
              <p:nvPr/>
            </p:nvSpPr>
            <p:spPr bwMode="auto">
              <a:xfrm rot="-5400000">
                <a:off x="4709" y="199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52" name="Freeform 2077"/>
              <p:cNvSpPr>
                <a:spLocks/>
              </p:cNvSpPr>
              <p:nvPr/>
            </p:nvSpPr>
            <p:spPr bwMode="auto">
              <a:xfrm rot="-5400000">
                <a:off x="4678" y="198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53" name="Freeform 2078"/>
              <p:cNvSpPr>
                <a:spLocks/>
              </p:cNvSpPr>
              <p:nvPr/>
            </p:nvSpPr>
            <p:spPr bwMode="auto">
              <a:xfrm rot="-5400000">
                <a:off x="4647" y="197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54" name="Freeform 2079"/>
              <p:cNvSpPr>
                <a:spLocks/>
              </p:cNvSpPr>
              <p:nvPr/>
            </p:nvSpPr>
            <p:spPr bwMode="auto">
              <a:xfrm rot="-5400000">
                <a:off x="4585" y="196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55" name="Freeform 2080"/>
              <p:cNvSpPr>
                <a:spLocks/>
              </p:cNvSpPr>
              <p:nvPr/>
            </p:nvSpPr>
            <p:spPr bwMode="auto">
              <a:xfrm rot="-5400000">
                <a:off x="4616" y="197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56" name="Freeform 2081"/>
              <p:cNvSpPr>
                <a:spLocks/>
              </p:cNvSpPr>
              <p:nvPr/>
            </p:nvSpPr>
            <p:spPr bwMode="auto">
              <a:xfrm rot="-5400000">
                <a:off x="4555" y="195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57" name="Freeform 2082"/>
              <p:cNvSpPr>
                <a:spLocks/>
              </p:cNvSpPr>
              <p:nvPr/>
            </p:nvSpPr>
            <p:spPr bwMode="auto">
              <a:xfrm rot="-5400000">
                <a:off x="5199" y="197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58" name="Freeform 2083"/>
              <p:cNvSpPr>
                <a:spLocks/>
              </p:cNvSpPr>
              <p:nvPr/>
            </p:nvSpPr>
            <p:spPr bwMode="auto">
              <a:xfrm rot="-5400000">
                <a:off x="5168" y="198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59" name="Freeform 2084"/>
              <p:cNvSpPr>
                <a:spLocks/>
              </p:cNvSpPr>
              <p:nvPr/>
            </p:nvSpPr>
            <p:spPr bwMode="auto">
              <a:xfrm rot="-5400000">
                <a:off x="5137" y="199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60" name="Freeform 2085"/>
              <p:cNvSpPr>
                <a:spLocks/>
              </p:cNvSpPr>
              <p:nvPr/>
            </p:nvSpPr>
            <p:spPr bwMode="auto">
              <a:xfrm rot="-5400000">
                <a:off x="5107" y="199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61" name="Freeform 2086"/>
              <p:cNvSpPr>
                <a:spLocks/>
              </p:cNvSpPr>
              <p:nvPr/>
            </p:nvSpPr>
            <p:spPr bwMode="auto">
              <a:xfrm rot="-5400000">
                <a:off x="5076" y="199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62" name="Freeform 2087"/>
              <p:cNvSpPr>
                <a:spLocks/>
              </p:cNvSpPr>
              <p:nvPr/>
            </p:nvSpPr>
            <p:spPr bwMode="auto">
              <a:xfrm rot="-5400000">
                <a:off x="4521" y="194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63" name="Freeform 2088"/>
              <p:cNvSpPr>
                <a:spLocks/>
              </p:cNvSpPr>
              <p:nvPr/>
            </p:nvSpPr>
            <p:spPr bwMode="auto">
              <a:xfrm rot="-5400000">
                <a:off x="5260" y="196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64" name="Freeform 2089"/>
              <p:cNvSpPr>
                <a:spLocks/>
              </p:cNvSpPr>
              <p:nvPr/>
            </p:nvSpPr>
            <p:spPr bwMode="auto">
              <a:xfrm rot="-5400000">
                <a:off x="5229" y="197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65" name="Freeform 2090"/>
              <p:cNvSpPr>
                <a:spLocks/>
              </p:cNvSpPr>
              <p:nvPr/>
            </p:nvSpPr>
            <p:spPr bwMode="auto">
              <a:xfrm rot="-5400000">
                <a:off x="4617" y="200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66" name="Freeform 2091"/>
              <p:cNvSpPr>
                <a:spLocks/>
              </p:cNvSpPr>
              <p:nvPr/>
            </p:nvSpPr>
            <p:spPr bwMode="auto">
              <a:xfrm rot="-5400000">
                <a:off x="4555" y="198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67" name="Freeform 2092"/>
              <p:cNvSpPr>
                <a:spLocks/>
              </p:cNvSpPr>
              <p:nvPr/>
            </p:nvSpPr>
            <p:spPr bwMode="auto">
              <a:xfrm rot="-5400000">
                <a:off x="4586" y="199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68" name="Freeform 2093"/>
              <p:cNvSpPr>
                <a:spLocks/>
              </p:cNvSpPr>
              <p:nvPr/>
            </p:nvSpPr>
            <p:spPr bwMode="auto">
              <a:xfrm rot="-5400000">
                <a:off x="4525" y="197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69" name="Freeform 2094"/>
              <p:cNvSpPr>
                <a:spLocks/>
              </p:cNvSpPr>
              <p:nvPr/>
            </p:nvSpPr>
            <p:spPr bwMode="auto">
              <a:xfrm rot="-5400000">
                <a:off x="5230" y="200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70" name="Freeform 2095"/>
              <p:cNvSpPr>
                <a:spLocks/>
              </p:cNvSpPr>
              <p:nvPr/>
            </p:nvSpPr>
            <p:spPr bwMode="auto">
              <a:xfrm rot="-5400000">
                <a:off x="5262" y="199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71" name="Freeform 2096"/>
              <p:cNvSpPr>
                <a:spLocks/>
              </p:cNvSpPr>
              <p:nvPr/>
            </p:nvSpPr>
            <p:spPr bwMode="auto">
              <a:xfrm rot="-5400000">
                <a:off x="4894" y="195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72" name="Freeform 2097"/>
              <p:cNvSpPr>
                <a:spLocks/>
              </p:cNvSpPr>
              <p:nvPr/>
            </p:nvSpPr>
            <p:spPr bwMode="auto">
              <a:xfrm rot="-5400000">
                <a:off x="4863" y="195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73" name="Freeform 2098"/>
              <p:cNvSpPr>
                <a:spLocks/>
              </p:cNvSpPr>
              <p:nvPr/>
            </p:nvSpPr>
            <p:spPr bwMode="auto">
              <a:xfrm rot="-5400000">
                <a:off x="4832" y="195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74" name="Freeform 2099"/>
              <p:cNvSpPr>
                <a:spLocks/>
              </p:cNvSpPr>
              <p:nvPr/>
            </p:nvSpPr>
            <p:spPr bwMode="auto">
              <a:xfrm rot="-5400000">
                <a:off x="4801" y="195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75" name="Freeform 2100"/>
              <p:cNvSpPr>
                <a:spLocks/>
              </p:cNvSpPr>
              <p:nvPr/>
            </p:nvSpPr>
            <p:spPr bwMode="auto">
              <a:xfrm rot="-5400000">
                <a:off x="4771" y="194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76" name="Freeform 2101"/>
              <p:cNvSpPr>
                <a:spLocks/>
              </p:cNvSpPr>
              <p:nvPr/>
            </p:nvSpPr>
            <p:spPr bwMode="auto">
              <a:xfrm rot="-5400000">
                <a:off x="4740" y="193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77" name="Freeform 2102"/>
              <p:cNvSpPr>
                <a:spLocks/>
              </p:cNvSpPr>
              <p:nvPr/>
            </p:nvSpPr>
            <p:spPr bwMode="auto">
              <a:xfrm rot="-5400000">
                <a:off x="4709" y="193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78" name="Freeform 2103"/>
              <p:cNvSpPr>
                <a:spLocks/>
              </p:cNvSpPr>
              <p:nvPr/>
            </p:nvSpPr>
            <p:spPr bwMode="auto">
              <a:xfrm rot="-5400000">
                <a:off x="4678" y="192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79" name="Freeform 2104"/>
              <p:cNvSpPr>
                <a:spLocks/>
              </p:cNvSpPr>
              <p:nvPr/>
            </p:nvSpPr>
            <p:spPr bwMode="auto">
              <a:xfrm rot="-5400000">
                <a:off x="4647" y="192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80" name="Freeform 2105"/>
              <p:cNvSpPr>
                <a:spLocks/>
              </p:cNvSpPr>
              <p:nvPr/>
            </p:nvSpPr>
            <p:spPr bwMode="auto">
              <a:xfrm rot="-5400000">
                <a:off x="4585" y="190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81" name="Freeform 2106"/>
              <p:cNvSpPr>
                <a:spLocks/>
              </p:cNvSpPr>
              <p:nvPr/>
            </p:nvSpPr>
            <p:spPr bwMode="auto">
              <a:xfrm rot="-5400000">
                <a:off x="4616" y="191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82" name="Freeform 2107"/>
              <p:cNvSpPr>
                <a:spLocks/>
              </p:cNvSpPr>
              <p:nvPr/>
            </p:nvSpPr>
            <p:spPr bwMode="auto">
              <a:xfrm rot="-5400000">
                <a:off x="4555" y="189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83" name="Freeform 2108"/>
              <p:cNvSpPr>
                <a:spLocks/>
              </p:cNvSpPr>
              <p:nvPr/>
            </p:nvSpPr>
            <p:spPr bwMode="auto">
              <a:xfrm rot="-5400000">
                <a:off x="5199" y="192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84" name="Freeform 2109"/>
              <p:cNvSpPr>
                <a:spLocks/>
              </p:cNvSpPr>
              <p:nvPr/>
            </p:nvSpPr>
            <p:spPr bwMode="auto">
              <a:xfrm rot="-5400000">
                <a:off x="5168" y="192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85" name="Freeform 2110"/>
              <p:cNvSpPr>
                <a:spLocks/>
              </p:cNvSpPr>
              <p:nvPr/>
            </p:nvSpPr>
            <p:spPr bwMode="auto">
              <a:xfrm rot="-5400000">
                <a:off x="5137" y="193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86" name="Freeform 2111"/>
              <p:cNvSpPr>
                <a:spLocks/>
              </p:cNvSpPr>
              <p:nvPr/>
            </p:nvSpPr>
            <p:spPr bwMode="auto">
              <a:xfrm rot="-5400000">
                <a:off x="5107" y="193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87" name="Freeform 2112"/>
              <p:cNvSpPr>
                <a:spLocks/>
              </p:cNvSpPr>
              <p:nvPr/>
            </p:nvSpPr>
            <p:spPr bwMode="auto">
              <a:xfrm rot="-5400000">
                <a:off x="5076" y="194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88" name="Freeform 2113"/>
              <p:cNvSpPr>
                <a:spLocks/>
              </p:cNvSpPr>
              <p:nvPr/>
            </p:nvSpPr>
            <p:spPr bwMode="auto">
              <a:xfrm rot="-5400000">
                <a:off x="5045" y="194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89" name="Freeform 2114"/>
              <p:cNvSpPr>
                <a:spLocks/>
              </p:cNvSpPr>
              <p:nvPr/>
            </p:nvSpPr>
            <p:spPr bwMode="auto">
              <a:xfrm rot="-5400000">
                <a:off x="5014" y="194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90" name="Freeform 2115"/>
              <p:cNvSpPr>
                <a:spLocks/>
              </p:cNvSpPr>
              <p:nvPr/>
            </p:nvSpPr>
            <p:spPr bwMode="auto">
              <a:xfrm rot="-5400000">
                <a:off x="4953" y="195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91" name="Freeform 2116"/>
              <p:cNvSpPr>
                <a:spLocks/>
              </p:cNvSpPr>
              <p:nvPr/>
            </p:nvSpPr>
            <p:spPr bwMode="auto">
              <a:xfrm rot="-5400000">
                <a:off x="4984" y="195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92" name="Freeform 2117"/>
              <p:cNvSpPr>
                <a:spLocks/>
              </p:cNvSpPr>
              <p:nvPr/>
            </p:nvSpPr>
            <p:spPr bwMode="auto">
              <a:xfrm rot="-5400000">
                <a:off x="4922" y="195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93" name="Freeform 2118"/>
              <p:cNvSpPr>
                <a:spLocks/>
              </p:cNvSpPr>
              <p:nvPr/>
            </p:nvSpPr>
            <p:spPr bwMode="auto">
              <a:xfrm rot="-5400000">
                <a:off x="4521" y="188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94" name="Freeform 2119"/>
              <p:cNvSpPr>
                <a:spLocks/>
              </p:cNvSpPr>
              <p:nvPr/>
            </p:nvSpPr>
            <p:spPr bwMode="auto">
              <a:xfrm rot="-5400000">
                <a:off x="5260" y="190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95" name="Freeform 2120"/>
              <p:cNvSpPr>
                <a:spLocks/>
              </p:cNvSpPr>
              <p:nvPr/>
            </p:nvSpPr>
            <p:spPr bwMode="auto">
              <a:xfrm rot="-5400000">
                <a:off x="5229" y="191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96" name="Freeform 2121"/>
              <p:cNvSpPr>
                <a:spLocks/>
              </p:cNvSpPr>
              <p:nvPr/>
            </p:nvSpPr>
            <p:spPr bwMode="auto">
              <a:xfrm rot="-5400000">
                <a:off x="4864" y="1980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97" name="Freeform 2122"/>
              <p:cNvSpPr>
                <a:spLocks/>
              </p:cNvSpPr>
              <p:nvPr/>
            </p:nvSpPr>
            <p:spPr bwMode="auto">
              <a:xfrm rot="-5400000">
                <a:off x="4832" y="197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98" name="Freeform 2123"/>
              <p:cNvSpPr>
                <a:spLocks/>
              </p:cNvSpPr>
              <p:nvPr/>
            </p:nvSpPr>
            <p:spPr bwMode="auto">
              <a:xfrm rot="-5400000">
                <a:off x="4802" y="197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99" name="Freeform 2124"/>
              <p:cNvSpPr>
                <a:spLocks/>
              </p:cNvSpPr>
              <p:nvPr/>
            </p:nvSpPr>
            <p:spPr bwMode="auto">
              <a:xfrm rot="-5400000">
                <a:off x="4771" y="197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00" name="Freeform 2125"/>
              <p:cNvSpPr>
                <a:spLocks/>
              </p:cNvSpPr>
              <p:nvPr/>
            </p:nvSpPr>
            <p:spPr bwMode="auto">
              <a:xfrm rot="-5400000">
                <a:off x="4740" y="196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01" name="Freeform 2126"/>
              <p:cNvSpPr>
                <a:spLocks/>
              </p:cNvSpPr>
              <p:nvPr/>
            </p:nvSpPr>
            <p:spPr bwMode="auto">
              <a:xfrm rot="-5400000">
                <a:off x="4710" y="196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02" name="Freeform 2127"/>
              <p:cNvSpPr>
                <a:spLocks/>
              </p:cNvSpPr>
              <p:nvPr/>
            </p:nvSpPr>
            <p:spPr bwMode="auto">
              <a:xfrm rot="-5400000">
                <a:off x="4679" y="195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03" name="Freeform 2128"/>
              <p:cNvSpPr>
                <a:spLocks/>
              </p:cNvSpPr>
              <p:nvPr/>
            </p:nvSpPr>
            <p:spPr bwMode="auto">
              <a:xfrm rot="-5400000">
                <a:off x="4648" y="195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04" name="Freeform 2129"/>
              <p:cNvSpPr>
                <a:spLocks/>
              </p:cNvSpPr>
              <p:nvPr/>
            </p:nvSpPr>
            <p:spPr bwMode="auto">
              <a:xfrm rot="-5400000">
                <a:off x="4617" y="194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05" name="Freeform 2130"/>
              <p:cNvSpPr>
                <a:spLocks/>
              </p:cNvSpPr>
              <p:nvPr/>
            </p:nvSpPr>
            <p:spPr bwMode="auto">
              <a:xfrm rot="-5400000">
                <a:off x="4555" y="192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06" name="Freeform 2131"/>
              <p:cNvSpPr>
                <a:spLocks/>
              </p:cNvSpPr>
              <p:nvPr/>
            </p:nvSpPr>
            <p:spPr bwMode="auto">
              <a:xfrm rot="-5400000">
                <a:off x="4586" y="193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07" name="Freeform 2132"/>
              <p:cNvSpPr>
                <a:spLocks/>
              </p:cNvSpPr>
              <p:nvPr/>
            </p:nvSpPr>
            <p:spPr bwMode="auto">
              <a:xfrm rot="-5400000">
                <a:off x="4525" y="191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08" name="Freeform 2133"/>
              <p:cNvSpPr>
                <a:spLocks/>
              </p:cNvSpPr>
              <p:nvPr/>
            </p:nvSpPr>
            <p:spPr bwMode="auto">
              <a:xfrm rot="-5400000">
                <a:off x="5170" y="195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09" name="Freeform 2134"/>
              <p:cNvSpPr>
                <a:spLocks/>
              </p:cNvSpPr>
              <p:nvPr/>
            </p:nvSpPr>
            <p:spPr bwMode="auto">
              <a:xfrm rot="-5400000">
                <a:off x="5136" y="196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10" name="Freeform 2135"/>
              <p:cNvSpPr>
                <a:spLocks/>
              </p:cNvSpPr>
              <p:nvPr/>
            </p:nvSpPr>
            <p:spPr bwMode="auto">
              <a:xfrm rot="-5400000">
                <a:off x="5107" y="196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11" name="Freeform 2136"/>
              <p:cNvSpPr>
                <a:spLocks/>
              </p:cNvSpPr>
              <p:nvPr/>
            </p:nvSpPr>
            <p:spPr bwMode="auto">
              <a:xfrm rot="-5400000">
                <a:off x="5076" y="197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12" name="Freeform 2137"/>
              <p:cNvSpPr>
                <a:spLocks/>
              </p:cNvSpPr>
              <p:nvPr/>
            </p:nvSpPr>
            <p:spPr bwMode="auto">
              <a:xfrm rot="-5400000">
                <a:off x="5046" y="197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13" name="Freeform 2138"/>
              <p:cNvSpPr>
                <a:spLocks/>
              </p:cNvSpPr>
              <p:nvPr/>
            </p:nvSpPr>
            <p:spPr bwMode="auto">
              <a:xfrm rot="-5400000">
                <a:off x="5015" y="197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14" name="Freeform 2139"/>
              <p:cNvSpPr>
                <a:spLocks/>
              </p:cNvSpPr>
              <p:nvPr/>
            </p:nvSpPr>
            <p:spPr bwMode="auto">
              <a:xfrm rot="-5400000">
                <a:off x="4984" y="197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15" name="Freeform 2140"/>
              <p:cNvSpPr>
                <a:spLocks/>
              </p:cNvSpPr>
              <p:nvPr/>
            </p:nvSpPr>
            <p:spPr bwMode="auto">
              <a:xfrm rot="-5400000">
                <a:off x="4923" y="198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16" name="Freeform 2141"/>
              <p:cNvSpPr>
                <a:spLocks/>
              </p:cNvSpPr>
              <p:nvPr/>
            </p:nvSpPr>
            <p:spPr bwMode="auto">
              <a:xfrm rot="-5400000">
                <a:off x="4953" y="198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17" name="Freeform 2142"/>
              <p:cNvSpPr>
                <a:spLocks/>
              </p:cNvSpPr>
              <p:nvPr/>
            </p:nvSpPr>
            <p:spPr bwMode="auto">
              <a:xfrm rot="-5400000">
                <a:off x="4892" y="198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18" name="Freeform 2143"/>
              <p:cNvSpPr>
                <a:spLocks/>
              </p:cNvSpPr>
              <p:nvPr/>
            </p:nvSpPr>
            <p:spPr bwMode="auto">
              <a:xfrm rot="-5400000">
                <a:off x="5230" y="194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19" name="Freeform 2144"/>
              <p:cNvSpPr>
                <a:spLocks/>
              </p:cNvSpPr>
              <p:nvPr/>
            </p:nvSpPr>
            <p:spPr bwMode="auto">
              <a:xfrm rot="-5400000">
                <a:off x="5199" y="194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20" name="Freeform 2145"/>
              <p:cNvSpPr>
                <a:spLocks/>
              </p:cNvSpPr>
              <p:nvPr/>
            </p:nvSpPr>
            <p:spPr bwMode="auto">
              <a:xfrm rot="-5400000">
                <a:off x="5262" y="193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21" name="Freeform 2146"/>
              <p:cNvSpPr>
                <a:spLocks/>
              </p:cNvSpPr>
              <p:nvPr/>
            </p:nvSpPr>
            <p:spPr bwMode="auto">
              <a:xfrm rot="-5400000">
                <a:off x="4895" y="189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22" name="Freeform 2147"/>
              <p:cNvSpPr>
                <a:spLocks/>
              </p:cNvSpPr>
              <p:nvPr/>
            </p:nvSpPr>
            <p:spPr bwMode="auto">
              <a:xfrm rot="-5400000">
                <a:off x="4864" y="189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23" name="Freeform 2148"/>
              <p:cNvSpPr>
                <a:spLocks/>
              </p:cNvSpPr>
              <p:nvPr/>
            </p:nvSpPr>
            <p:spPr bwMode="auto">
              <a:xfrm rot="-5400000">
                <a:off x="4833" y="188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24" name="Freeform 2149"/>
              <p:cNvSpPr>
                <a:spLocks/>
              </p:cNvSpPr>
              <p:nvPr/>
            </p:nvSpPr>
            <p:spPr bwMode="auto">
              <a:xfrm rot="-5400000">
                <a:off x="4802" y="188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25" name="Freeform 2150"/>
              <p:cNvSpPr>
                <a:spLocks/>
              </p:cNvSpPr>
              <p:nvPr/>
            </p:nvSpPr>
            <p:spPr bwMode="auto">
              <a:xfrm rot="-5400000">
                <a:off x="4772" y="188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26" name="Freeform 2151"/>
              <p:cNvSpPr>
                <a:spLocks/>
              </p:cNvSpPr>
              <p:nvPr/>
            </p:nvSpPr>
            <p:spPr bwMode="auto">
              <a:xfrm rot="-5400000">
                <a:off x="4741" y="187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27" name="Freeform 2152"/>
              <p:cNvSpPr>
                <a:spLocks/>
              </p:cNvSpPr>
              <p:nvPr/>
            </p:nvSpPr>
            <p:spPr bwMode="auto">
              <a:xfrm rot="-5400000">
                <a:off x="4710" y="187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28" name="Freeform 2153"/>
              <p:cNvSpPr>
                <a:spLocks/>
              </p:cNvSpPr>
              <p:nvPr/>
            </p:nvSpPr>
            <p:spPr bwMode="auto">
              <a:xfrm rot="-5400000">
                <a:off x="4679" y="186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29" name="Freeform 2154"/>
              <p:cNvSpPr>
                <a:spLocks/>
              </p:cNvSpPr>
              <p:nvPr/>
            </p:nvSpPr>
            <p:spPr bwMode="auto">
              <a:xfrm rot="-5400000">
                <a:off x="4648" y="185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30" name="Freeform 2155"/>
              <p:cNvSpPr>
                <a:spLocks/>
              </p:cNvSpPr>
              <p:nvPr/>
            </p:nvSpPr>
            <p:spPr bwMode="auto">
              <a:xfrm rot="-5400000">
                <a:off x="4586" y="184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31" name="Freeform 2156"/>
              <p:cNvSpPr>
                <a:spLocks/>
              </p:cNvSpPr>
              <p:nvPr/>
            </p:nvSpPr>
            <p:spPr bwMode="auto">
              <a:xfrm rot="-5400000">
                <a:off x="4617" y="185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32" name="Freeform 2157"/>
              <p:cNvSpPr>
                <a:spLocks/>
              </p:cNvSpPr>
              <p:nvPr/>
            </p:nvSpPr>
            <p:spPr bwMode="auto">
              <a:xfrm rot="-5400000">
                <a:off x="4556" y="183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33" name="Freeform 2158"/>
              <p:cNvSpPr>
                <a:spLocks/>
              </p:cNvSpPr>
              <p:nvPr/>
            </p:nvSpPr>
            <p:spPr bwMode="auto">
              <a:xfrm rot="-5400000">
                <a:off x="5200" y="185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34" name="Freeform 2159"/>
              <p:cNvSpPr>
                <a:spLocks/>
              </p:cNvSpPr>
              <p:nvPr/>
            </p:nvSpPr>
            <p:spPr bwMode="auto">
              <a:xfrm rot="-5400000">
                <a:off x="5169" y="186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35" name="Freeform 2160"/>
              <p:cNvSpPr>
                <a:spLocks/>
              </p:cNvSpPr>
              <p:nvPr/>
            </p:nvSpPr>
            <p:spPr bwMode="auto">
              <a:xfrm rot="-5400000">
                <a:off x="5138" y="187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36" name="Freeform 2161"/>
              <p:cNvSpPr>
                <a:spLocks/>
              </p:cNvSpPr>
              <p:nvPr/>
            </p:nvSpPr>
            <p:spPr bwMode="auto">
              <a:xfrm rot="-5400000">
                <a:off x="5108" y="187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37" name="Freeform 2162"/>
              <p:cNvSpPr>
                <a:spLocks/>
              </p:cNvSpPr>
              <p:nvPr/>
            </p:nvSpPr>
            <p:spPr bwMode="auto">
              <a:xfrm rot="-5400000">
                <a:off x="5077" y="187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38" name="Freeform 2163"/>
              <p:cNvSpPr>
                <a:spLocks/>
              </p:cNvSpPr>
              <p:nvPr/>
            </p:nvSpPr>
            <p:spPr bwMode="auto">
              <a:xfrm rot="-5400000">
                <a:off x="5046" y="188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39" name="Freeform 2164"/>
              <p:cNvSpPr>
                <a:spLocks/>
              </p:cNvSpPr>
              <p:nvPr/>
            </p:nvSpPr>
            <p:spPr bwMode="auto">
              <a:xfrm rot="-5400000">
                <a:off x="5015" y="188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40" name="Freeform 2165"/>
              <p:cNvSpPr>
                <a:spLocks/>
              </p:cNvSpPr>
              <p:nvPr/>
            </p:nvSpPr>
            <p:spPr bwMode="auto">
              <a:xfrm rot="-5400000">
                <a:off x="4954" y="189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41" name="Freeform 2166"/>
              <p:cNvSpPr>
                <a:spLocks/>
              </p:cNvSpPr>
              <p:nvPr/>
            </p:nvSpPr>
            <p:spPr bwMode="auto">
              <a:xfrm rot="-5400000">
                <a:off x="4985" y="188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42" name="Freeform 2167"/>
              <p:cNvSpPr>
                <a:spLocks/>
              </p:cNvSpPr>
              <p:nvPr/>
            </p:nvSpPr>
            <p:spPr bwMode="auto">
              <a:xfrm rot="-5400000">
                <a:off x="4923" y="189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43" name="Freeform 2168"/>
              <p:cNvSpPr>
                <a:spLocks/>
              </p:cNvSpPr>
              <p:nvPr/>
            </p:nvSpPr>
            <p:spPr bwMode="auto">
              <a:xfrm rot="-5400000">
                <a:off x="4522" y="182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44" name="Freeform 2169"/>
              <p:cNvSpPr>
                <a:spLocks/>
              </p:cNvSpPr>
              <p:nvPr/>
            </p:nvSpPr>
            <p:spPr bwMode="auto">
              <a:xfrm rot="-5400000">
                <a:off x="5261" y="184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45" name="Freeform 2170"/>
              <p:cNvSpPr>
                <a:spLocks/>
              </p:cNvSpPr>
              <p:nvPr/>
            </p:nvSpPr>
            <p:spPr bwMode="auto">
              <a:xfrm rot="-5400000">
                <a:off x="5230" y="185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46" name="Freeform 2171"/>
              <p:cNvSpPr>
                <a:spLocks/>
              </p:cNvSpPr>
              <p:nvPr/>
            </p:nvSpPr>
            <p:spPr bwMode="auto">
              <a:xfrm rot="-5400000">
                <a:off x="4865" y="1919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47" name="Freeform 2172"/>
              <p:cNvSpPr>
                <a:spLocks/>
              </p:cNvSpPr>
              <p:nvPr/>
            </p:nvSpPr>
            <p:spPr bwMode="auto">
              <a:xfrm rot="-5400000">
                <a:off x="4833" y="191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48" name="Freeform 2173"/>
              <p:cNvSpPr>
                <a:spLocks/>
              </p:cNvSpPr>
              <p:nvPr/>
            </p:nvSpPr>
            <p:spPr bwMode="auto">
              <a:xfrm rot="-5400000">
                <a:off x="4803" y="191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49" name="Freeform 2174"/>
              <p:cNvSpPr>
                <a:spLocks/>
              </p:cNvSpPr>
              <p:nvPr/>
            </p:nvSpPr>
            <p:spPr bwMode="auto">
              <a:xfrm rot="-5400000">
                <a:off x="4772" y="191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50" name="Freeform 2175"/>
              <p:cNvSpPr>
                <a:spLocks/>
              </p:cNvSpPr>
              <p:nvPr/>
            </p:nvSpPr>
            <p:spPr bwMode="auto">
              <a:xfrm rot="-5400000">
                <a:off x="4741" y="190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51" name="Freeform 2176"/>
              <p:cNvSpPr>
                <a:spLocks/>
              </p:cNvSpPr>
              <p:nvPr/>
            </p:nvSpPr>
            <p:spPr bwMode="auto">
              <a:xfrm rot="-5400000">
                <a:off x="4711" y="190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52" name="Freeform 2177"/>
              <p:cNvSpPr>
                <a:spLocks/>
              </p:cNvSpPr>
              <p:nvPr/>
            </p:nvSpPr>
            <p:spPr bwMode="auto">
              <a:xfrm rot="-5400000">
                <a:off x="4680" y="189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53" name="Freeform 2178"/>
              <p:cNvSpPr>
                <a:spLocks/>
              </p:cNvSpPr>
              <p:nvPr/>
            </p:nvSpPr>
            <p:spPr bwMode="auto">
              <a:xfrm rot="-5400000">
                <a:off x="4649" y="188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54" name="Freeform 2179"/>
              <p:cNvSpPr>
                <a:spLocks/>
              </p:cNvSpPr>
              <p:nvPr/>
            </p:nvSpPr>
            <p:spPr bwMode="auto">
              <a:xfrm rot="-5400000">
                <a:off x="4618" y="188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55" name="Freeform 2180"/>
              <p:cNvSpPr>
                <a:spLocks/>
              </p:cNvSpPr>
              <p:nvPr/>
            </p:nvSpPr>
            <p:spPr bwMode="auto">
              <a:xfrm rot="-5400000">
                <a:off x="4556" y="186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56" name="Freeform 2181"/>
              <p:cNvSpPr>
                <a:spLocks/>
              </p:cNvSpPr>
              <p:nvPr/>
            </p:nvSpPr>
            <p:spPr bwMode="auto">
              <a:xfrm rot="-5400000">
                <a:off x="4587" y="187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57" name="Freeform 2182"/>
              <p:cNvSpPr>
                <a:spLocks/>
              </p:cNvSpPr>
              <p:nvPr/>
            </p:nvSpPr>
            <p:spPr bwMode="auto">
              <a:xfrm rot="-5400000">
                <a:off x="4526" y="185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58" name="Freeform 2183"/>
              <p:cNvSpPr>
                <a:spLocks/>
              </p:cNvSpPr>
              <p:nvPr/>
            </p:nvSpPr>
            <p:spPr bwMode="auto">
              <a:xfrm rot="-5400000">
                <a:off x="5171" y="189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59" name="Freeform 2184"/>
              <p:cNvSpPr>
                <a:spLocks/>
              </p:cNvSpPr>
              <p:nvPr/>
            </p:nvSpPr>
            <p:spPr bwMode="auto">
              <a:xfrm rot="-5400000">
                <a:off x="5137" y="190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60" name="Freeform 2185"/>
              <p:cNvSpPr>
                <a:spLocks/>
              </p:cNvSpPr>
              <p:nvPr/>
            </p:nvSpPr>
            <p:spPr bwMode="auto">
              <a:xfrm rot="-5400000">
                <a:off x="5108" y="190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61" name="Freeform 2186"/>
              <p:cNvSpPr>
                <a:spLocks/>
              </p:cNvSpPr>
              <p:nvPr/>
            </p:nvSpPr>
            <p:spPr bwMode="auto">
              <a:xfrm rot="-5400000">
                <a:off x="5077" y="191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62" name="Freeform 2187"/>
              <p:cNvSpPr>
                <a:spLocks/>
              </p:cNvSpPr>
              <p:nvPr/>
            </p:nvSpPr>
            <p:spPr bwMode="auto">
              <a:xfrm rot="-5400000">
                <a:off x="5047" y="191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63" name="Freeform 2188"/>
              <p:cNvSpPr>
                <a:spLocks/>
              </p:cNvSpPr>
              <p:nvPr/>
            </p:nvSpPr>
            <p:spPr bwMode="auto">
              <a:xfrm rot="-5400000">
                <a:off x="5016" y="191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64" name="Freeform 2189"/>
              <p:cNvSpPr>
                <a:spLocks/>
              </p:cNvSpPr>
              <p:nvPr/>
            </p:nvSpPr>
            <p:spPr bwMode="auto">
              <a:xfrm rot="-5400000">
                <a:off x="4985" y="191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65" name="Freeform 2190"/>
              <p:cNvSpPr>
                <a:spLocks/>
              </p:cNvSpPr>
              <p:nvPr/>
            </p:nvSpPr>
            <p:spPr bwMode="auto">
              <a:xfrm rot="-5400000">
                <a:off x="4924" y="192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66" name="Freeform 2191"/>
              <p:cNvSpPr>
                <a:spLocks/>
              </p:cNvSpPr>
              <p:nvPr/>
            </p:nvSpPr>
            <p:spPr bwMode="auto">
              <a:xfrm rot="-5400000">
                <a:off x="4954" y="191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67" name="Freeform 2192"/>
              <p:cNvSpPr>
                <a:spLocks/>
              </p:cNvSpPr>
              <p:nvPr/>
            </p:nvSpPr>
            <p:spPr bwMode="auto">
              <a:xfrm rot="-5400000">
                <a:off x="4893" y="191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68" name="Freeform 2193"/>
              <p:cNvSpPr>
                <a:spLocks/>
              </p:cNvSpPr>
              <p:nvPr/>
            </p:nvSpPr>
            <p:spPr bwMode="auto">
              <a:xfrm rot="-5400000">
                <a:off x="5231" y="188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69" name="Freeform 2194"/>
              <p:cNvSpPr>
                <a:spLocks/>
              </p:cNvSpPr>
              <p:nvPr/>
            </p:nvSpPr>
            <p:spPr bwMode="auto">
              <a:xfrm rot="-5400000">
                <a:off x="5200" y="188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70" name="Freeform 2195"/>
              <p:cNvSpPr>
                <a:spLocks/>
              </p:cNvSpPr>
              <p:nvPr/>
            </p:nvSpPr>
            <p:spPr bwMode="auto">
              <a:xfrm rot="-5400000">
                <a:off x="5263" y="187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71" name="Freeform 2196"/>
              <p:cNvSpPr>
                <a:spLocks/>
              </p:cNvSpPr>
              <p:nvPr/>
            </p:nvSpPr>
            <p:spPr bwMode="auto">
              <a:xfrm rot="-5400000">
                <a:off x="4895" y="182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72" name="Freeform 2197"/>
              <p:cNvSpPr>
                <a:spLocks/>
              </p:cNvSpPr>
              <p:nvPr/>
            </p:nvSpPr>
            <p:spPr bwMode="auto">
              <a:xfrm rot="-5400000">
                <a:off x="4864" y="182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73" name="Freeform 2198"/>
              <p:cNvSpPr>
                <a:spLocks/>
              </p:cNvSpPr>
              <p:nvPr/>
            </p:nvSpPr>
            <p:spPr bwMode="auto">
              <a:xfrm rot="-5400000">
                <a:off x="4833" y="182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74" name="Freeform 2199"/>
              <p:cNvSpPr>
                <a:spLocks/>
              </p:cNvSpPr>
              <p:nvPr/>
            </p:nvSpPr>
            <p:spPr bwMode="auto">
              <a:xfrm rot="-5400000">
                <a:off x="4802" y="182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75" name="Freeform 2200"/>
              <p:cNvSpPr>
                <a:spLocks/>
              </p:cNvSpPr>
              <p:nvPr/>
            </p:nvSpPr>
            <p:spPr bwMode="auto">
              <a:xfrm rot="-5400000">
                <a:off x="4772" y="182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76" name="Freeform 2201"/>
              <p:cNvSpPr>
                <a:spLocks/>
              </p:cNvSpPr>
              <p:nvPr/>
            </p:nvSpPr>
            <p:spPr bwMode="auto">
              <a:xfrm rot="-5400000">
                <a:off x="4741" y="181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77" name="Freeform 2202"/>
              <p:cNvSpPr>
                <a:spLocks/>
              </p:cNvSpPr>
              <p:nvPr/>
            </p:nvSpPr>
            <p:spPr bwMode="auto">
              <a:xfrm rot="-5400000">
                <a:off x="4710" y="180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78" name="Freeform 2203"/>
              <p:cNvSpPr>
                <a:spLocks/>
              </p:cNvSpPr>
              <p:nvPr/>
            </p:nvSpPr>
            <p:spPr bwMode="auto">
              <a:xfrm rot="-5400000">
                <a:off x="4679" y="180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79" name="Freeform 2204"/>
              <p:cNvSpPr>
                <a:spLocks/>
              </p:cNvSpPr>
              <p:nvPr/>
            </p:nvSpPr>
            <p:spPr bwMode="auto">
              <a:xfrm rot="-5400000">
                <a:off x="4648" y="179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80" name="Freeform 2205"/>
              <p:cNvSpPr>
                <a:spLocks/>
              </p:cNvSpPr>
              <p:nvPr/>
            </p:nvSpPr>
            <p:spPr bwMode="auto">
              <a:xfrm rot="-5400000">
                <a:off x="4586" y="178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81" name="Freeform 2206"/>
              <p:cNvSpPr>
                <a:spLocks/>
              </p:cNvSpPr>
              <p:nvPr/>
            </p:nvSpPr>
            <p:spPr bwMode="auto">
              <a:xfrm rot="-5400000">
                <a:off x="4617" y="178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82" name="Freeform 2207"/>
              <p:cNvSpPr>
                <a:spLocks/>
              </p:cNvSpPr>
              <p:nvPr/>
            </p:nvSpPr>
            <p:spPr bwMode="auto">
              <a:xfrm rot="-5400000">
                <a:off x="4556" y="177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83" name="Freeform 2208"/>
              <p:cNvSpPr>
                <a:spLocks/>
              </p:cNvSpPr>
              <p:nvPr/>
            </p:nvSpPr>
            <p:spPr bwMode="auto">
              <a:xfrm rot="-5400000">
                <a:off x="5200" y="179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84" name="Freeform 2209"/>
              <p:cNvSpPr>
                <a:spLocks/>
              </p:cNvSpPr>
              <p:nvPr/>
            </p:nvSpPr>
            <p:spPr bwMode="auto">
              <a:xfrm rot="-5400000">
                <a:off x="5169" y="180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85" name="Freeform 2210"/>
              <p:cNvSpPr>
                <a:spLocks/>
              </p:cNvSpPr>
              <p:nvPr/>
            </p:nvSpPr>
            <p:spPr bwMode="auto">
              <a:xfrm rot="-5400000">
                <a:off x="5138" y="180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86" name="Freeform 2211"/>
              <p:cNvSpPr>
                <a:spLocks/>
              </p:cNvSpPr>
              <p:nvPr/>
            </p:nvSpPr>
            <p:spPr bwMode="auto">
              <a:xfrm rot="-5400000">
                <a:off x="5108" y="181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87" name="Freeform 2212"/>
              <p:cNvSpPr>
                <a:spLocks/>
              </p:cNvSpPr>
              <p:nvPr/>
            </p:nvSpPr>
            <p:spPr bwMode="auto">
              <a:xfrm rot="-5400000">
                <a:off x="5077" y="181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88" name="Freeform 2213"/>
              <p:cNvSpPr>
                <a:spLocks/>
              </p:cNvSpPr>
              <p:nvPr/>
            </p:nvSpPr>
            <p:spPr bwMode="auto">
              <a:xfrm rot="-5400000">
                <a:off x="5046" y="182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89" name="Freeform 2214"/>
              <p:cNvSpPr>
                <a:spLocks/>
              </p:cNvSpPr>
              <p:nvPr/>
            </p:nvSpPr>
            <p:spPr bwMode="auto">
              <a:xfrm rot="-5400000">
                <a:off x="5015" y="182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90" name="Freeform 2215"/>
              <p:cNvSpPr>
                <a:spLocks/>
              </p:cNvSpPr>
              <p:nvPr/>
            </p:nvSpPr>
            <p:spPr bwMode="auto">
              <a:xfrm rot="-5400000">
                <a:off x="4954" y="182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91" name="Freeform 2216"/>
              <p:cNvSpPr>
                <a:spLocks/>
              </p:cNvSpPr>
              <p:nvPr/>
            </p:nvSpPr>
            <p:spPr bwMode="auto">
              <a:xfrm rot="-5400000">
                <a:off x="4985" y="182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92" name="Freeform 2217"/>
              <p:cNvSpPr>
                <a:spLocks/>
              </p:cNvSpPr>
              <p:nvPr/>
            </p:nvSpPr>
            <p:spPr bwMode="auto">
              <a:xfrm rot="-5400000">
                <a:off x="4923" y="182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93" name="Freeform 2218"/>
              <p:cNvSpPr>
                <a:spLocks/>
              </p:cNvSpPr>
              <p:nvPr/>
            </p:nvSpPr>
            <p:spPr bwMode="auto">
              <a:xfrm rot="-5400000">
                <a:off x="4522" y="176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94" name="Freeform 2219"/>
              <p:cNvSpPr>
                <a:spLocks/>
              </p:cNvSpPr>
              <p:nvPr/>
            </p:nvSpPr>
            <p:spPr bwMode="auto">
              <a:xfrm rot="-5400000">
                <a:off x="5261" y="178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95" name="Freeform 2220"/>
              <p:cNvSpPr>
                <a:spLocks/>
              </p:cNvSpPr>
              <p:nvPr/>
            </p:nvSpPr>
            <p:spPr bwMode="auto">
              <a:xfrm rot="-5400000">
                <a:off x="5230" y="179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96" name="Freeform 2221"/>
              <p:cNvSpPr>
                <a:spLocks/>
              </p:cNvSpPr>
              <p:nvPr/>
            </p:nvSpPr>
            <p:spPr bwMode="auto">
              <a:xfrm rot="-5400000">
                <a:off x="4865" y="1857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97" name="Freeform 2222"/>
              <p:cNvSpPr>
                <a:spLocks/>
              </p:cNvSpPr>
              <p:nvPr/>
            </p:nvSpPr>
            <p:spPr bwMode="auto">
              <a:xfrm rot="-5400000">
                <a:off x="4833" y="185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98" name="Freeform 2223"/>
              <p:cNvSpPr>
                <a:spLocks/>
              </p:cNvSpPr>
              <p:nvPr/>
            </p:nvSpPr>
            <p:spPr bwMode="auto">
              <a:xfrm rot="-5400000">
                <a:off x="4803" y="185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99" name="Freeform 2224"/>
              <p:cNvSpPr>
                <a:spLocks/>
              </p:cNvSpPr>
              <p:nvPr/>
            </p:nvSpPr>
            <p:spPr bwMode="auto">
              <a:xfrm rot="-5400000">
                <a:off x="4772" y="184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00" name="Freeform 2225"/>
              <p:cNvSpPr>
                <a:spLocks/>
              </p:cNvSpPr>
              <p:nvPr/>
            </p:nvSpPr>
            <p:spPr bwMode="auto">
              <a:xfrm rot="-5400000">
                <a:off x="4741" y="184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01" name="Freeform 2226"/>
              <p:cNvSpPr>
                <a:spLocks/>
              </p:cNvSpPr>
              <p:nvPr/>
            </p:nvSpPr>
            <p:spPr bwMode="auto">
              <a:xfrm rot="-5400000">
                <a:off x="4711" y="183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02" name="Freeform 2227"/>
              <p:cNvSpPr>
                <a:spLocks/>
              </p:cNvSpPr>
              <p:nvPr/>
            </p:nvSpPr>
            <p:spPr bwMode="auto">
              <a:xfrm rot="-5400000">
                <a:off x="4680" y="183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03" name="Freeform 2228"/>
              <p:cNvSpPr>
                <a:spLocks/>
              </p:cNvSpPr>
              <p:nvPr/>
            </p:nvSpPr>
            <p:spPr bwMode="auto">
              <a:xfrm rot="-5400000">
                <a:off x="4649" y="182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04" name="Freeform 2229"/>
              <p:cNvSpPr>
                <a:spLocks/>
              </p:cNvSpPr>
              <p:nvPr/>
            </p:nvSpPr>
            <p:spPr bwMode="auto">
              <a:xfrm rot="-5400000">
                <a:off x="4618" y="182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05" name="Freeform 2230"/>
              <p:cNvSpPr>
                <a:spLocks/>
              </p:cNvSpPr>
              <p:nvPr/>
            </p:nvSpPr>
            <p:spPr bwMode="auto">
              <a:xfrm rot="-5400000">
                <a:off x="4556" y="180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06" name="Freeform 2231"/>
              <p:cNvSpPr>
                <a:spLocks/>
              </p:cNvSpPr>
              <p:nvPr/>
            </p:nvSpPr>
            <p:spPr bwMode="auto">
              <a:xfrm rot="-5400000">
                <a:off x="4587" y="181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07" name="Freeform 2232"/>
              <p:cNvSpPr>
                <a:spLocks/>
              </p:cNvSpPr>
              <p:nvPr/>
            </p:nvSpPr>
            <p:spPr bwMode="auto">
              <a:xfrm rot="-5400000">
                <a:off x="4526" y="179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08" name="Freeform 2233"/>
              <p:cNvSpPr>
                <a:spLocks/>
              </p:cNvSpPr>
              <p:nvPr/>
            </p:nvSpPr>
            <p:spPr bwMode="auto">
              <a:xfrm rot="-5400000">
                <a:off x="5171" y="183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09" name="Freeform 2234"/>
              <p:cNvSpPr>
                <a:spLocks/>
              </p:cNvSpPr>
              <p:nvPr/>
            </p:nvSpPr>
            <p:spPr bwMode="auto">
              <a:xfrm rot="-5400000">
                <a:off x="5137" y="184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10" name="Freeform 2235"/>
              <p:cNvSpPr>
                <a:spLocks/>
              </p:cNvSpPr>
              <p:nvPr/>
            </p:nvSpPr>
            <p:spPr bwMode="auto">
              <a:xfrm rot="-5400000">
                <a:off x="5108" y="184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11" name="Freeform 2236"/>
              <p:cNvSpPr>
                <a:spLocks/>
              </p:cNvSpPr>
              <p:nvPr/>
            </p:nvSpPr>
            <p:spPr bwMode="auto">
              <a:xfrm rot="-5400000">
                <a:off x="5077" y="184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12" name="Freeform 2237"/>
              <p:cNvSpPr>
                <a:spLocks/>
              </p:cNvSpPr>
              <p:nvPr/>
            </p:nvSpPr>
            <p:spPr bwMode="auto">
              <a:xfrm rot="-5400000">
                <a:off x="5047" y="185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13" name="Freeform 2238"/>
              <p:cNvSpPr>
                <a:spLocks/>
              </p:cNvSpPr>
              <p:nvPr/>
            </p:nvSpPr>
            <p:spPr bwMode="auto">
              <a:xfrm rot="-5400000">
                <a:off x="5016" y="185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14" name="Freeform 2239"/>
              <p:cNvSpPr>
                <a:spLocks/>
              </p:cNvSpPr>
              <p:nvPr/>
            </p:nvSpPr>
            <p:spPr bwMode="auto">
              <a:xfrm rot="-5400000">
                <a:off x="4985" y="185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15" name="Freeform 2240"/>
              <p:cNvSpPr>
                <a:spLocks/>
              </p:cNvSpPr>
              <p:nvPr/>
            </p:nvSpPr>
            <p:spPr bwMode="auto">
              <a:xfrm rot="-5400000">
                <a:off x="4924" y="185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16" name="Freeform 2241"/>
              <p:cNvSpPr>
                <a:spLocks/>
              </p:cNvSpPr>
              <p:nvPr/>
            </p:nvSpPr>
            <p:spPr bwMode="auto">
              <a:xfrm rot="-5400000">
                <a:off x="4954" y="185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17" name="Freeform 2242"/>
              <p:cNvSpPr>
                <a:spLocks/>
              </p:cNvSpPr>
              <p:nvPr/>
            </p:nvSpPr>
            <p:spPr bwMode="auto">
              <a:xfrm rot="-5400000">
                <a:off x="4893" y="185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18" name="Freeform 2243"/>
              <p:cNvSpPr>
                <a:spLocks/>
              </p:cNvSpPr>
              <p:nvPr/>
            </p:nvSpPr>
            <p:spPr bwMode="auto">
              <a:xfrm rot="-5400000">
                <a:off x="5231" y="182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19" name="Freeform 2244"/>
              <p:cNvSpPr>
                <a:spLocks/>
              </p:cNvSpPr>
              <p:nvPr/>
            </p:nvSpPr>
            <p:spPr bwMode="auto">
              <a:xfrm rot="-5400000">
                <a:off x="5200" y="182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20" name="Freeform 2245"/>
              <p:cNvSpPr>
                <a:spLocks/>
              </p:cNvSpPr>
              <p:nvPr/>
            </p:nvSpPr>
            <p:spPr bwMode="auto">
              <a:xfrm rot="-5400000">
                <a:off x="5263" y="181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21" name="Freeform 2246"/>
              <p:cNvSpPr>
                <a:spLocks/>
              </p:cNvSpPr>
              <p:nvPr/>
            </p:nvSpPr>
            <p:spPr bwMode="auto">
              <a:xfrm rot="-5400000">
                <a:off x="4895" y="177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22" name="Freeform 2247"/>
              <p:cNvSpPr>
                <a:spLocks/>
              </p:cNvSpPr>
              <p:nvPr/>
            </p:nvSpPr>
            <p:spPr bwMode="auto">
              <a:xfrm rot="-5400000">
                <a:off x="4864" y="177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23" name="Freeform 2248"/>
              <p:cNvSpPr>
                <a:spLocks/>
              </p:cNvSpPr>
              <p:nvPr/>
            </p:nvSpPr>
            <p:spPr bwMode="auto">
              <a:xfrm rot="-5400000">
                <a:off x="4833" y="176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24" name="Freeform 2249"/>
              <p:cNvSpPr>
                <a:spLocks/>
              </p:cNvSpPr>
              <p:nvPr/>
            </p:nvSpPr>
            <p:spPr bwMode="auto">
              <a:xfrm rot="-5400000">
                <a:off x="4802" y="176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25" name="Freeform 2250"/>
              <p:cNvSpPr>
                <a:spLocks/>
              </p:cNvSpPr>
              <p:nvPr/>
            </p:nvSpPr>
            <p:spPr bwMode="auto">
              <a:xfrm rot="-5400000">
                <a:off x="4772" y="176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26" name="Freeform 2251"/>
              <p:cNvSpPr>
                <a:spLocks/>
              </p:cNvSpPr>
              <p:nvPr/>
            </p:nvSpPr>
            <p:spPr bwMode="auto">
              <a:xfrm rot="-5400000">
                <a:off x="5077" y="175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27" name="Freeform 2252"/>
              <p:cNvSpPr>
                <a:spLocks/>
              </p:cNvSpPr>
              <p:nvPr/>
            </p:nvSpPr>
            <p:spPr bwMode="auto">
              <a:xfrm rot="-5400000">
                <a:off x="5046" y="176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28" name="Freeform 2253"/>
              <p:cNvSpPr>
                <a:spLocks/>
              </p:cNvSpPr>
              <p:nvPr/>
            </p:nvSpPr>
            <p:spPr bwMode="auto">
              <a:xfrm rot="-5400000">
                <a:off x="5015" y="176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29" name="Freeform 2254"/>
              <p:cNvSpPr>
                <a:spLocks/>
              </p:cNvSpPr>
              <p:nvPr/>
            </p:nvSpPr>
            <p:spPr bwMode="auto">
              <a:xfrm rot="-5400000">
                <a:off x="4954" y="177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30" name="Freeform 2255"/>
              <p:cNvSpPr>
                <a:spLocks/>
              </p:cNvSpPr>
              <p:nvPr/>
            </p:nvSpPr>
            <p:spPr bwMode="auto">
              <a:xfrm rot="-5400000">
                <a:off x="4985" y="176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31" name="Freeform 2256"/>
              <p:cNvSpPr>
                <a:spLocks/>
              </p:cNvSpPr>
              <p:nvPr/>
            </p:nvSpPr>
            <p:spPr bwMode="auto">
              <a:xfrm rot="-5400000">
                <a:off x="4923" y="177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32" name="Freeform 2257"/>
              <p:cNvSpPr>
                <a:spLocks/>
              </p:cNvSpPr>
              <p:nvPr/>
            </p:nvSpPr>
            <p:spPr bwMode="auto">
              <a:xfrm rot="-5400000">
                <a:off x="4865" y="1799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33" name="Freeform 2258"/>
              <p:cNvSpPr>
                <a:spLocks/>
              </p:cNvSpPr>
              <p:nvPr/>
            </p:nvSpPr>
            <p:spPr bwMode="auto">
              <a:xfrm rot="-5400000">
                <a:off x="4833" y="179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34" name="Freeform 2259"/>
              <p:cNvSpPr>
                <a:spLocks/>
              </p:cNvSpPr>
              <p:nvPr/>
            </p:nvSpPr>
            <p:spPr bwMode="auto">
              <a:xfrm rot="-5400000">
                <a:off x="4803" y="179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35" name="Freeform 2260"/>
              <p:cNvSpPr>
                <a:spLocks/>
              </p:cNvSpPr>
              <p:nvPr/>
            </p:nvSpPr>
            <p:spPr bwMode="auto">
              <a:xfrm rot="-5400000">
                <a:off x="4772" y="179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36" name="Freeform 2261"/>
              <p:cNvSpPr>
                <a:spLocks/>
              </p:cNvSpPr>
              <p:nvPr/>
            </p:nvSpPr>
            <p:spPr bwMode="auto">
              <a:xfrm rot="-5400000">
                <a:off x="4741" y="178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37" name="Freeform 2262"/>
              <p:cNvSpPr>
                <a:spLocks/>
              </p:cNvSpPr>
              <p:nvPr/>
            </p:nvSpPr>
            <p:spPr bwMode="auto">
              <a:xfrm rot="-5400000">
                <a:off x="4711" y="178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38" name="Freeform 2263"/>
              <p:cNvSpPr>
                <a:spLocks/>
              </p:cNvSpPr>
              <p:nvPr/>
            </p:nvSpPr>
            <p:spPr bwMode="auto">
              <a:xfrm rot="-5400000">
                <a:off x="4680" y="177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39" name="Freeform 2264"/>
              <p:cNvSpPr>
                <a:spLocks/>
              </p:cNvSpPr>
              <p:nvPr/>
            </p:nvSpPr>
            <p:spPr bwMode="auto">
              <a:xfrm rot="-5400000">
                <a:off x="4649" y="176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40" name="Freeform 2265"/>
              <p:cNvSpPr>
                <a:spLocks/>
              </p:cNvSpPr>
              <p:nvPr/>
            </p:nvSpPr>
            <p:spPr bwMode="auto">
              <a:xfrm rot="-5400000">
                <a:off x="4618" y="176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41" name="Freeform 2266"/>
              <p:cNvSpPr>
                <a:spLocks/>
              </p:cNvSpPr>
              <p:nvPr/>
            </p:nvSpPr>
            <p:spPr bwMode="auto">
              <a:xfrm rot="-5400000">
                <a:off x="5171" y="177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42" name="Freeform 2267"/>
              <p:cNvSpPr>
                <a:spLocks/>
              </p:cNvSpPr>
              <p:nvPr/>
            </p:nvSpPr>
            <p:spPr bwMode="auto">
              <a:xfrm rot="-5400000">
                <a:off x="5137" y="178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43" name="Freeform 2268"/>
              <p:cNvSpPr>
                <a:spLocks/>
              </p:cNvSpPr>
              <p:nvPr/>
            </p:nvSpPr>
            <p:spPr bwMode="auto">
              <a:xfrm rot="-5400000">
                <a:off x="5108" y="178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44" name="Freeform 2269"/>
              <p:cNvSpPr>
                <a:spLocks/>
              </p:cNvSpPr>
              <p:nvPr/>
            </p:nvSpPr>
            <p:spPr bwMode="auto">
              <a:xfrm rot="-5400000">
                <a:off x="5077" y="179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45" name="Freeform 2270"/>
              <p:cNvSpPr>
                <a:spLocks/>
              </p:cNvSpPr>
              <p:nvPr/>
            </p:nvSpPr>
            <p:spPr bwMode="auto">
              <a:xfrm rot="-5400000">
                <a:off x="5047" y="179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46" name="Freeform 2271"/>
              <p:cNvSpPr>
                <a:spLocks/>
              </p:cNvSpPr>
              <p:nvPr/>
            </p:nvSpPr>
            <p:spPr bwMode="auto">
              <a:xfrm rot="-5400000">
                <a:off x="5016" y="179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47" name="Freeform 2272"/>
              <p:cNvSpPr>
                <a:spLocks/>
              </p:cNvSpPr>
              <p:nvPr/>
            </p:nvSpPr>
            <p:spPr bwMode="auto">
              <a:xfrm rot="-5400000">
                <a:off x="4985" y="179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48" name="Freeform 2273"/>
              <p:cNvSpPr>
                <a:spLocks/>
              </p:cNvSpPr>
              <p:nvPr/>
            </p:nvSpPr>
            <p:spPr bwMode="auto">
              <a:xfrm rot="-5400000">
                <a:off x="4924" y="180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49" name="Freeform 2274"/>
              <p:cNvSpPr>
                <a:spLocks/>
              </p:cNvSpPr>
              <p:nvPr/>
            </p:nvSpPr>
            <p:spPr bwMode="auto">
              <a:xfrm rot="-5400000">
                <a:off x="4954" y="179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50" name="Freeform 2275"/>
              <p:cNvSpPr>
                <a:spLocks/>
              </p:cNvSpPr>
              <p:nvPr/>
            </p:nvSpPr>
            <p:spPr bwMode="auto">
              <a:xfrm rot="-5400000">
                <a:off x="4893" y="179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51" name="Freeform 2276"/>
              <p:cNvSpPr>
                <a:spLocks/>
              </p:cNvSpPr>
              <p:nvPr/>
            </p:nvSpPr>
            <p:spPr bwMode="auto">
              <a:xfrm rot="-5400000">
                <a:off x="5231" y="176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52" name="Freeform 2277"/>
              <p:cNvSpPr>
                <a:spLocks/>
              </p:cNvSpPr>
              <p:nvPr/>
            </p:nvSpPr>
            <p:spPr bwMode="auto">
              <a:xfrm rot="-5400000">
                <a:off x="5200" y="176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7" name="Group 2278"/>
            <p:cNvGrpSpPr>
              <a:grpSpLocks/>
            </p:cNvGrpSpPr>
            <p:nvPr/>
          </p:nvGrpSpPr>
          <p:grpSpPr bwMode="auto">
            <a:xfrm>
              <a:off x="7385050" y="2686050"/>
              <a:ext cx="1227138" cy="336550"/>
              <a:chOff x="4517" y="1572"/>
              <a:chExt cx="773" cy="212"/>
            </a:xfrm>
          </p:grpSpPr>
          <p:sp>
            <p:nvSpPr>
              <p:cNvPr id="17593" name="Freeform 2279"/>
              <p:cNvSpPr>
                <a:spLocks/>
              </p:cNvSpPr>
              <p:nvPr/>
            </p:nvSpPr>
            <p:spPr bwMode="auto">
              <a:xfrm rot="-5400000">
                <a:off x="4893" y="170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94" name="Freeform 2280"/>
              <p:cNvSpPr>
                <a:spLocks/>
              </p:cNvSpPr>
              <p:nvPr/>
            </p:nvSpPr>
            <p:spPr bwMode="auto">
              <a:xfrm rot="-5400000">
                <a:off x="4862" y="170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95" name="Freeform 2281"/>
              <p:cNvSpPr>
                <a:spLocks/>
              </p:cNvSpPr>
              <p:nvPr/>
            </p:nvSpPr>
            <p:spPr bwMode="auto">
              <a:xfrm rot="-5400000">
                <a:off x="4831" y="170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96" name="Freeform 2282"/>
              <p:cNvSpPr>
                <a:spLocks/>
              </p:cNvSpPr>
              <p:nvPr/>
            </p:nvSpPr>
            <p:spPr bwMode="auto">
              <a:xfrm rot="-5400000">
                <a:off x="4800" y="170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97" name="Freeform 2283"/>
              <p:cNvSpPr>
                <a:spLocks/>
              </p:cNvSpPr>
              <p:nvPr/>
            </p:nvSpPr>
            <p:spPr bwMode="auto">
              <a:xfrm rot="-5400000">
                <a:off x="4770" y="170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98" name="Freeform 2284"/>
              <p:cNvSpPr>
                <a:spLocks/>
              </p:cNvSpPr>
              <p:nvPr/>
            </p:nvSpPr>
            <p:spPr bwMode="auto">
              <a:xfrm rot="-5400000">
                <a:off x="4739" y="169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99" name="Freeform 2285"/>
              <p:cNvSpPr>
                <a:spLocks/>
              </p:cNvSpPr>
              <p:nvPr/>
            </p:nvSpPr>
            <p:spPr bwMode="auto">
              <a:xfrm rot="-5400000">
                <a:off x="4708" y="168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00" name="Freeform 2286"/>
              <p:cNvSpPr>
                <a:spLocks/>
              </p:cNvSpPr>
              <p:nvPr/>
            </p:nvSpPr>
            <p:spPr bwMode="auto">
              <a:xfrm rot="-5400000">
                <a:off x="4677" y="168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01" name="Freeform 2287"/>
              <p:cNvSpPr>
                <a:spLocks/>
              </p:cNvSpPr>
              <p:nvPr/>
            </p:nvSpPr>
            <p:spPr bwMode="auto">
              <a:xfrm rot="-5400000">
                <a:off x="4646" y="167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02" name="Freeform 2288"/>
              <p:cNvSpPr>
                <a:spLocks/>
              </p:cNvSpPr>
              <p:nvPr/>
            </p:nvSpPr>
            <p:spPr bwMode="auto">
              <a:xfrm rot="-5400000">
                <a:off x="4584" y="166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03" name="Freeform 2289"/>
              <p:cNvSpPr>
                <a:spLocks/>
              </p:cNvSpPr>
              <p:nvPr/>
            </p:nvSpPr>
            <p:spPr bwMode="auto">
              <a:xfrm rot="-5400000">
                <a:off x="4615" y="166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04" name="Freeform 2290"/>
              <p:cNvSpPr>
                <a:spLocks/>
              </p:cNvSpPr>
              <p:nvPr/>
            </p:nvSpPr>
            <p:spPr bwMode="auto">
              <a:xfrm rot="-5400000">
                <a:off x="4554" y="165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05" name="Freeform 2291"/>
              <p:cNvSpPr>
                <a:spLocks/>
              </p:cNvSpPr>
              <p:nvPr/>
            </p:nvSpPr>
            <p:spPr bwMode="auto">
              <a:xfrm rot="-5400000">
                <a:off x="5198" y="167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06" name="Freeform 2292"/>
              <p:cNvSpPr>
                <a:spLocks/>
              </p:cNvSpPr>
              <p:nvPr/>
            </p:nvSpPr>
            <p:spPr bwMode="auto">
              <a:xfrm rot="-5400000">
                <a:off x="5167" y="168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07" name="Freeform 2293"/>
              <p:cNvSpPr>
                <a:spLocks/>
              </p:cNvSpPr>
              <p:nvPr/>
            </p:nvSpPr>
            <p:spPr bwMode="auto">
              <a:xfrm rot="-5400000">
                <a:off x="5136" y="168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08" name="Freeform 2294"/>
              <p:cNvSpPr>
                <a:spLocks/>
              </p:cNvSpPr>
              <p:nvPr/>
            </p:nvSpPr>
            <p:spPr bwMode="auto">
              <a:xfrm rot="-5400000">
                <a:off x="5106" y="169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09" name="Freeform 2295"/>
              <p:cNvSpPr>
                <a:spLocks/>
              </p:cNvSpPr>
              <p:nvPr/>
            </p:nvSpPr>
            <p:spPr bwMode="auto">
              <a:xfrm rot="-5400000">
                <a:off x="5075" y="169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10" name="Freeform 2296"/>
              <p:cNvSpPr>
                <a:spLocks/>
              </p:cNvSpPr>
              <p:nvPr/>
            </p:nvSpPr>
            <p:spPr bwMode="auto">
              <a:xfrm rot="-5400000">
                <a:off x="5044" y="170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11" name="Freeform 2297"/>
              <p:cNvSpPr>
                <a:spLocks/>
              </p:cNvSpPr>
              <p:nvPr/>
            </p:nvSpPr>
            <p:spPr bwMode="auto">
              <a:xfrm rot="-5400000">
                <a:off x="5013" y="170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12" name="Freeform 2298"/>
              <p:cNvSpPr>
                <a:spLocks/>
              </p:cNvSpPr>
              <p:nvPr/>
            </p:nvSpPr>
            <p:spPr bwMode="auto">
              <a:xfrm rot="-5400000">
                <a:off x="4952" y="170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13" name="Freeform 2299"/>
              <p:cNvSpPr>
                <a:spLocks/>
              </p:cNvSpPr>
              <p:nvPr/>
            </p:nvSpPr>
            <p:spPr bwMode="auto">
              <a:xfrm rot="-5400000">
                <a:off x="4983" y="170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14" name="Freeform 2300"/>
              <p:cNvSpPr>
                <a:spLocks/>
              </p:cNvSpPr>
              <p:nvPr/>
            </p:nvSpPr>
            <p:spPr bwMode="auto">
              <a:xfrm rot="-5400000">
                <a:off x="4921" y="170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15" name="Freeform 2301"/>
              <p:cNvSpPr>
                <a:spLocks/>
              </p:cNvSpPr>
              <p:nvPr/>
            </p:nvSpPr>
            <p:spPr bwMode="auto">
              <a:xfrm rot="-5400000">
                <a:off x="4520" y="164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16" name="Freeform 2302"/>
              <p:cNvSpPr>
                <a:spLocks/>
              </p:cNvSpPr>
              <p:nvPr/>
            </p:nvSpPr>
            <p:spPr bwMode="auto">
              <a:xfrm rot="-5400000">
                <a:off x="5259" y="166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17" name="Freeform 2303"/>
              <p:cNvSpPr>
                <a:spLocks/>
              </p:cNvSpPr>
              <p:nvPr/>
            </p:nvSpPr>
            <p:spPr bwMode="auto">
              <a:xfrm rot="-5400000">
                <a:off x="5228" y="167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18" name="Freeform 2304"/>
              <p:cNvSpPr>
                <a:spLocks/>
              </p:cNvSpPr>
              <p:nvPr/>
            </p:nvSpPr>
            <p:spPr bwMode="auto">
              <a:xfrm rot="-5400000">
                <a:off x="4863" y="1737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19" name="Freeform 2305"/>
              <p:cNvSpPr>
                <a:spLocks/>
              </p:cNvSpPr>
              <p:nvPr/>
            </p:nvSpPr>
            <p:spPr bwMode="auto">
              <a:xfrm rot="-5400000">
                <a:off x="4831" y="173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20" name="Freeform 2306"/>
              <p:cNvSpPr>
                <a:spLocks/>
              </p:cNvSpPr>
              <p:nvPr/>
            </p:nvSpPr>
            <p:spPr bwMode="auto">
              <a:xfrm rot="-5400000">
                <a:off x="4801" y="173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21" name="Freeform 2307"/>
              <p:cNvSpPr>
                <a:spLocks/>
              </p:cNvSpPr>
              <p:nvPr/>
            </p:nvSpPr>
            <p:spPr bwMode="auto">
              <a:xfrm rot="-5400000">
                <a:off x="4770" y="172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22" name="Freeform 2308"/>
              <p:cNvSpPr>
                <a:spLocks/>
              </p:cNvSpPr>
              <p:nvPr/>
            </p:nvSpPr>
            <p:spPr bwMode="auto">
              <a:xfrm rot="-5400000">
                <a:off x="4739" y="172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23" name="Freeform 2309"/>
              <p:cNvSpPr>
                <a:spLocks/>
              </p:cNvSpPr>
              <p:nvPr/>
            </p:nvSpPr>
            <p:spPr bwMode="auto">
              <a:xfrm rot="-5400000">
                <a:off x="4709" y="171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24" name="Freeform 2310"/>
              <p:cNvSpPr>
                <a:spLocks/>
              </p:cNvSpPr>
              <p:nvPr/>
            </p:nvSpPr>
            <p:spPr bwMode="auto">
              <a:xfrm rot="-5400000">
                <a:off x="4678" y="171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25" name="Freeform 2311"/>
              <p:cNvSpPr>
                <a:spLocks/>
              </p:cNvSpPr>
              <p:nvPr/>
            </p:nvSpPr>
            <p:spPr bwMode="auto">
              <a:xfrm rot="-5400000">
                <a:off x="4647" y="170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26" name="Freeform 2312"/>
              <p:cNvSpPr>
                <a:spLocks/>
              </p:cNvSpPr>
              <p:nvPr/>
            </p:nvSpPr>
            <p:spPr bwMode="auto">
              <a:xfrm rot="-5400000">
                <a:off x="4616" y="170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27" name="Freeform 2313"/>
              <p:cNvSpPr>
                <a:spLocks/>
              </p:cNvSpPr>
              <p:nvPr/>
            </p:nvSpPr>
            <p:spPr bwMode="auto">
              <a:xfrm rot="-5400000">
                <a:off x="4554" y="168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28" name="Freeform 2314"/>
              <p:cNvSpPr>
                <a:spLocks/>
              </p:cNvSpPr>
              <p:nvPr/>
            </p:nvSpPr>
            <p:spPr bwMode="auto">
              <a:xfrm rot="-5400000">
                <a:off x="4585" y="169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29" name="Freeform 2315"/>
              <p:cNvSpPr>
                <a:spLocks/>
              </p:cNvSpPr>
              <p:nvPr/>
            </p:nvSpPr>
            <p:spPr bwMode="auto">
              <a:xfrm rot="-5400000">
                <a:off x="4524" y="167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30" name="Freeform 2316"/>
              <p:cNvSpPr>
                <a:spLocks/>
              </p:cNvSpPr>
              <p:nvPr/>
            </p:nvSpPr>
            <p:spPr bwMode="auto">
              <a:xfrm rot="-5400000">
                <a:off x="5169" y="171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31" name="Freeform 2317"/>
              <p:cNvSpPr>
                <a:spLocks/>
              </p:cNvSpPr>
              <p:nvPr/>
            </p:nvSpPr>
            <p:spPr bwMode="auto">
              <a:xfrm rot="-5400000">
                <a:off x="5135" y="172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32" name="Freeform 2318"/>
              <p:cNvSpPr>
                <a:spLocks/>
              </p:cNvSpPr>
              <p:nvPr/>
            </p:nvSpPr>
            <p:spPr bwMode="auto">
              <a:xfrm rot="-5400000">
                <a:off x="5106" y="172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33" name="Freeform 2319"/>
              <p:cNvSpPr>
                <a:spLocks/>
              </p:cNvSpPr>
              <p:nvPr/>
            </p:nvSpPr>
            <p:spPr bwMode="auto">
              <a:xfrm rot="-5400000">
                <a:off x="5075" y="172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34" name="Freeform 2320"/>
              <p:cNvSpPr>
                <a:spLocks/>
              </p:cNvSpPr>
              <p:nvPr/>
            </p:nvSpPr>
            <p:spPr bwMode="auto">
              <a:xfrm rot="-5400000">
                <a:off x="5045" y="173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35" name="Freeform 2321"/>
              <p:cNvSpPr>
                <a:spLocks/>
              </p:cNvSpPr>
              <p:nvPr/>
            </p:nvSpPr>
            <p:spPr bwMode="auto">
              <a:xfrm rot="-5400000">
                <a:off x="5014" y="173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36" name="Freeform 2322"/>
              <p:cNvSpPr>
                <a:spLocks/>
              </p:cNvSpPr>
              <p:nvPr/>
            </p:nvSpPr>
            <p:spPr bwMode="auto">
              <a:xfrm rot="-5400000">
                <a:off x="4983" y="173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37" name="Freeform 2323"/>
              <p:cNvSpPr>
                <a:spLocks/>
              </p:cNvSpPr>
              <p:nvPr/>
            </p:nvSpPr>
            <p:spPr bwMode="auto">
              <a:xfrm rot="-5400000">
                <a:off x="4922" y="173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38" name="Freeform 2324"/>
              <p:cNvSpPr>
                <a:spLocks/>
              </p:cNvSpPr>
              <p:nvPr/>
            </p:nvSpPr>
            <p:spPr bwMode="auto">
              <a:xfrm rot="-5400000">
                <a:off x="4952" y="173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39" name="Freeform 2325"/>
              <p:cNvSpPr>
                <a:spLocks/>
              </p:cNvSpPr>
              <p:nvPr/>
            </p:nvSpPr>
            <p:spPr bwMode="auto">
              <a:xfrm rot="-5400000">
                <a:off x="4891" y="173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40" name="Freeform 2326"/>
              <p:cNvSpPr>
                <a:spLocks/>
              </p:cNvSpPr>
              <p:nvPr/>
            </p:nvSpPr>
            <p:spPr bwMode="auto">
              <a:xfrm rot="-5400000">
                <a:off x="5229" y="170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41" name="Freeform 2327"/>
              <p:cNvSpPr>
                <a:spLocks/>
              </p:cNvSpPr>
              <p:nvPr/>
            </p:nvSpPr>
            <p:spPr bwMode="auto">
              <a:xfrm rot="-5400000">
                <a:off x="5198" y="170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42" name="Freeform 2328"/>
              <p:cNvSpPr>
                <a:spLocks/>
              </p:cNvSpPr>
              <p:nvPr/>
            </p:nvSpPr>
            <p:spPr bwMode="auto">
              <a:xfrm rot="-5400000">
                <a:off x="5261" y="169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43" name="Freeform 2329"/>
              <p:cNvSpPr>
                <a:spLocks/>
              </p:cNvSpPr>
              <p:nvPr/>
            </p:nvSpPr>
            <p:spPr bwMode="auto">
              <a:xfrm rot="-5400000">
                <a:off x="4893" y="164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44" name="Freeform 2330"/>
              <p:cNvSpPr>
                <a:spLocks/>
              </p:cNvSpPr>
              <p:nvPr/>
            </p:nvSpPr>
            <p:spPr bwMode="auto">
              <a:xfrm rot="-5400000">
                <a:off x="4862" y="164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45" name="Freeform 2331"/>
              <p:cNvSpPr>
                <a:spLocks/>
              </p:cNvSpPr>
              <p:nvPr/>
            </p:nvSpPr>
            <p:spPr bwMode="auto">
              <a:xfrm rot="-5400000">
                <a:off x="4831" y="164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46" name="Freeform 2332"/>
              <p:cNvSpPr>
                <a:spLocks/>
              </p:cNvSpPr>
              <p:nvPr/>
            </p:nvSpPr>
            <p:spPr bwMode="auto">
              <a:xfrm rot="-5400000">
                <a:off x="4800" y="164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47" name="Freeform 2333"/>
              <p:cNvSpPr>
                <a:spLocks/>
              </p:cNvSpPr>
              <p:nvPr/>
            </p:nvSpPr>
            <p:spPr bwMode="auto">
              <a:xfrm rot="-5400000">
                <a:off x="4770" y="163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48" name="Freeform 2334"/>
              <p:cNvSpPr>
                <a:spLocks/>
              </p:cNvSpPr>
              <p:nvPr/>
            </p:nvSpPr>
            <p:spPr bwMode="auto">
              <a:xfrm rot="-5400000">
                <a:off x="4739" y="163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49" name="Freeform 2335"/>
              <p:cNvSpPr>
                <a:spLocks/>
              </p:cNvSpPr>
              <p:nvPr/>
            </p:nvSpPr>
            <p:spPr bwMode="auto">
              <a:xfrm rot="-5400000">
                <a:off x="4708" y="162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50" name="Freeform 2336"/>
              <p:cNvSpPr>
                <a:spLocks/>
              </p:cNvSpPr>
              <p:nvPr/>
            </p:nvSpPr>
            <p:spPr bwMode="auto">
              <a:xfrm rot="-5400000">
                <a:off x="4677" y="162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51" name="Freeform 2337"/>
              <p:cNvSpPr>
                <a:spLocks/>
              </p:cNvSpPr>
              <p:nvPr/>
            </p:nvSpPr>
            <p:spPr bwMode="auto">
              <a:xfrm rot="-5400000">
                <a:off x="4646" y="161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52" name="Freeform 2338"/>
              <p:cNvSpPr>
                <a:spLocks/>
              </p:cNvSpPr>
              <p:nvPr/>
            </p:nvSpPr>
            <p:spPr bwMode="auto">
              <a:xfrm rot="-5400000">
                <a:off x="4584" y="159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53" name="Freeform 2339"/>
              <p:cNvSpPr>
                <a:spLocks/>
              </p:cNvSpPr>
              <p:nvPr/>
            </p:nvSpPr>
            <p:spPr bwMode="auto">
              <a:xfrm rot="-5400000">
                <a:off x="4615" y="160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54" name="Freeform 2340"/>
              <p:cNvSpPr>
                <a:spLocks/>
              </p:cNvSpPr>
              <p:nvPr/>
            </p:nvSpPr>
            <p:spPr bwMode="auto">
              <a:xfrm rot="-5400000">
                <a:off x="4554" y="158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55" name="Freeform 2341"/>
              <p:cNvSpPr>
                <a:spLocks/>
              </p:cNvSpPr>
              <p:nvPr/>
            </p:nvSpPr>
            <p:spPr bwMode="auto">
              <a:xfrm rot="-5400000">
                <a:off x="5198" y="161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56" name="Freeform 2342"/>
              <p:cNvSpPr>
                <a:spLocks/>
              </p:cNvSpPr>
              <p:nvPr/>
            </p:nvSpPr>
            <p:spPr bwMode="auto">
              <a:xfrm rot="-5400000">
                <a:off x="5167" y="162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57" name="Freeform 2343"/>
              <p:cNvSpPr>
                <a:spLocks/>
              </p:cNvSpPr>
              <p:nvPr/>
            </p:nvSpPr>
            <p:spPr bwMode="auto">
              <a:xfrm rot="-5400000">
                <a:off x="5136" y="162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58" name="Freeform 2344"/>
              <p:cNvSpPr>
                <a:spLocks/>
              </p:cNvSpPr>
              <p:nvPr/>
            </p:nvSpPr>
            <p:spPr bwMode="auto">
              <a:xfrm rot="-5400000">
                <a:off x="5106" y="163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59" name="Freeform 2345"/>
              <p:cNvSpPr>
                <a:spLocks/>
              </p:cNvSpPr>
              <p:nvPr/>
            </p:nvSpPr>
            <p:spPr bwMode="auto">
              <a:xfrm rot="-5400000">
                <a:off x="5075" y="163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60" name="Freeform 2346"/>
              <p:cNvSpPr>
                <a:spLocks/>
              </p:cNvSpPr>
              <p:nvPr/>
            </p:nvSpPr>
            <p:spPr bwMode="auto">
              <a:xfrm rot="-5400000">
                <a:off x="5044" y="164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61" name="Freeform 2347"/>
              <p:cNvSpPr>
                <a:spLocks/>
              </p:cNvSpPr>
              <p:nvPr/>
            </p:nvSpPr>
            <p:spPr bwMode="auto">
              <a:xfrm rot="-5400000">
                <a:off x="5013" y="164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62" name="Freeform 2348"/>
              <p:cNvSpPr>
                <a:spLocks/>
              </p:cNvSpPr>
              <p:nvPr/>
            </p:nvSpPr>
            <p:spPr bwMode="auto">
              <a:xfrm rot="-5400000">
                <a:off x="4952" y="164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63" name="Freeform 2349"/>
              <p:cNvSpPr>
                <a:spLocks/>
              </p:cNvSpPr>
              <p:nvPr/>
            </p:nvSpPr>
            <p:spPr bwMode="auto">
              <a:xfrm rot="-5400000">
                <a:off x="4983" y="164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64" name="Freeform 2350"/>
              <p:cNvSpPr>
                <a:spLocks/>
              </p:cNvSpPr>
              <p:nvPr/>
            </p:nvSpPr>
            <p:spPr bwMode="auto">
              <a:xfrm rot="-5400000">
                <a:off x="4921" y="164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65" name="Freeform 2351"/>
              <p:cNvSpPr>
                <a:spLocks/>
              </p:cNvSpPr>
              <p:nvPr/>
            </p:nvSpPr>
            <p:spPr bwMode="auto">
              <a:xfrm rot="-5400000">
                <a:off x="4520" y="157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66" name="Freeform 2352"/>
              <p:cNvSpPr>
                <a:spLocks/>
              </p:cNvSpPr>
              <p:nvPr/>
            </p:nvSpPr>
            <p:spPr bwMode="auto">
              <a:xfrm rot="-5400000">
                <a:off x="5259" y="159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67" name="Freeform 2353"/>
              <p:cNvSpPr>
                <a:spLocks/>
              </p:cNvSpPr>
              <p:nvPr/>
            </p:nvSpPr>
            <p:spPr bwMode="auto">
              <a:xfrm rot="-5400000">
                <a:off x="5228" y="160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68" name="Freeform 2354"/>
              <p:cNvSpPr>
                <a:spLocks/>
              </p:cNvSpPr>
              <p:nvPr/>
            </p:nvSpPr>
            <p:spPr bwMode="auto">
              <a:xfrm rot="-5400000">
                <a:off x="4863" y="1675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69" name="Freeform 2355"/>
              <p:cNvSpPr>
                <a:spLocks/>
              </p:cNvSpPr>
              <p:nvPr/>
            </p:nvSpPr>
            <p:spPr bwMode="auto">
              <a:xfrm rot="-5400000">
                <a:off x="4831" y="167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70" name="Freeform 2356"/>
              <p:cNvSpPr>
                <a:spLocks/>
              </p:cNvSpPr>
              <p:nvPr/>
            </p:nvSpPr>
            <p:spPr bwMode="auto">
              <a:xfrm rot="-5400000">
                <a:off x="4801" y="166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71" name="Freeform 2357"/>
              <p:cNvSpPr>
                <a:spLocks/>
              </p:cNvSpPr>
              <p:nvPr/>
            </p:nvSpPr>
            <p:spPr bwMode="auto">
              <a:xfrm rot="-5400000">
                <a:off x="4770" y="166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72" name="Freeform 2358"/>
              <p:cNvSpPr>
                <a:spLocks/>
              </p:cNvSpPr>
              <p:nvPr/>
            </p:nvSpPr>
            <p:spPr bwMode="auto">
              <a:xfrm rot="-5400000">
                <a:off x="4739" y="166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73" name="Freeform 2359"/>
              <p:cNvSpPr>
                <a:spLocks/>
              </p:cNvSpPr>
              <p:nvPr/>
            </p:nvSpPr>
            <p:spPr bwMode="auto">
              <a:xfrm rot="-5400000">
                <a:off x="4709" y="165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74" name="Freeform 2360"/>
              <p:cNvSpPr>
                <a:spLocks/>
              </p:cNvSpPr>
              <p:nvPr/>
            </p:nvSpPr>
            <p:spPr bwMode="auto">
              <a:xfrm rot="-5400000">
                <a:off x="4678" y="165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75" name="Freeform 2361"/>
              <p:cNvSpPr>
                <a:spLocks/>
              </p:cNvSpPr>
              <p:nvPr/>
            </p:nvSpPr>
            <p:spPr bwMode="auto">
              <a:xfrm rot="-5400000">
                <a:off x="4647" y="164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76" name="Freeform 2362"/>
              <p:cNvSpPr>
                <a:spLocks/>
              </p:cNvSpPr>
              <p:nvPr/>
            </p:nvSpPr>
            <p:spPr bwMode="auto">
              <a:xfrm rot="-5400000">
                <a:off x="4616" y="163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77" name="Freeform 2363"/>
              <p:cNvSpPr>
                <a:spLocks/>
              </p:cNvSpPr>
              <p:nvPr/>
            </p:nvSpPr>
            <p:spPr bwMode="auto">
              <a:xfrm rot="-5400000">
                <a:off x="4554" y="162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78" name="Freeform 2364"/>
              <p:cNvSpPr>
                <a:spLocks/>
              </p:cNvSpPr>
              <p:nvPr/>
            </p:nvSpPr>
            <p:spPr bwMode="auto">
              <a:xfrm rot="-5400000">
                <a:off x="4585" y="163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79" name="Freeform 2365"/>
              <p:cNvSpPr>
                <a:spLocks/>
              </p:cNvSpPr>
              <p:nvPr/>
            </p:nvSpPr>
            <p:spPr bwMode="auto">
              <a:xfrm rot="-5400000">
                <a:off x="4524" y="161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80" name="Freeform 2366"/>
              <p:cNvSpPr>
                <a:spLocks/>
              </p:cNvSpPr>
              <p:nvPr/>
            </p:nvSpPr>
            <p:spPr bwMode="auto">
              <a:xfrm rot="-5400000">
                <a:off x="5169" y="165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81" name="Freeform 2367"/>
              <p:cNvSpPr>
                <a:spLocks/>
              </p:cNvSpPr>
              <p:nvPr/>
            </p:nvSpPr>
            <p:spPr bwMode="auto">
              <a:xfrm rot="-5400000">
                <a:off x="5135" y="165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82" name="Freeform 2368"/>
              <p:cNvSpPr>
                <a:spLocks/>
              </p:cNvSpPr>
              <p:nvPr/>
            </p:nvSpPr>
            <p:spPr bwMode="auto">
              <a:xfrm rot="-5400000">
                <a:off x="5106" y="166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83" name="Freeform 2369"/>
              <p:cNvSpPr>
                <a:spLocks/>
              </p:cNvSpPr>
              <p:nvPr/>
            </p:nvSpPr>
            <p:spPr bwMode="auto">
              <a:xfrm rot="-5400000">
                <a:off x="5075" y="166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84" name="Freeform 2370"/>
              <p:cNvSpPr>
                <a:spLocks/>
              </p:cNvSpPr>
              <p:nvPr/>
            </p:nvSpPr>
            <p:spPr bwMode="auto">
              <a:xfrm rot="-5400000">
                <a:off x="5045" y="167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85" name="Freeform 2371"/>
              <p:cNvSpPr>
                <a:spLocks/>
              </p:cNvSpPr>
              <p:nvPr/>
            </p:nvSpPr>
            <p:spPr bwMode="auto">
              <a:xfrm rot="-5400000">
                <a:off x="5014" y="167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86" name="Freeform 2372"/>
              <p:cNvSpPr>
                <a:spLocks/>
              </p:cNvSpPr>
              <p:nvPr/>
            </p:nvSpPr>
            <p:spPr bwMode="auto">
              <a:xfrm rot="-5400000">
                <a:off x="4983" y="167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87" name="Freeform 2373"/>
              <p:cNvSpPr>
                <a:spLocks/>
              </p:cNvSpPr>
              <p:nvPr/>
            </p:nvSpPr>
            <p:spPr bwMode="auto">
              <a:xfrm rot="-5400000">
                <a:off x="4922" y="167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88" name="Freeform 2374"/>
              <p:cNvSpPr>
                <a:spLocks/>
              </p:cNvSpPr>
              <p:nvPr/>
            </p:nvSpPr>
            <p:spPr bwMode="auto">
              <a:xfrm rot="-5400000">
                <a:off x="4952" y="167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89" name="Freeform 2375"/>
              <p:cNvSpPr>
                <a:spLocks/>
              </p:cNvSpPr>
              <p:nvPr/>
            </p:nvSpPr>
            <p:spPr bwMode="auto">
              <a:xfrm rot="-5400000">
                <a:off x="4891" y="167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90" name="Freeform 2376"/>
              <p:cNvSpPr>
                <a:spLocks/>
              </p:cNvSpPr>
              <p:nvPr/>
            </p:nvSpPr>
            <p:spPr bwMode="auto">
              <a:xfrm rot="-5400000">
                <a:off x="5229" y="163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91" name="Freeform 2377"/>
              <p:cNvSpPr>
                <a:spLocks/>
              </p:cNvSpPr>
              <p:nvPr/>
            </p:nvSpPr>
            <p:spPr bwMode="auto">
              <a:xfrm rot="-5400000">
                <a:off x="5198" y="164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92" name="Freeform 2378"/>
              <p:cNvSpPr>
                <a:spLocks/>
              </p:cNvSpPr>
              <p:nvPr/>
            </p:nvSpPr>
            <p:spPr bwMode="auto">
              <a:xfrm rot="-5400000">
                <a:off x="5261" y="162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93" name="Freeform 2379"/>
              <p:cNvSpPr>
                <a:spLocks/>
              </p:cNvSpPr>
              <p:nvPr/>
            </p:nvSpPr>
            <p:spPr bwMode="auto">
              <a:xfrm rot="-5400000">
                <a:off x="4893" y="158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94" name="Freeform 2380"/>
              <p:cNvSpPr>
                <a:spLocks/>
              </p:cNvSpPr>
              <p:nvPr/>
            </p:nvSpPr>
            <p:spPr bwMode="auto">
              <a:xfrm rot="-5400000">
                <a:off x="4862" y="158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95" name="Freeform 2381"/>
              <p:cNvSpPr>
                <a:spLocks/>
              </p:cNvSpPr>
              <p:nvPr/>
            </p:nvSpPr>
            <p:spPr bwMode="auto">
              <a:xfrm rot="-5400000">
                <a:off x="4831" y="158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96" name="Freeform 2382"/>
              <p:cNvSpPr>
                <a:spLocks/>
              </p:cNvSpPr>
              <p:nvPr/>
            </p:nvSpPr>
            <p:spPr bwMode="auto">
              <a:xfrm rot="-5400000">
                <a:off x="4800" y="158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97" name="Freeform 2383"/>
              <p:cNvSpPr>
                <a:spLocks/>
              </p:cNvSpPr>
              <p:nvPr/>
            </p:nvSpPr>
            <p:spPr bwMode="auto">
              <a:xfrm rot="-5400000">
                <a:off x="4770" y="158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98" name="Freeform 2384"/>
              <p:cNvSpPr>
                <a:spLocks/>
              </p:cNvSpPr>
              <p:nvPr/>
            </p:nvSpPr>
            <p:spPr bwMode="auto">
              <a:xfrm rot="-5400000">
                <a:off x="4739" y="157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99" name="Freeform 2385"/>
              <p:cNvSpPr>
                <a:spLocks/>
              </p:cNvSpPr>
              <p:nvPr/>
            </p:nvSpPr>
            <p:spPr bwMode="auto">
              <a:xfrm rot="-5400000">
                <a:off x="4708" y="156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00" name="Freeform 2386"/>
              <p:cNvSpPr>
                <a:spLocks/>
              </p:cNvSpPr>
              <p:nvPr/>
            </p:nvSpPr>
            <p:spPr bwMode="auto">
              <a:xfrm rot="-5400000">
                <a:off x="5136" y="156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01" name="Freeform 2387"/>
              <p:cNvSpPr>
                <a:spLocks/>
              </p:cNvSpPr>
              <p:nvPr/>
            </p:nvSpPr>
            <p:spPr bwMode="auto">
              <a:xfrm rot="-5400000">
                <a:off x="5106" y="157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02" name="Freeform 2388"/>
              <p:cNvSpPr>
                <a:spLocks/>
              </p:cNvSpPr>
              <p:nvPr/>
            </p:nvSpPr>
            <p:spPr bwMode="auto">
              <a:xfrm rot="-5400000">
                <a:off x="5075" y="157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03" name="Freeform 2389"/>
              <p:cNvSpPr>
                <a:spLocks/>
              </p:cNvSpPr>
              <p:nvPr/>
            </p:nvSpPr>
            <p:spPr bwMode="auto">
              <a:xfrm rot="-5400000">
                <a:off x="5044" y="158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04" name="Freeform 2390"/>
              <p:cNvSpPr>
                <a:spLocks/>
              </p:cNvSpPr>
              <p:nvPr/>
            </p:nvSpPr>
            <p:spPr bwMode="auto">
              <a:xfrm rot="-5400000">
                <a:off x="5013" y="158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05" name="Freeform 2391"/>
              <p:cNvSpPr>
                <a:spLocks/>
              </p:cNvSpPr>
              <p:nvPr/>
            </p:nvSpPr>
            <p:spPr bwMode="auto">
              <a:xfrm rot="-5400000">
                <a:off x="4952" y="158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06" name="Freeform 2392"/>
              <p:cNvSpPr>
                <a:spLocks/>
              </p:cNvSpPr>
              <p:nvPr/>
            </p:nvSpPr>
            <p:spPr bwMode="auto">
              <a:xfrm rot="-5400000">
                <a:off x="4983" y="158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07" name="Freeform 2393"/>
              <p:cNvSpPr>
                <a:spLocks/>
              </p:cNvSpPr>
              <p:nvPr/>
            </p:nvSpPr>
            <p:spPr bwMode="auto">
              <a:xfrm rot="-5400000">
                <a:off x="4921" y="158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08" name="Freeform 2394"/>
              <p:cNvSpPr>
                <a:spLocks/>
              </p:cNvSpPr>
              <p:nvPr/>
            </p:nvSpPr>
            <p:spPr bwMode="auto">
              <a:xfrm rot="-5400000">
                <a:off x="4863" y="1617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09" name="Freeform 2395"/>
              <p:cNvSpPr>
                <a:spLocks/>
              </p:cNvSpPr>
              <p:nvPr/>
            </p:nvSpPr>
            <p:spPr bwMode="auto">
              <a:xfrm rot="-5400000">
                <a:off x="4831" y="161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10" name="Freeform 2396"/>
              <p:cNvSpPr>
                <a:spLocks/>
              </p:cNvSpPr>
              <p:nvPr/>
            </p:nvSpPr>
            <p:spPr bwMode="auto">
              <a:xfrm rot="-5400000">
                <a:off x="4801" y="161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11" name="Freeform 2397"/>
              <p:cNvSpPr>
                <a:spLocks/>
              </p:cNvSpPr>
              <p:nvPr/>
            </p:nvSpPr>
            <p:spPr bwMode="auto">
              <a:xfrm rot="-5400000">
                <a:off x="4770" y="160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12" name="Freeform 2398"/>
              <p:cNvSpPr>
                <a:spLocks/>
              </p:cNvSpPr>
              <p:nvPr/>
            </p:nvSpPr>
            <p:spPr bwMode="auto">
              <a:xfrm rot="-5400000">
                <a:off x="4739" y="160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13" name="Freeform 2399"/>
              <p:cNvSpPr>
                <a:spLocks/>
              </p:cNvSpPr>
              <p:nvPr/>
            </p:nvSpPr>
            <p:spPr bwMode="auto">
              <a:xfrm rot="-5400000">
                <a:off x="4709" y="159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14" name="Freeform 2400"/>
              <p:cNvSpPr>
                <a:spLocks/>
              </p:cNvSpPr>
              <p:nvPr/>
            </p:nvSpPr>
            <p:spPr bwMode="auto">
              <a:xfrm rot="-5400000">
                <a:off x="4678" y="159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15" name="Freeform 2401"/>
              <p:cNvSpPr>
                <a:spLocks/>
              </p:cNvSpPr>
              <p:nvPr/>
            </p:nvSpPr>
            <p:spPr bwMode="auto">
              <a:xfrm rot="-5400000">
                <a:off x="4647" y="158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16" name="Freeform 2402"/>
              <p:cNvSpPr>
                <a:spLocks/>
              </p:cNvSpPr>
              <p:nvPr/>
            </p:nvSpPr>
            <p:spPr bwMode="auto">
              <a:xfrm rot="-5400000">
                <a:off x="4616" y="158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17" name="Freeform 2403"/>
              <p:cNvSpPr>
                <a:spLocks/>
              </p:cNvSpPr>
              <p:nvPr/>
            </p:nvSpPr>
            <p:spPr bwMode="auto">
              <a:xfrm rot="-5400000">
                <a:off x="4585" y="157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18" name="Freeform 2404"/>
              <p:cNvSpPr>
                <a:spLocks/>
              </p:cNvSpPr>
              <p:nvPr/>
            </p:nvSpPr>
            <p:spPr bwMode="auto">
              <a:xfrm rot="-5400000">
                <a:off x="5169" y="159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19" name="Freeform 2405"/>
              <p:cNvSpPr>
                <a:spLocks/>
              </p:cNvSpPr>
              <p:nvPr/>
            </p:nvSpPr>
            <p:spPr bwMode="auto">
              <a:xfrm rot="-5400000">
                <a:off x="5135" y="160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20" name="Freeform 2406"/>
              <p:cNvSpPr>
                <a:spLocks/>
              </p:cNvSpPr>
              <p:nvPr/>
            </p:nvSpPr>
            <p:spPr bwMode="auto">
              <a:xfrm rot="-5400000">
                <a:off x="5106" y="160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21" name="Freeform 2407"/>
              <p:cNvSpPr>
                <a:spLocks/>
              </p:cNvSpPr>
              <p:nvPr/>
            </p:nvSpPr>
            <p:spPr bwMode="auto">
              <a:xfrm rot="-5400000">
                <a:off x="5075" y="160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22" name="Freeform 2408"/>
              <p:cNvSpPr>
                <a:spLocks/>
              </p:cNvSpPr>
              <p:nvPr/>
            </p:nvSpPr>
            <p:spPr bwMode="auto">
              <a:xfrm rot="-5400000">
                <a:off x="5045" y="1613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23" name="Freeform 2409"/>
              <p:cNvSpPr>
                <a:spLocks/>
              </p:cNvSpPr>
              <p:nvPr/>
            </p:nvSpPr>
            <p:spPr bwMode="auto">
              <a:xfrm rot="-5400000">
                <a:off x="5014" y="161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24" name="Freeform 2410"/>
              <p:cNvSpPr>
                <a:spLocks/>
              </p:cNvSpPr>
              <p:nvPr/>
            </p:nvSpPr>
            <p:spPr bwMode="auto">
              <a:xfrm rot="-5400000">
                <a:off x="4983" y="161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25" name="Freeform 2411"/>
              <p:cNvSpPr>
                <a:spLocks/>
              </p:cNvSpPr>
              <p:nvPr/>
            </p:nvSpPr>
            <p:spPr bwMode="auto">
              <a:xfrm rot="-5400000">
                <a:off x="4922" y="161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26" name="Freeform 2412"/>
              <p:cNvSpPr>
                <a:spLocks/>
              </p:cNvSpPr>
              <p:nvPr/>
            </p:nvSpPr>
            <p:spPr bwMode="auto">
              <a:xfrm rot="-5400000">
                <a:off x="4952" y="161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27" name="Freeform 2413"/>
              <p:cNvSpPr>
                <a:spLocks/>
              </p:cNvSpPr>
              <p:nvPr/>
            </p:nvSpPr>
            <p:spPr bwMode="auto">
              <a:xfrm rot="-5400000">
                <a:off x="4891" y="161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28" name="Freeform 2414"/>
              <p:cNvSpPr>
                <a:spLocks/>
              </p:cNvSpPr>
              <p:nvPr/>
            </p:nvSpPr>
            <p:spPr bwMode="auto">
              <a:xfrm rot="-5400000">
                <a:off x="5229" y="158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29" name="Freeform 2415"/>
              <p:cNvSpPr>
                <a:spLocks/>
              </p:cNvSpPr>
              <p:nvPr/>
            </p:nvSpPr>
            <p:spPr bwMode="auto">
              <a:xfrm rot="-5400000">
                <a:off x="5198" y="158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30" name="Freeform 2416"/>
              <p:cNvSpPr>
                <a:spLocks/>
              </p:cNvSpPr>
              <p:nvPr/>
            </p:nvSpPr>
            <p:spPr bwMode="auto">
              <a:xfrm rot="-5400000">
                <a:off x="5261" y="157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31" name="Freeform 2417"/>
              <p:cNvSpPr>
                <a:spLocks/>
              </p:cNvSpPr>
              <p:nvPr/>
            </p:nvSpPr>
            <p:spPr bwMode="auto">
              <a:xfrm rot="-5400000">
                <a:off x="4741" y="175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32" name="Freeform 2418"/>
              <p:cNvSpPr>
                <a:spLocks/>
              </p:cNvSpPr>
              <p:nvPr/>
            </p:nvSpPr>
            <p:spPr bwMode="auto">
              <a:xfrm rot="-5400000">
                <a:off x="4710" y="1751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33" name="Freeform 2419"/>
              <p:cNvSpPr>
                <a:spLocks/>
              </p:cNvSpPr>
              <p:nvPr/>
            </p:nvSpPr>
            <p:spPr bwMode="auto">
              <a:xfrm rot="-5400000">
                <a:off x="4679" y="174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34" name="Freeform 2420"/>
              <p:cNvSpPr>
                <a:spLocks/>
              </p:cNvSpPr>
              <p:nvPr/>
            </p:nvSpPr>
            <p:spPr bwMode="auto">
              <a:xfrm rot="-5400000">
                <a:off x="4648" y="173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35" name="Freeform 2421"/>
              <p:cNvSpPr>
                <a:spLocks/>
              </p:cNvSpPr>
              <p:nvPr/>
            </p:nvSpPr>
            <p:spPr bwMode="auto">
              <a:xfrm rot="-5400000">
                <a:off x="4586" y="172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36" name="Freeform 2422"/>
              <p:cNvSpPr>
                <a:spLocks/>
              </p:cNvSpPr>
              <p:nvPr/>
            </p:nvSpPr>
            <p:spPr bwMode="auto">
              <a:xfrm rot="-5400000">
                <a:off x="4617" y="173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37" name="Freeform 2423"/>
              <p:cNvSpPr>
                <a:spLocks/>
              </p:cNvSpPr>
              <p:nvPr/>
            </p:nvSpPr>
            <p:spPr bwMode="auto">
              <a:xfrm rot="-5400000">
                <a:off x="4556" y="171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38" name="Freeform 2424"/>
              <p:cNvSpPr>
                <a:spLocks/>
              </p:cNvSpPr>
              <p:nvPr/>
            </p:nvSpPr>
            <p:spPr bwMode="auto">
              <a:xfrm rot="-5400000">
                <a:off x="5200" y="1739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39" name="Freeform 2425"/>
              <p:cNvSpPr>
                <a:spLocks/>
              </p:cNvSpPr>
              <p:nvPr/>
            </p:nvSpPr>
            <p:spPr bwMode="auto">
              <a:xfrm rot="-5400000">
                <a:off x="5169" y="174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40" name="Freeform 2426"/>
              <p:cNvSpPr>
                <a:spLocks/>
              </p:cNvSpPr>
              <p:nvPr/>
            </p:nvSpPr>
            <p:spPr bwMode="auto">
              <a:xfrm rot="-5400000">
                <a:off x="5138" y="175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41" name="Freeform 2427"/>
              <p:cNvSpPr>
                <a:spLocks/>
              </p:cNvSpPr>
              <p:nvPr/>
            </p:nvSpPr>
            <p:spPr bwMode="auto">
              <a:xfrm rot="-5400000">
                <a:off x="5108" y="1757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42" name="Freeform 2428"/>
              <p:cNvSpPr>
                <a:spLocks/>
              </p:cNvSpPr>
              <p:nvPr/>
            </p:nvSpPr>
            <p:spPr bwMode="auto">
              <a:xfrm rot="-5400000">
                <a:off x="4522" y="170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43" name="Freeform 2429"/>
              <p:cNvSpPr>
                <a:spLocks/>
              </p:cNvSpPr>
              <p:nvPr/>
            </p:nvSpPr>
            <p:spPr bwMode="auto">
              <a:xfrm rot="-5400000">
                <a:off x="5261" y="172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44" name="Freeform 2430"/>
              <p:cNvSpPr>
                <a:spLocks/>
              </p:cNvSpPr>
              <p:nvPr/>
            </p:nvSpPr>
            <p:spPr bwMode="auto">
              <a:xfrm rot="-5400000">
                <a:off x="5230" y="173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45" name="Freeform 2431"/>
              <p:cNvSpPr>
                <a:spLocks/>
              </p:cNvSpPr>
              <p:nvPr/>
            </p:nvSpPr>
            <p:spPr bwMode="auto">
              <a:xfrm rot="-5400000">
                <a:off x="4556" y="174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46" name="Freeform 2432"/>
              <p:cNvSpPr>
                <a:spLocks/>
              </p:cNvSpPr>
              <p:nvPr/>
            </p:nvSpPr>
            <p:spPr bwMode="auto">
              <a:xfrm rot="-5400000">
                <a:off x="4587" y="175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47" name="Freeform 2433"/>
              <p:cNvSpPr>
                <a:spLocks/>
              </p:cNvSpPr>
              <p:nvPr/>
            </p:nvSpPr>
            <p:spPr bwMode="auto">
              <a:xfrm rot="-5400000">
                <a:off x="4526" y="1735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48" name="Freeform 2434"/>
              <p:cNvSpPr>
                <a:spLocks/>
              </p:cNvSpPr>
              <p:nvPr/>
            </p:nvSpPr>
            <p:spPr bwMode="auto">
              <a:xfrm rot="-5400000">
                <a:off x="5263" y="175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8" name="Group 2435"/>
            <p:cNvGrpSpPr>
              <a:grpSpLocks/>
            </p:cNvGrpSpPr>
            <p:nvPr/>
          </p:nvGrpSpPr>
          <p:grpSpPr bwMode="auto">
            <a:xfrm>
              <a:off x="7400925" y="1909763"/>
              <a:ext cx="1227138" cy="298450"/>
              <a:chOff x="4527" y="1083"/>
              <a:chExt cx="773" cy="188"/>
            </a:xfrm>
          </p:grpSpPr>
          <p:sp>
            <p:nvSpPr>
              <p:cNvPr id="17455" name="Freeform 2436"/>
              <p:cNvSpPr>
                <a:spLocks/>
              </p:cNvSpPr>
              <p:nvPr/>
            </p:nvSpPr>
            <p:spPr bwMode="auto">
              <a:xfrm rot="-5400000">
                <a:off x="4718" y="119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56" name="Freeform 2437"/>
              <p:cNvSpPr>
                <a:spLocks/>
              </p:cNvSpPr>
              <p:nvPr/>
            </p:nvSpPr>
            <p:spPr bwMode="auto">
              <a:xfrm rot="-5400000">
                <a:off x="4687" y="119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57" name="Freeform 2438"/>
              <p:cNvSpPr>
                <a:spLocks/>
              </p:cNvSpPr>
              <p:nvPr/>
            </p:nvSpPr>
            <p:spPr bwMode="auto">
              <a:xfrm rot="-5400000">
                <a:off x="4656" y="118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58" name="Freeform 2439"/>
              <p:cNvSpPr>
                <a:spLocks/>
              </p:cNvSpPr>
              <p:nvPr/>
            </p:nvSpPr>
            <p:spPr bwMode="auto">
              <a:xfrm rot="-5400000">
                <a:off x="4594" y="117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59" name="Freeform 2440"/>
              <p:cNvSpPr>
                <a:spLocks/>
              </p:cNvSpPr>
              <p:nvPr/>
            </p:nvSpPr>
            <p:spPr bwMode="auto">
              <a:xfrm rot="-5400000">
                <a:off x="4625" y="117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60" name="Freeform 2441"/>
              <p:cNvSpPr>
                <a:spLocks/>
              </p:cNvSpPr>
              <p:nvPr/>
            </p:nvSpPr>
            <p:spPr bwMode="auto">
              <a:xfrm rot="-5400000">
                <a:off x="4564" y="116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61" name="Freeform 2442"/>
              <p:cNvSpPr>
                <a:spLocks/>
              </p:cNvSpPr>
              <p:nvPr/>
            </p:nvSpPr>
            <p:spPr bwMode="auto">
              <a:xfrm rot="-5400000">
                <a:off x="5208" y="118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62" name="Freeform 2443"/>
              <p:cNvSpPr>
                <a:spLocks/>
              </p:cNvSpPr>
              <p:nvPr/>
            </p:nvSpPr>
            <p:spPr bwMode="auto">
              <a:xfrm rot="-5400000">
                <a:off x="5177" y="119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63" name="Freeform 2444"/>
              <p:cNvSpPr>
                <a:spLocks/>
              </p:cNvSpPr>
              <p:nvPr/>
            </p:nvSpPr>
            <p:spPr bwMode="auto">
              <a:xfrm rot="-5400000">
                <a:off x="5146" y="119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64" name="Freeform 2445"/>
              <p:cNvSpPr>
                <a:spLocks/>
              </p:cNvSpPr>
              <p:nvPr/>
            </p:nvSpPr>
            <p:spPr bwMode="auto">
              <a:xfrm rot="-5400000">
                <a:off x="4530" y="114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65" name="Freeform 2446"/>
              <p:cNvSpPr>
                <a:spLocks/>
              </p:cNvSpPr>
              <p:nvPr/>
            </p:nvSpPr>
            <p:spPr bwMode="auto">
              <a:xfrm rot="-5400000">
                <a:off x="5269" y="116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66" name="Freeform 2447"/>
              <p:cNvSpPr>
                <a:spLocks/>
              </p:cNvSpPr>
              <p:nvPr/>
            </p:nvSpPr>
            <p:spPr bwMode="auto">
              <a:xfrm rot="-5400000">
                <a:off x="5238" y="117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67" name="Freeform 2448"/>
              <p:cNvSpPr>
                <a:spLocks/>
              </p:cNvSpPr>
              <p:nvPr/>
            </p:nvSpPr>
            <p:spPr bwMode="auto">
              <a:xfrm rot="-5400000">
                <a:off x="4564" y="119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68" name="Freeform 2449"/>
              <p:cNvSpPr>
                <a:spLocks/>
              </p:cNvSpPr>
              <p:nvPr/>
            </p:nvSpPr>
            <p:spPr bwMode="auto">
              <a:xfrm rot="-5400000">
                <a:off x="4534" y="118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69" name="Freeform 2450"/>
              <p:cNvSpPr>
                <a:spLocks/>
              </p:cNvSpPr>
              <p:nvPr/>
            </p:nvSpPr>
            <p:spPr bwMode="auto">
              <a:xfrm rot="-5400000">
                <a:off x="5271" y="119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70" name="Freeform 2451"/>
              <p:cNvSpPr>
                <a:spLocks/>
              </p:cNvSpPr>
              <p:nvPr/>
            </p:nvSpPr>
            <p:spPr bwMode="auto">
              <a:xfrm rot="-5400000">
                <a:off x="4905" y="115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71" name="Freeform 2452"/>
              <p:cNvSpPr>
                <a:spLocks/>
              </p:cNvSpPr>
              <p:nvPr/>
            </p:nvSpPr>
            <p:spPr bwMode="auto">
              <a:xfrm rot="-5400000">
                <a:off x="4874" y="115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72" name="Freeform 2453"/>
              <p:cNvSpPr>
                <a:spLocks/>
              </p:cNvSpPr>
              <p:nvPr/>
            </p:nvSpPr>
            <p:spPr bwMode="auto">
              <a:xfrm rot="-5400000">
                <a:off x="4843" y="115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73" name="Freeform 2454"/>
              <p:cNvSpPr>
                <a:spLocks/>
              </p:cNvSpPr>
              <p:nvPr/>
            </p:nvSpPr>
            <p:spPr bwMode="auto">
              <a:xfrm rot="-5400000">
                <a:off x="4812" y="115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74" name="Freeform 2455"/>
              <p:cNvSpPr>
                <a:spLocks/>
              </p:cNvSpPr>
              <p:nvPr/>
            </p:nvSpPr>
            <p:spPr bwMode="auto">
              <a:xfrm rot="-5400000">
                <a:off x="4782" y="115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75" name="Freeform 2456"/>
              <p:cNvSpPr>
                <a:spLocks/>
              </p:cNvSpPr>
              <p:nvPr/>
            </p:nvSpPr>
            <p:spPr bwMode="auto">
              <a:xfrm rot="-5400000">
                <a:off x="4751" y="114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76" name="Freeform 2457"/>
              <p:cNvSpPr>
                <a:spLocks/>
              </p:cNvSpPr>
              <p:nvPr/>
            </p:nvSpPr>
            <p:spPr bwMode="auto">
              <a:xfrm rot="-5400000">
                <a:off x="4720" y="113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77" name="Freeform 2458"/>
              <p:cNvSpPr>
                <a:spLocks/>
              </p:cNvSpPr>
              <p:nvPr/>
            </p:nvSpPr>
            <p:spPr bwMode="auto">
              <a:xfrm rot="-5400000">
                <a:off x="4689" y="113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78" name="Freeform 2459"/>
              <p:cNvSpPr>
                <a:spLocks/>
              </p:cNvSpPr>
              <p:nvPr/>
            </p:nvSpPr>
            <p:spPr bwMode="auto">
              <a:xfrm rot="-5400000">
                <a:off x="4658" y="112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79" name="Freeform 2460"/>
              <p:cNvSpPr>
                <a:spLocks/>
              </p:cNvSpPr>
              <p:nvPr/>
            </p:nvSpPr>
            <p:spPr bwMode="auto">
              <a:xfrm rot="-5400000">
                <a:off x="4596" y="111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80" name="Freeform 2461"/>
              <p:cNvSpPr>
                <a:spLocks/>
              </p:cNvSpPr>
              <p:nvPr/>
            </p:nvSpPr>
            <p:spPr bwMode="auto">
              <a:xfrm rot="-5400000">
                <a:off x="4627" y="111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81" name="Freeform 2462"/>
              <p:cNvSpPr>
                <a:spLocks/>
              </p:cNvSpPr>
              <p:nvPr/>
            </p:nvSpPr>
            <p:spPr bwMode="auto">
              <a:xfrm rot="-5400000">
                <a:off x="4566" y="110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82" name="Freeform 2463"/>
              <p:cNvSpPr>
                <a:spLocks/>
              </p:cNvSpPr>
              <p:nvPr/>
            </p:nvSpPr>
            <p:spPr bwMode="auto">
              <a:xfrm rot="-5400000">
                <a:off x="5210" y="112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83" name="Freeform 2464"/>
              <p:cNvSpPr>
                <a:spLocks/>
              </p:cNvSpPr>
              <p:nvPr/>
            </p:nvSpPr>
            <p:spPr bwMode="auto">
              <a:xfrm rot="-5400000">
                <a:off x="5179" y="113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84" name="Freeform 2465"/>
              <p:cNvSpPr>
                <a:spLocks/>
              </p:cNvSpPr>
              <p:nvPr/>
            </p:nvSpPr>
            <p:spPr bwMode="auto">
              <a:xfrm rot="-5400000">
                <a:off x="5148" y="113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85" name="Freeform 2466"/>
              <p:cNvSpPr>
                <a:spLocks/>
              </p:cNvSpPr>
              <p:nvPr/>
            </p:nvSpPr>
            <p:spPr bwMode="auto">
              <a:xfrm rot="-5400000">
                <a:off x="5118" y="114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86" name="Freeform 2467"/>
              <p:cNvSpPr>
                <a:spLocks/>
              </p:cNvSpPr>
              <p:nvPr/>
            </p:nvSpPr>
            <p:spPr bwMode="auto">
              <a:xfrm rot="-5400000">
                <a:off x="5087" y="114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87" name="Freeform 2468"/>
              <p:cNvSpPr>
                <a:spLocks/>
              </p:cNvSpPr>
              <p:nvPr/>
            </p:nvSpPr>
            <p:spPr bwMode="auto">
              <a:xfrm rot="-5400000">
                <a:off x="5056" y="115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88" name="Freeform 2469"/>
              <p:cNvSpPr>
                <a:spLocks/>
              </p:cNvSpPr>
              <p:nvPr/>
            </p:nvSpPr>
            <p:spPr bwMode="auto">
              <a:xfrm rot="-5400000">
                <a:off x="5025" y="115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89" name="Freeform 2470"/>
              <p:cNvSpPr>
                <a:spLocks/>
              </p:cNvSpPr>
              <p:nvPr/>
            </p:nvSpPr>
            <p:spPr bwMode="auto">
              <a:xfrm rot="-5400000">
                <a:off x="4964" y="115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90" name="Freeform 2471"/>
              <p:cNvSpPr>
                <a:spLocks/>
              </p:cNvSpPr>
              <p:nvPr/>
            </p:nvSpPr>
            <p:spPr bwMode="auto">
              <a:xfrm rot="-5400000">
                <a:off x="4995" y="115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91" name="Freeform 2472"/>
              <p:cNvSpPr>
                <a:spLocks/>
              </p:cNvSpPr>
              <p:nvPr/>
            </p:nvSpPr>
            <p:spPr bwMode="auto">
              <a:xfrm rot="-5400000">
                <a:off x="4933" y="115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92" name="Freeform 2473"/>
              <p:cNvSpPr>
                <a:spLocks/>
              </p:cNvSpPr>
              <p:nvPr/>
            </p:nvSpPr>
            <p:spPr bwMode="auto">
              <a:xfrm rot="-5400000">
                <a:off x="4532" y="108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93" name="Freeform 2474"/>
              <p:cNvSpPr>
                <a:spLocks/>
              </p:cNvSpPr>
              <p:nvPr/>
            </p:nvSpPr>
            <p:spPr bwMode="auto">
              <a:xfrm rot="-5400000">
                <a:off x="5271" y="110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94" name="Freeform 2475"/>
              <p:cNvSpPr>
                <a:spLocks/>
              </p:cNvSpPr>
              <p:nvPr/>
            </p:nvSpPr>
            <p:spPr bwMode="auto">
              <a:xfrm rot="-5400000">
                <a:off x="5240" y="111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95" name="Freeform 2476"/>
              <p:cNvSpPr>
                <a:spLocks/>
              </p:cNvSpPr>
              <p:nvPr/>
            </p:nvSpPr>
            <p:spPr bwMode="auto">
              <a:xfrm rot="-5400000">
                <a:off x="4875" y="1186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96" name="Freeform 2477"/>
              <p:cNvSpPr>
                <a:spLocks/>
              </p:cNvSpPr>
              <p:nvPr/>
            </p:nvSpPr>
            <p:spPr bwMode="auto">
              <a:xfrm rot="-5400000">
                <a:off x="4843" y="118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97" name="Freeform 2478"/>
              <p:cNvSpPr>
                <a:spLocks/>
              </p:cNvSpPr>
              <p:nvPr/>
            </p:nvSpPr>
            <p:spPr bwMode="auto">
              <a:xfrm rot="-5400000">
                <a:off x="4813" y="118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98" name="Freeform 2479"/>
              <p:cNvSpPr>
                <a:spLocks/>
              </p:cNvSpPr>
              <p:nvPr/>
            </p:nvSpPr>
            <p:spPr bwMode="auto">
              <a:xfrm rot="-5400000">
                <a:off x="4782" y="117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99" name="Freeform 2480"/>
              <p:cNvSpPr>
                <a:spLocks/>
              </p:cNvSpPr>
              <p:nvPr/>
            </p:nvSpPr>
            <p:spPr bwMode="auto">
              <a:xfrm rot="-5400000">
                <a:off x="4751" y="117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00" name="Freeform 2481"/>
              <p:cNvSpPr>
                <a:spLocks/>
              </p:cNvSpPr>
              <p:nvPr/>
            </p:nvSpPr>
            <p:spPr bwMode="auto">
              <a:xfrm rot="-5400000">
                <a:off x="4721" y="116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01" name="Freeform 2482"/>
              <p:cNvSpPr>
                <a:spLocks/>
              </p:cNvSpPr>
              <p:nvPr/>
            </p:nvSpPr>
            <p:spPr bwMode="auto">
              <a:xfrm rot="-5400000">
                <a:off x="4690" y="116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02" name="Freeform 2483"/>
              <p:cNvSpPr>
                <a:spLocks/>
              </p:cNvSpPr>
              <p:nvPr/>
            </p:nvSpPr>
            <p:spPr bwMode="auto">
              <a:xfrm rot="-5400000">
                <a:off x="4659" y="115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03" name="Freeform 2484"/>
              <p:cNvSpPr>
                <a:spLocks/>
              </p:cNvSpPr>
              <p:nvPr/>
            </p:nvSpPr>
            <p:spPr bwMode="auto">
              <a:xfrm rot="-5400000">
                <a:off x="4628" y="115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04" name="Freeform 2485"/>
              <p:cNvSpPr>
                <a:spLocks/>
              </p:cNvSpPr>
              <p:nvPr/>
            </p:nvSpPr>
            <p:spPr bwMode="auto">
              <a:xfrm rot="-5400000">
                <a:off x="4566" y="113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05" name="Freeform 2486"/>
              <p:cNvSpPr>
                <a:spLocks/>
              </p:cNvSpPr>
              <p:nvPr/>
            </p:nvSpPr>
            <p:spPr bwMode="auto">
              <a:xfrm rot="-5400000">
                <a:off x="4597" y="114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06" name="Freeform 2487"/>
              <p:cNvSpPr>
                <a:spLocks/>
              </p:cNvSpPr>
              <p:nvPr/>
            </p:nvSpPr>
            <p:spPr bwMode="auto">
              <a:xfrm rot="-5400000">
                <a:off x="4536" y="112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07" name="Freeform 2488"/>
              <p:cNvSpPr>
                <a:spLocks/>
              </p:cNvSpPr>
              <p:nvPr/>
            </p:nvSpPr>
            <p:spPr bwMode="auto">
              <a:xfrm rot="-5400000">
                <a:off x="5181" y="116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08" name="Freeform 2489"/>
              <p:cNvSpPr>
                <a:spLocks/>
              </p:cNvSpPr>
              <p:nvPr/>
            </p:nvSpPr>
            <p:spPr bwMode="auto">
              <a:xfrm rot="-5400000">
                <a:off x="5147" y="117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09" name="Freeform 2490"/>
              <p:cNvSpPr>
                <a:spLocks/>
              </p:cNvSpPr>
              <p:nvPr/>
            </p:nvSpPr>
            <p:spPr bwMode="auto">
              <a:xfrm rot="-5400000">
                <a:off x="5118" y="117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10" name="Freeform 2491"/>
              <p:cNvSpPr>
                <a:spLocks/>
              </p:cNvSpPr>
              <p:nvPr/>
            </p:nvSpPr>
            <p:spPr bwMode="auto">
              <a:xfrm rot="-5400000">
                <a:off x="5087" y="117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11" name="Freeform 2492"/>
              <p:cNvSpPr>
                <a:spLocks/>
              </p:cNvSpPr>
              <p:nvPr/>
            </p:nvSpPr>
            <p:spPr bwMode="auto">
              <a:xfrm rot="-5400000">
                <a:off x="5057" y="118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12" name="Freeform 2493"/>
              <p:cNvSpPr>
                <a:spLocks/>
              </p:cNvSpPr>
              <p:nvPr/>
            </p:nvSpPr>
            <p:spPr bwMode="auto">
              <a:xfrm rot="-5400000">
                <a:off x="5026" y="118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13" name="Freeform 2494"/>
              <p:cNvSpPr>
                <a:spLocks/>
              </p:cNvSpPr>
              <p:nvPr/>
            </p:nvSpPr>
            <p:spPr bwMode="auto">
              <a:xfrm rot="-5400000">
                <a:off x="4995" y="118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14" name="Freeform 2495"/>
              <p:cNvSpPr>
                <a:spLocks/>
              </p:cNvSpPr>
              <p:nvPr/>
            </p:nvSpPr>
            <p:spPr bwMode="auto">
              <a:xfrm rot="-5400000">
                <a:off x="4934" y="118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15" name="Freeform 2496"/>
              <p:cNvSpPr>
                <a:spLocks/>
              </p:cNvSpPr>
              <p:nvPr/>
            </p:nvSpPr>
            <p:spPr bwMode="auto">
              <a:xfrm rot="-5400000">
                <a:off x="4964" y="118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16" name="Freeform 2497"/>
              <p:cNvSpPr>
                <a:spLocks/>
              </p:cNvSpPr>
              <p:nvPr/>
            </p:nvSpPr>
            <p:spPr bwMode="auto">
              <a:xfrm rot="-5400000">
                <a:off x="4903" y="118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17" name="Freeform 2498"/>
              <p:cNvSpPr>
                <a:spLocks/>
              </p:cNvSpPr>
              <p:nvPr/>
            </p:nvSpPr>
            <p:spPr bwMode="auto">
              <a:xfrm rot="-5400000">
                <a:off x="5241" y="114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18" name="Freeform 2499"/>
              <p:cNvSpPr>
                <a:spLocks/>
              </p:cNvSpPr>
              <p:nvPr/>
            </p:nvSpPr>
            <p:spPr bwMode="auto">
              <a:xfrm rot="-5400000">
                <a:off x="5210" y="115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19" name="Freeform 2500"/>
              <p:cNvSpPr>
                <a:spLocks/>
              </p:cNvSpPr>
              <p:nvPr/>
            </p:nvSpPr>
            <p:spPr bwMode="auto">
              <a:xfrm rot="-5400000">
                <a:off x="5273" y="113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666699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20" name="Freeform 2501"/>
              <p:cNvSpPr>
                <a:spLocks/>
              </p:cNvSpPr>
              <p:nvPr/>
            </p:nvSpPr>
            <p:spPr bwMode="auto">
              <a:xfrm rot="-5400000">
                <a:off x="4905" y="1095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21" name="Freeform 2502"/>
              <p:cNvSpPr>
                <a:spLocks/>
              </p:cNvSpPr>
              <p:nvPr/>
            </p:nvSpPr>
            <p:spPr bwMode="auto">
              <a:xfrm rot="-5400000">
                <a:off x="4874" y="109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22" name="Freeform 2503"/>
              <p:cNvSpPr>
                <a:spLocks/>
              </p:cNvSpPr>
              <p:nvPr/>
            </p:nvSpPr>
            <p:spPr bwMode="auto">
              <a:xfrm rot="-5400000">
                <a:off x="4843" y="109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23" name="Freeform 2504"/>
              <p:cNvSpPr>
                <a:spLocks/>
              </p:cNvSpPr>
              <p:nvPr/>
            </p:nvSpPr>
            <p:spPr bwMode="auto">
              <a:xfrm rot="-5400000">
                <a:off x="4812" y="109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24" name="Freeform 2505"/>
              <p:cNvSpPr>
                <a:spLocks/>
              </p:cNvSpPr>
              <p:nvPr/>
            </p:nvSpPr>
            <p:spPr bwMode="auto">
              <a:xfrm rot="-5400000">
                <a:off x="4782" y="108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25" name="Freeform 2506"/>
              <p:cNvSpPr>
                <a:spLocks/>
              </p:cNvSpPr>
              <p:nvPr/>
            </p:nvSpPr>
            <p:spPr bwMode="auto">
              <a:xfrm rot="-5400000">
                <a:off x="4751" y="108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26" name="Freeform 2507"/>
              <p:cNvSpPr>
                <a:spLocks/>
              </p:cNvSpPr>
              <p:nvPr/>
            </p:nvSpPr>
            <p:spPr bwMode="auto">
              <a:xfrm rot="-5400000">
                <a:off x="5118" y="108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27" name="Freeform 2508"/>
              <p:cNvSpPr>
                <a:spLocks/>
              </p:cNvSpPr>
              <p:nvPr/>
            </p:nvSpPr>
            <p:spPr bwMode="auto">
              <a:xfrm rot="-5400000">
                <a:off x="5087" y="108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28" name="Freeform 2509"/>
              <p:cNvSpPr>
                <a:spLocks/>
              </p:cNvSpPr>
              <p:nvPr/>
            </p:nvSpPr>
            <p:spPr bwMode="auto">
              <a:xfrm rot="-5400000">
                <a:off x="5056" y="109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29" name="Freeform 2510"/>
              <p:cNvSpPr>
                <a:spLocks/>
              </p:cNvSpPr>
              <p:nvPr/>
            </p:nvSpPr>
            <p:spPr bwMode="auto">
              <a:xfrm rot="-5400000">
                <a:off x="5025" y="109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30" name="Freeform 2511"/>
              <p:cNvSpPr>
                <a:spLocks/>
              </p:cNvSpPr>
              <p:nvPr/>
            </p:nvSpPr>
            <p:spPr bwMode="auto">
              <a:xfrm rot="-5400000">
                <a:off x="4964" y="109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31" name="Freeform 2512"/>
              <p:cNvSpPr>
                <a:spLocks/>
              </p:cNvSpPr>
              <p:nvPr/>
            </p:nvSpPr>
            <p:spPr bwMode="auto">
              <a:xfrm rot="-5400000">
                <a:off x="4995" y="109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32" name="Freeform 2513"/>
              <p:cNvSpPr>
                <a:spLocks/>
              </p:cNvSpPr>
              <p:nvPr/>
            </p:nvSpPr>
            <p:spPr bwMode="auto">
              <a:xfrm rot="-5400000">
                <a:off x="4933" y="109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33" name="Freeform 2514"/>
              <p:cNvSpPr>
                <a:spLocks/>
              </p:cNvSpPr>
              <p:nvPr/>
            </p:nvSpPr>
            <p:spPr bwMode="auto">
              <a:xfrm rot="-5400000">
                <a:off x="4875" y="1124"/>
                <a:ext cx="23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34" name="Freeform 2515"/>
              <p:cNvSpPr>
                <a:spLocks/>
              </p:cNvSpPr>
              <p:nvPr/>
            </p:nvSpPr>
            <p:spPr bwMode="auto">
              <a:xfrm rot="-5400000">
                <a:off x="4843" y="112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35" name="Freeform 2516"/>
              <p:cNvSpPr>
                <a:spLocks/>
              </p:cNvSpPr>
              <p:nvPr/>
            </p:nvSpPr>
            <p:spPr bwMode="auto">
              <a:xfrm rot="-5400000">
                <a:off x="4813" y="111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36" name="Freeform 2517"/>
              <p:cNvSpPr>
                <a:spLocks/>
              </p:cNvSpPr>
              <p:nvPr/>
            </p:nvSpPr>
            <p:spPr bwMode="auto">
              <a:xfrm rot="-5400000">
                <a:off x="4782" y="111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37" name="Freeform 2518"/>
              <p:cNvSpPr>
                <a:spLocks/>
              </p:cNvSpPr>
              <p:nvPr/>
            </p:nvSpPr>
            <p:spPr bwMode="auto">
              <a:xfrm rot="-5400000">
                <a:off x="4751" y="111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38" name="Freeform 2519"/>
              <p:cNvSpPr>
                <a:spLocks/>
              </p:cNvSpPr>
              <p:nvPr/>
            </p:nvSpPr>
            <p:spPr bwMode="auto">
              <a:xfrm rot="-5400000">
                <a:off x="4721" y="110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39" name="Freeform 2520"/>
              <p:cNvSpPr>
                <a:spLocks/>
              </p:cNvSpPr>
              <p:nvPr/>
            </p:nvSpPr>
            <p:spPr bwMode="auto">
              <a:xfrm rot="-5400000">
                <a:off x="4690" y="110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40" name="Freeform 2521"/>
              <p:cNvSpPr>
                <a:spLocks/>
              </p:cNvSpPr>
              <p:nvPr/>
            </p:nvSpPr>
            <p:spPr bwMode="auto">
              <a:xfrm rot="-5400000">
                <a:off x="4659" y="109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41" name="Freeform 2522"/>
              <p:cNvSpPr>
                <a:spLocks/>
              </p:cNvSpPr>
              <p:nvPr/>
            </p:nvSpPr>
            <p:spPr bwMode="auto">
              <a:xfrm rot="-5400000">
                <a:off x="4628" y="108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42" name="Freeform 2523"/>
              <p:cNvSpPr>
                <a:spLocks/>
              </p:cNvSpPr>
              <p:nvPr/>
            </p:nvSpPr>
            <p:spPr bwMode="auto">
              <a:xfrm rot="-5400000">
                <a:off x="4597" y="108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43" name="Freeform 2524"/>
              <p:cNvSpPr>
                <a:spLocks/>
              </p:cNvSpPr>
              <p:nvPr/>
            </p:nvSpPr>
            <p:spPr bwMode="auto">
              <a:xfrm rot="-5400000">
                <a:off x="5181" y="110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44" name="Freeform 2525"/>
              <p:cNvSpPr>
                <a:spLocks/>
              </p:cNvSpPr>
              <p:nvPr/>
            </p:nvSpPr>
            <p:spPr bwMode="auto">
              <a:xfrm rot="-5400000">
                <a:off x="5147" y="110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45" name="Freeform 2526"/>
              <p:cNvSpPr>
                <a:spLocks/>
              </p:cNvSpPr>
              <p:nvPr/>
            </p:nvSpPr>
            <p:spPr bwMode="auto">
              <a:xfrm rot="-5400000">
                <a:off x="5118" y="111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46" name="Freeform 2527"/>
              <p:cNvSpPr>
                <a:spLocks/>
              </p:cNvSpPr>
              <p:nvPr/>
            </p:nvSpPr>
            <p:spPr bwMode="auto">
              <a:xfrm rot="-5400000">
                <a:off x="5087" y="111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47" name="Freeform 2528"/>
              <p:cNvSpPr>
                <a:spLocks/>
              </p:cNvSpPr>
              <p:nvPr/>
            </p:nvSpPr>
            <p:spPr bwMode="auto">
              <a:xfrm rot="-5400000">
                <a:off x="5057" y="112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48" name="Freeform 2529"/>
              <p:cNvSpPr>
                <a:spLocks/>
              </p:cNvSpPr>
              <p:nvPr/>
            </p:nvSpPr>
            <p:spPr bwMode="auto">
              <a:xfrm rot="-5400000">
                <a:off x="5026" y="112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49" name="Freeform 2530"/>
              <p:cNvSpPr>
                <a:spLocks/>
              </p:cNvSpPr>
              <p:nvPr/>
            </p:nvSpPr>
            <p:spPr bwMode="auto">
              <a:xfrm rot="-5400000">
                <a:off x="4995" y="112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50" name="Freeform 2531"/>
              <p:cNvSpPr>
                <a:spLocks/>
              </p:cNvSpPr>
              <p:nvPr/>
            </p:nvSpPr>
            <p:spPr bwMode="auto">
              <a:xfrm rot="-5400000">
                <a:off x="4934" y="112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51" name="Freeform 2532"/>
              <p:cNvSpPr>
                <a:spLocks/>
              </p:cNvSpPr>
              <p:nvPr/>
            </p:nvSpPr>
            <p:spPr bwMode="auto">
              <a:xfrm rot="-5400000">
                <a:off x="4964" y="112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52" name="Freeform 2533"/>
              <p:cNvSpPr>
                <a:spLocks/>
              </p:cNvSpPr>
              <p:nvPr/>
            </p:nvSpPr>
            <p:spPr bwMode="auto">
              <a:xfrm rot="-5400000">
                <a:off x="4903" y="112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53" name="Freeform 2534"/>
              <p:cNvSpPr>
                <a:spLocks/>
              </p:cNvSpPr>
              <p:nvPr/>
            </p:nvSpPr>
            <p:spPr bwMode="auto">
              <a:xfrm rot="-5400000">
                <a:off x="5241" y="108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54" name="Freeform 2535"/>
              <p:cNvSpPr>
                <a:spLocks/>
              </p:cNvSpPr>
              <p:nvPr/>
            </p:nvSpPr>
            <p:spPr bwMode="auto">
              <a:xfrm rot="-5400000">
                <a:off x="5210" y="1093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55" name="Freeform 2536"/>
              <p:cNvSpPr>
                <a:spLocks/>
              </p:cNvSpPr>
              <p:nvPr/>
            </p:nvSpPr>
            <p:spPr bwMode="auto">
              <a:xfrm rot="-5400000">
                <a:off x="4594" y="123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56" name="Freeform 2537"/>
              <p:cNvSpPr>
                <a:spLocks/>
              </p:cNvSpPr>
              <p:nvPr/>
            </p:nvSpPr>
            <p:spPr bwMode="auto">
              <a:xfrm rot="-5400000">
                <a:off x="4625" y="123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57" name="Freeform 2538"/>
              <p:cNvSpPr>
                <a:spLocks/>
              </p:cNvSpPr>
              <p:nvPr/>
            </p:nvSpPr>
            <p:spPr bwMode="auto">
              <a:xfrm rot="-5400000">
                <a:off x="4564" y="122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58" name="Freeform 2539"/>
              <p:cNvSpPr>
                <a:spLocks/>
              </p:cNvSpPr>
              <p:nvPr/>
            </p:nvSpPr>
            <p:spPr bwMode="auto">
              <a:xfrm rot="-5400000">
                <a:off x="4530" y="120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59" name="Freeform 2540"/>
              <p:cNvSpPr>
                <a:spLocks/>
              </p:cNvSpPr>
              <p:nvPr/>
            </p:nvSpPr>
            <p:spPr bwMode="auto">
              <a:xfrm rot="-5400000">
                <a:off x="5269" y="122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60" name="Freeform 2541"/>
              <p:cNvSpPr>
                <a:spLocks/>
              </p:cNvSpPr>
              <p:nvPr/>
            </p:nvSpPr>
            <p:spPr bwMode="auto">
              <a:xfrm rot="-5400000">
                <a:off x="5238" y="123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61" name="Freeform 2542"/>
              <p:cNvSpPr>
                <a:spLocks/>
              </p:cNvSpPr>
              <p:nvPr/>
            </p:nvSpPr>
            <p:spPr bwMode="auto">
              <a:xfrm rot="-5400000">
                <a:off x="4534" y="124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62" name="Freeform 2543"/>
              <p:cNvSpPr>
                <a:spLocks/>
              </p:cNvSpPr>
              <p:nvPr/>
            </p:nvSpPr>
            <p:spPr bwMode="auto">
              <a:xfrm rot="-5400000">
                <a:off x="4903" y="1219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63" name="Freeform 2544"/>
              <p:cNvSpPr>
                <a:spLocks/>
              </p:cNvSpPr>
              <p:nvPr/>
            </p:nvSpPr>
            <p:spPr bwMode="auto">
              <a:xfrm rot="-5400000">
                <a:off x="4872" y="122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64" name="Freeform 2545"/>
              <p:cNvSpPr>
                <a:spLocks/>
              </p:cNvSpPr>
              <p:nvPr/>
            </p:nvSpPr>
            <p:spPr bwMode="auto">
              <a:xfrm rot="-5400000">
                <a:off x="4841" y="121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65" name="Freeform 2546"/>
              <p:cNvSpPr>
                <a:spLocks/>
              </p:cNvSpPr>
              <p:nvPr/>
            </p:nvSpPr>
            <p:spPr bwMode="auto">
              <a:xfrm rot="-5400000">
                <a:off x="4810" y="121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66" name="Freeform 2547"/>
              <p:cNvSpPr>
                <a:spLocks/>
              </p:cNvSpPr>
              <p:nvPr/>
            </p:nvSpPr>
            <p:spPr bwMode="auto">
              <a:xfrm rot="-5400000">
                <a:off x="4780" y="121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67" name="Freeform 2548"/>
              <p:cNvSpPr>
                <a:spLocks/>
              </p:cNvSpPr>
              <p:nvPr/>
            </p:nvSpPr>
            <p:spPr bwMode="auto">
              <a:xfrm rot="-5400000">
                <a:off x="4749" y="120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68" name="Freeform 2549"/>
              <p:cNvSpPr>
                <a:spLocks/>
              </p:cNvSpPr>
              <p:nvPr/>
            </p:nvSpPr>
            <p:spPr bwMode="auto">
              <a:xfrm rot="-5400000">
                <a:off x="5116" y="120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69" name="Freeform 2550"/>
              <p:cNvSpPr>
                <a:spLocks/>
              </p:cNvSpPr>
              <p:nvPr/>
            </p:nvSpPr>
            <p:spPr bwMode="auto">
              <a:xfrm rot="-5400000">
                <a:off x="5085" y="120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70" name="Freeform 2551"/>
              <p:cNvSpPr>
                <a:spLocks/>
              </p:cNvSpPr>
              <p:nvPr/>
            </p:nvSpPr>
            <p:spPr bwMode="auto">
              <a:xfrm rot="-5400000">
                <a:off x="5054" y="121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71" name="Freeform 2552"/>
              <p:cNvSpPr>
                <a:spLocks/>
              </p:cNvSpPr>
              <p:nvPr/>
            </p:nvSpPr>
            <p:spPr bwMode="auto">
              <a:xfrm rot="-5400000">
                <a:off x="5023" y="121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72" name="Freeform 2553"/>
              <p:cNvSpPr>
                <a:spLocks/>
              </p:cNvSpPr>
              <p:nvPr/>
            </p:nvSpPr>
            <p:spPr bwMode="auto">
              <a:xfrm rot="-5400000">
                <a:off x="4962" y="122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73" name="Freeform 2554"/>
              <p:cNvSpPr>
                <a:spLocks/>
              </p:cNvSpPr>
              <p:nvPr/>
            </p:nvSpPr>
            <p:spPr bwMode="auto">
              <a:xfrm rot="-5400000">
                <a:off x="4993" y="1218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74" name="Freeform 2555"/>
              <p:cNvSpPr>
                <a:spLocks/>
              </p:cNvSpPr>
              <p:nvPr/>
            </p:nvSpPr>
            <p:spPr bwMode="auto">
              <a:xfrm rot="-5400000">
                <a:off x="4931" y="122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75" name="Freeform 2556"/>
              <p:cNvSpPr>
                <a:spLocks/>
              </p:cNvSpPr>
              <p:nvPr/>
            </p:nvSpPr>
            <p:spPr bwMode="auto">
              <a:xfrm rot="-5400000">
                <a:off x="4811" y="124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76" name="Freeform 2557"/>
              <p:cNvSpPr>
                <a:spLocks/>
              </p:cNvSpPr>
              <p:nvPr/>
            </p:nvSpPr>
            <p:spPr bwMode="auto">
              <a:xfrm rot="-5400000">
                <a:off x="4780" y="124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77" name="Freeform 2558"/>
              <p:cNvSpPr>
                <a:spLocks/>
              </p:cNvSpPr>
              <p:nvPr/>
            </p:nvSpPr>
            <p:spPr bwMode="auto">
              <a:xfrm rot="-5400000">
                <a:off x="4749" y="123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78" name="Freeform 2559"/>
              <p:cNvSpPr>
                <a:spLocks/>
              </p:cNvSpPr>
              <p:nvPr/>
            </p:nvSpPr>
            <p:spPr bwMode="auto">
              <a:xfrm rot="-5400000">
                <a:off x="4719" y="1230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00FF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79" name="Freeform 2560"/>
              <p:cNvSpPr>
                <a:spLocks/>
              </p:cNvSpPr>
              <p:nvPr/>
            </p:nvSpPr>
            <p:spPr bwMode="auto">
              <a:xfrm rot="-5400000">
                <a:off x="4688" y="1226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80" name="Freeform 2561"/>
              <p:cNvSpPr>
                <a:spLocks/>
              </p:cNvSpPr>
              <p:nvPr/>
            </p:nvSpPr>
            <p:spPr bwMode="auto">
              <a:xfrm rot="-5400000">
                <a:off x="4657" y="1218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81" name="Freeform 2562"/>
              <p:cNvSpPr>
                <a:spLocks/>
              </p:cNvSpPr>
              <p:nvPr/>
            </p:nvSpPr>
            <p:spPr bwMode="auto">
              <a:xfrm rot="-5400000">
                <a:off x="4626" y="1212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82" name="Freeform 2563"/>
              <p:cNvSpPr>
                <a:spLocks/>
              </p:cNvSpPr>
              <p:nvPr/>
            </p:nvSpPr>
            <p:spPr bwMode="auto">
              <a:xfrm rot="-5400000">
                <a:off x="4595" y="120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83" name="Freeform 2564"/>
              <p:cNvSpPr>
                <a:spLocks/>
              </p:cNvSpPr>
              <p:nvPr/>
            </p:nvSpPr>
            <p:spPr bwMode="auto">
              <a:xfrm rot="-5400000">
                <a:off x="5179" y="122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84" name="Freeform 2565"/>
              <p:cNvSpPr>
                <a:spLocks/>
              </p:cNvSpPr>
              <p:nvPr/>
            </p:nvSpPr>
            <p:spPr bwMode="auto">
              <a:xfrm rot="-5400000">
                <a:off x="5145" y="1232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85" name="Freeform 2566"/>
              <p:cNvSpPr>
                <a:spLocks/>
              </p:cNvSpPr>
              <p:nvPr/>
            </p:nvSpPr>
            <p:spPr bwMode="auto">
              <a:xfrm rot="-5400000">
                <a:off x="5116" y="1236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86" name="Freeform 2567"/>
              <p:cNvSpPr>
                <a:spLocks/>
              </p:cNvSpPr>
              <p:nvPr/>
            </p:nvSpPr>
            <p:spPr bwMode="auto">
              <a:xfrm rot="-5400000">
                <a:off x="5085" y="1240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87" name="Freeform 2568"/>
              <p:cNvSpPr>
                <a:spLocks/>
              </p:cNvSpPr>
              <p:nvPr/>
            </p:nvSpPr>
            <p:spPr bwMode="auto">
              <a:xfrm rot="-5400000">
                <a:off x="5055" y="1244"/>
                <a:ext cx="24" cy="29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1 h 54"/>
                  <a:gd name="T12" fmla="*/ 0 w 52"/>
                  <a:gd name="T13" fmla="*/ 1 h 54"/>
                  <a:gd name="T14" fmla="*/ 0 w 52"/>
                  <a:gd name="T15" fmla="*/ 1 h 54"/>
                  <a:gd name="T16" fmla="*/ 0 w 52"/>
                  <a:gd name="T17" fmla="*/ 1 h 54"/>
                  <a:gd name="T18" fmla="*/ 0 w 52"/>
                  <a:gd name="T19" fmla="*/ 1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88" name="Freeform 2569"/>
              <p:cNvSpPr>
                <a:spLocks/>
              </p:cNvSpPr>
              <p:nvPr/>
            </p:nvSpPr>
            <p:spPr bwMode="auto">
              <a:xfrm rot="-5400000">
                <a:off x="5024" y="1244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89" name="Freeform 2570"/>
              <p:cNvSpPr>
                <a:spLocks/>
              </p:cNvSpPr>
              <p:nvPr/>
            </p:nvSpPr>
            <p:spPr bwMode="auto">
              <a:xfrm rot="-5400000">
                <a:off x="5239" y="1211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90" name="Freeform 2571"/>
              <p:cNvSpPr>
                <a:spLocks/>
              </p:cNvSpPr>
              <p:nvPr/>
            </p:nvSpPr>
            <p:spPr bwMode="auto">
              <a:xfrm rot="-5400000">
                <a:off x="5208" y="1217"/>
                <a:ext cx="24" cy="30"/>
              </a:xfrm>
              <a:custGeom>
                <a:avLst/>
                <a:gdLst>
                  <a:gd name="T0" fmla="*/ 0 w 52"/>
                  <a:gd name="T1" fmla="*/ 1 h 54"/>
                  <a:gd name="T2" fmla="*/ 0 w 52"/>
                  <a:gd name="T3" fmla="*/ 1 h 54"/>
                  <a:gd name="T4" fmla="*/ 0 w 52"/>
                  <a:gd name="T5" fmla="*/ 1 h 54"/>
                  <a:gd name="T6" fmla="*/ 0 w 52"/>
                  <a:gd name="T7" fmla="*/ 1 h 54"/>
                  <a:gd name="T8" fmla="*/ 0 w 52"/>
                  <a:gd name="T9" fmla="*/ 1 h 54"/>
                  <a:gd name="T10" fmla="*/ 0 w 52"/>
                  <a:gd name="T11" fmla="*/ 2 h 54"/>
                  <a:gd name="T12" fmla="*/ 0 w 52"/>
                  <a:gd name="T13" fmla="*/ 2 h 54"/>
                  <a:gd name="T14" fmla="*/ 0 w 52"/>
                  <a:gd name="T15" fmla="*/ 2 h 54"/>
                  <a:gd name="T16" fmla="*/ 0 w 52"/>
                  <a:gd name="T17" fmla="*/ 2 h 54"/>
                  <a:gd name="T18" fmla="*/ 0 w 52"/>
                  <a:gd name="T19" fmla="*/ 2 h 54"/>
                  <a:gd name="T20" fmla="*/ 0 w 52"/>
                  <a:gd name="T21" fmla="*/ 1 h 54"/>
                  <a:gd name="T22" fmla="*/ 0 w 52"/>
                  <a:gd name="T23" fmla="*/ 1 h 54"/>
                  <a:gd name="T24" fmla="*/ 0 w 52"/>
                  <a:gd name="T25" fmla="*/ 1 h 54"/>
                  <a:gd name="T26" fmla="*/ 0 w 52"/>
                  <a:gd name="T27" fmla="*/ 1 h 54"/>
                  <a:gd name="T28" fmla="*/ 0 w 52"/>
                  <a:gd name="T29" fmla="*/ 1 h 54"/>
                  <a:gd name="T30" fmla="*/ 0 w 52"/>
                  <a:gd name="T31" fmla="*/ 1 h 54"/>
                  <a:gd name="T32" fmla="*/ 0 w 52"/>
                  <a:gd name="T33" fmla="*/ 1 h 54"/>
                  <a:gd name="T34" fmla="*/ 0 w 52"/>
                  <a:gd name="T35" fmla="*/ 1 h 54"/>
                  <a:gd name="T36" fmla="*/ 0 w 52"/>
                  <a:gd name="T37" fmla="*/ 1 h 54"/>
                  <a:gd name="T38" fmla="*/ 0 w 52"/>
                  <a:gd name="T39" fmla="*/ 1 h 54"/>
                  <a:gd name="T40" fmla="*/ 0 w 52"/>
                  <a:gd name="T41" fmla="*/ 1 h 54"/>
                  <a:gd name="T42" fmla="*/ 0 w 52"/>
                  <a:gd name="T43" fmla="*/ 0 h 54"/>
                  <a:gd name="T44" fmla="*/ 0 w 52"/>
                  <a:gd name="T45" fmla="*/ 1 h 54"/>
                  <a:gd name="T46" fmla="*/ 0 w 52"/>
                  <a:gd name="T47" fmla="*/ 1 h 54"/>
                  <a:gd name="T48" fmla="*/ 0 w 52"/>
                  <a:gd name="T49" fmla="*/ 1 h 54"/>
                  <a:gd name="T50" fmla="*/ 0 w 52"/>
                  <a:gd name="T51" fmla="*/ 1 h 54"/>
                  <a:gd name="T52" fmla="*/ 0 w 52"/>
                  <a:gd name="T53" fmla="*/ 1 h 54"/>
                  <a:gd name="T54" fmla="*/ 0 w 52"/>
                  <a:gd name="T55" fmla="*/ 1 h 54"/>
                  <a:gd name="T56" fmla="*/ 0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33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91" name="Freeform 2572"/>
              <p:cNvSpPr>
                <a:spLocks/>
              </p:cNvSpPr>
              <p:nvPr/>
            </p:nvSpPr>
            <p:spPr bwMode="auto">
              <a:xfrm>
                <a:off x="4809" y="1094"/>
                <a:ext cx="26" cy="30"/>
              </a:xfrm>
              <a:custGeom>
                <a:avLst/>
                <a:gdLst>
                  <a:gd name="T0" fmla="*/ 1 w 52"/>
                  <a:gd name="T1" fmla="*/ 1 h 54"/>
                  <a:gd name="T2" fmla="*/ 1 w 52"/>
                  <a:gd name="T3" fmla="*/ 1 h 54"/>
                  <a:gd name="T4" fmla="*/ 1 w 52"/>
                  <a:gd name="T5" fmla="*/ 1 h 54"/>
                  <a:gd name="T6" fmla="*/ 1 w 52"/>
                  <a:gd name="T7" fmla="*/ 1 h 54"/>
                  <a:gd name="T8" fmla="*/ 1 w 52"/>
                  <a:gd name="T9" fmla="*/ 1 h 54"/>
                  <a:gd name="T10" fmla="*/ 1 w 52"/>
                  <a:gd name="T11" fmla="*/ 2 h 54"/>
                  <a:gd name="T12" fmla="*/ 1 w 52"/>
                  <a:gd name="T13" fmla="*/ 2 h 54"/>
                  <a:gd name="T14" fmla="*/ 1 w 52"/>
                  <a:gd name="T15" fmla="*/ 2 h 54"/>
                  <a:gd name="T16" fmla="*/ 1 w 52"/>
                  <a:gd name="T17" fmla="*/ 2 h 54"/>
                  <a:gd name="T18" fmla="*/ 1 w 52"/>
                  <a:gd name="T19" fmla="*/ 2 h 54"/>
                  <a:gd name="T20" fmla="*/ 1 w 52"/>
                  <a:gd name="T21" fmla="*/ 1 h 54"/>
                  <a:gd name="T22" fmla="*/ 1 w 52"/>
                  <a:gd name="T23" fmla="*/ 1 h 54"/>
                  <a:gd name="T24" fmla="*/ 1 w 52"/>
                  <a:gd name="T25" fmla="*/ 1 h 54"/>
                  <a:gd name="T26" fmla="*/ 1 w 52"/>
                  <a:gd name="T27" fmla="*/ 1 h 54"/>
                  <a:gd name="T28" fmla="*/ 0 w 52"/>
                  <a:gd name="T29" fmla="*/ 1 h 54"/>
                  <a:gd name="T30" fmla="*/ 1 w 52"/>
                  <a:gd name="T31" fmla="*/ 1 h 54"/>
                  <a:gd name="T32" fmla="*/ 1 w 52"/>
                  <a:gd name="T33" fmla="*/ 1 h 54"/>
                  <a:gd name="T34" fmla="*/ 1 w 52"/>
                  <a:gd name="T35" fmla="*/ 1 h 54"/>
                  <a:gd name="T36" fmla="*/ 1 w 52"/>
                  <a:gd name="T37" fmla="*/ 1 h 54"/>
                  <a:gd name="T38" fmla="*/ 1 w 52"/>
                  <a:gd name="T39" fmla="*/ 1 h 54"/>
                  <a:gd name="T40" fmla="*/ 1 w 52"/>
                  <a:gd name="T41" fmla="*/ 1 h 54"/>
                  <a:gd name="T42" fmla="*/ 1 w 52"/>
                  <a:gd name="T43" fmla="*/ 0 h 54"/>
                  <a:gd name="T44" fmla="*/ 1 w 52"/>
                  <a:gd name="T45" fmla="*/ 1 h 54"/>
                  <a:gd name="T46" fmla="*/ 1 w 52"/>
                  <a:gd name="T47" fmla="*/ 1 h 54"/>
                  <a:gd name="T48" fmla="*/ 1 w 52"/>
                  <a:gd name="T49" fmla="*/ 1 h 54"/>
                  <a:gd name="T50" fmla="*/ 1 w 52"/>
                  <a:gd name="T51" fmla="*/ 1 h 54"/>
                  <a:gd name="T52" fmla="*/ 1 w 52"/>
                  <a:gd name="T53" fmla="*/ 1 h 54"/>
                  <a:gd name="T54" fmla="*/ 1 w 52"/>
                  <a:gd name="T55" fmla="*/ 1 h 54"/>
                  <a:gd name="T56" fmla="*/ 1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FF0000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92" name="Freeform 2573"/>
              <p:cNvSpPr>
                <a:spLocks/>
              </p:cNvSpPr>
              <p:nvPr/>
            </p:nvSpPr>
            <p:spPr bwMode="auto">
              <a:xfrm>
                <a:off x="5026" y="1095"/>
                <a:ext cx="26" cy="30"/>
              </a:xfrm>
              <a:custGeom>
                <a:avLst/>
                <a:gdLst>
                  <a:gd name="T0" fmla="*/ 1 w 52"/>
                  <a:gd name="T1" fmla="*/ 1 h 54"/>
                  <a:gd name="T2" fmla="*/ 1 w 52"/>
                  <a:gd name="T3" fmla="*/ 1 h 54"/>
                  <a:gd name="T4" fmla="*/ 1 w 52"/>
                  <a:gd name="T5" fmla="*/ 1 h 54"/>
                  <a:gd name="T6" fmla="*/ 1 w 52"/>
                  <a:gd name="T7" fmla="*/ 1 h 54"/>
                  <a:gd name="T8" fmla="*/ 1 w 52"/>
                  <a:gd name="T9" fmla="*/ 1 h 54"/>
                  <a:gd name="T10" fmla="*/ 1 w 52"/>
                  <a:gd name="T11" fmla="*/ 2 h 54"/>
                  <a:gd name="T12" fmla="*/ 1 w 52"/>
                  <a:gd name="T13" fmla="*/ 2 h 54"/>
                  <a:gd name="T14" fmla="*/ 1 w 52"/>
                  <a:gd name="T15" fmla="*/ 2 h 54"/>
                  <a:gd name="T16" fmla="*/ 1 w 52"/>
                  <a:gd name="T17" fmla="*/ 2 h 54"/>
                  <a:gd name="T18" fmla="*/ 1 w 52"/>
                  <a:gd name="T19" fmla="*/ 2 h 54"/>
                  <a:gd name="T20" fmla="*/ 1 w 52"/>
                  <a:gd name="T21" fmla="*/ 1 h 54"/>
                  <a:gd name="T22" fmla="*/ 1 w 52"/>
                  <a:gd name="T23" fmla="*/ 1 h 54"/>
                  <a:gd name="T24" fmla="*/ 1 w 52"/>
                  <a:gd name="T25" fmla="*/ 1 h 54"/>
                  <a:gd name="T26" fmla="*/ 1 w 52"/>
                  <a:gd name="T27" fmla="*/ 1 h 54"/>
                  <a:gd name="T28" fmla="*/ 0 w 52"/>
                  <a:gd name="T29" fmla="*/ 1 h 54"/>
                  <a:gd name="T30" fmla="*/ 1 w 52"/>
                  <a:gd name="T31" fmla="*/ 1 h 54"/>
                  <a:gd name="T32" fmla="*/ 1 w 52"/>
                  <a:gd name="T33" fmla="*/ 1 h 54"/>
                  <a:gd name="T34" fmla="*/ 1 w 52"/>
                  <a:gd name="T35" fmla="*/ 1 h 54"/>
                  <a:gd name="T36" fmla="*/ 1 w 52"/>
                  <a:gd name="T37" fmla="*/ 1 h 54"/>
                  <a:gd name="T38" fmla="*/ 1 w 52"/>
                  <a:gd name="T39" fmla="*/ 1 h 54"/>
                  <a:gd name="T40" fmla="*/ 1 w 52"/>
                  <a:gd name="T41" fmla="*/ 1 h 54"/>
                  <a:gd name="T42" fmla="*/ 1 w 52"/>
                  <a:gd name="T43" fmla="*/ 0 h 54"/>
                  <a:gd name="T44" fmla="*/ 1 w 52"/>
                  <a:gd name="T45" fmla="*/ 1 h 54"/>
                  <a:gd name="T46" fmla="*/ 1 w 52"/>
                  <a:gd name="T47" fmla="*/ 1 h 54"/>
                  <a:gd name="T48" fmla="*/ 1 w 52"/>
                  <a:gd name="T49" fmla="*/ 1 h 54"/>
                  <a:gd name="T50" fmla="*/ 1 w 52"/>
                  <a:gd name="T51" fmla="*/ 1 h 54"/>
                  <a:gd name="T52" fmla="*/ 1 w 52"/>
                  <a:gd name="T53" fmla="*/ 1 h 54"/>
                  <a:gd name="T54" fmla="*/ 1 w 52"/>
                  <a:gd name="T55" fmla="*/ 1 h 54"/>
                  <a:gd name="T56" fmla="*/ 1 w 52"/>
                  <a:gd name="T57" fmla="*/ 1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2"/>
                  <a:gd name="T88" fmla="*/ 0 h 54"/>
                  <a:gd name="T89" fmla="*/ 52 w 52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2" h="54">
                    <a:moveTo>
                      <a:pt x="51" y="26"/>
                    </a:moveTo>
                    <a:lnTo>
                      <a:pt x="50" y="33"/>
                    </a:lnTo>
                    <a:lnTo>
                      <a:pt x="48" y="38"/>
                    </a:lnTo>
                    <a:lnTo>
                      <a:pt x="45" y="43"/>
                    </a:lnTo>
                    <a:lnTo>
                      <a:pt x="41" y="47"/>
                    </a:lnTo>
                    <a:lnTo>
                      <a:pt x="36" y="50"/>
                    </a:lnTo>
                    <a:lnTo>
                      <a:pt x="31" y="52"/>
                    </a:lnTo>
                    <a:lnTo>
                      <a:pt x="25" y="53"/>
                    </a:lnTo>
                    <a:lnTo>
                      <a:pt x="20" y="52"/>
                    </a:lnTo>
                    <a:lnTo>
                      <a:pt x="15" y="50"/>
                    </a:lnTo>
                    <a:lnTo>
                      <a:pt x="10" y="47"/>
                    </a:lnTo>
                    <a:lnTo>
                      <a:pt x="6" y="43"/>
                    </a:lnTo>
                    <a:lnTo>
                      <a:pt x="3" y="38"/>
                    </a:lnTo>
                    <a:lnTo>
                      <a:pt x="1" y="33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6" y="10"/>
                    </a:lnTo>
                    <a:lnTo>
                      <a:pt x="10" y="6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1" y="6"/>
                    </a:lnTo>
                    <a:lnTo>
                      <a:pt x="45" y="10"/>
                    </a:lnTo>
                    <a:lnTo>
                      <a:pt x="48" y="15"/>
                    </a:lnTo>
                    <a:lnTo>
                      <a:pt x="50" y="20"/>
                    </a:lnTo>
                    <a:lnTo>
                      <a:pt x="51" y="26"/>
                    </a:lnTo>
                  </a:path>
                </a:pathLst>
              </a:custGeom>
              <a:solidFill>
                <a:srgbClr val="33CC33"/>
              </a:solidFill>
              <a:ln w="3175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latinLnBrk="0">
                  <a:lnSpc>
                    <a:spcPct val="100000"/>
                  </a:lnSpc>
                </a:pPr>
                <a:endParaRPr lang="en-US" sz="2000" b="0">
                  <a:solidFill>
                    <a:srgbClr val="000000"/>
                  </a:solidFill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17421" name="Rectangle 2574"/>
          <p:cNvSpPr>
            <a:spLocks noChangeArrowheads="1"/>
          </p:cNvSpPr>
          <p:nvPr/>
        </p:nvSpPr>
        <p:spPr bwMode="auto">
          <a:xfrm>
            <a:off x="6500813" y="1668463"/>
            <a:ext cx="100012" cy="4105275"/>
          </a:xfrm>
          <a:prstGeom prst="rect">
            <a:avLst/>
          </a:prstGeom>
          <a:solidFill>
            <a:schemeClr val="accent1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grpSp>
        <p:nvGrpSpPr>
          <p:cNvPr id="9" name="Group 2575"/>
          <p:cNvGrpSpPr>
            <a:grpSpLocks/>
          </p:cNvGrpSpPr>
          <p:nvPr/>
        </p:nvGrpSpPr>
        <p:grpSpPr bwMode="auto">
          <a:xfrm>
            <a:off x="557213" y="1498600"/>
            <a:ext cx="4514850" cy="4346575"/>
            <a:chOff x="288" y="792"/>
            <a:chExt cx="2844" cy="2738"/>
          </a:xfrm>
        </p:grpSpPr>
        <p:sp useBgFill="1">
          <p:nvSpPr>
            <p:cNvPr id="17453" name="Rectangle 2576"/>
            <p:cNvSpPr>
              <a:spLocks noChangeArrowheads="1"/>
            </p:cNvSpPr>
            <p:nvPr/>
          </p:nvSpPr>
          <p:spPr bwMode="auto">
            <a:xfrm rot="5400000">
              <a:off x="1592" y="1702"/>
              <a:ext cx="2016" cy="1064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82058" tIns="41029" rIns="82058" bIns="41029" anchor="ctr"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 useBgFill="1">
          <p:nvSpPr>
            <p:cNvPr id="17454" name="AutoShape 2577"/>
            <p:cNvSpPr>
              <a:spLocks noChangeArrowheads="1"/>
            </p:cNvSpPr>
            <p:nvPr/>
          </p:nvSpPr>
          <p:spPr bwMode="auto">
            <a:xfrm rot="5400000">
              <a:off x="-25" y="1105"/>
              <a:ext cx="2738" cy="211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77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400" y="10800"/>
                  </a:move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399"/>
                    <a:pt x="16199" y="7817"/>
                    <a:pt x="16200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ln w="9525">
              <a:noFill/>
              <a:miter lim="800000"/>
              <a:headEnd/>
              <a:tailEnd/>
            </a:ln>
          </p:spPr>
          <p:txBody>
            <a:bodyPr wrap="none" lIns="82058" tIns="41029" rIns="82058" bIns="41029" anchor="ctr"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0" name="Group 2578"/>
          <p:cNvGrpSpPr>
            <a:grpSpLocks/>
          </p:cNvGrpSpPr>
          <p:nvPr/>
        </p:nvGrpSpPr>
        <p:grpSpPr bwMode="auto">
          <a:xfrm>
            <a:off x="239713" y="1485900"/>
            <a:ext cx="4514850" cy="4346575"/>
            <a:chOff x="288" y="792"/>
            <a:chExt cx="2844" cy="2738"/>
          </a:xfrm>
        </p:grpSpPr>
        <p:sp useBgFill="1">
          <p:nvSpPr>
            <p:cNvPr id="17451" name="Rectangle 2579"/>
            <p:cNvSpPr>
              <a:spLocks noChangeArrowheads="1"/>
            </p:cNvSpPr>
            <p:nvPr/>
          </p:nvSpPr>
          <p:spPr bwMode="auto">
            <a:xfrm rot="5400000">
              <a:off x="1592" y="1702"/>
              <a:ext cx="2016" cy="1064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82058" tIns="41029" rIns="82058" bIns="41029" anchor="ctr"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 useBgFill="1">
          <p:nvSpPr>
            <p:cNvPr id="17452" name="AutoShape 2580"/>
            <p:cNvSpPr>
              <a:spLocks noChangeArrowheads="1"/>
            </p:cNvSpPr>
            <p:nvPr/>
          </p:nvSpPr>
          <p:spPr bwMode="auto">
            <a:xfrm rot="5400000">
              <a:off x="-25" y="1105"/>
              <a:ext cx="2738" cy="211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77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400" y="10800"/>
                  </a:move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399"/>
                    <a:pt x="16199" y="7817"/>
                    <a:pt x="16200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ln w="9525">
              <a:noFill/>
              <a:miter lim="800000"/>
              <a:headEnd/>
              <a:tailEnd/>
            </a:ln>
          </p:spPr>
          <p:txBody>
            <a:bodyPr wrap="none" lIns="82058" tIns="41029" rIns="82058" bIns="41029" anchor="ctr"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1" name="Group 2581"/>
          <p:cNvGrpSpPr>
            <a:grpSpLocks/>
          </p:cNvGrpSpPr>
          <p:nvPr/>
        </p:nvGrpSpPr>
        <p:grpSpPr bwMode="auto">
          <a:xfrm>
            <a:off x="23813" y="1498600"/>
            <a:ext cx="4514850" cy="4346575"/>
            <a:chOff x="288" y="792"/>
            <a:chExt cx="2844" cy="2738"/>
          </a:xfrm>
        </p:grpSpPr>
        <p:sp useBgFill="1">
          <p:nvSpPr>
            <p:cNvPr id="17449" name="Rectangle 2582"/>
            <p:cNvSpPr>
              <a:spLocks noChangeArrowheads="1"/>
            </p:cNvSpPr>
            <p:nvPr/>
          </p:nvSpPr>
          <p:spPr bwMode="auto">
            <a:xfrm rot="5400000">
              <a:off x="1592" y="1702"/>
              <a:ext cx="2016" cy="1064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82058" tIns="41029" rIns="82058" bIns="41029" anchor="ctr"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 useBgFill="1">
          <p:nvSpPr>
            <p:cNvPr id="17450" name="AutoShape 2583"/>
            <p:cNvSpPr>
              <a:spLocks noChangeArrowheads="1"/>
            </p:cNvSpPr>
            <p:nvPr/>
          </p:nvSpPr>
          <p:spPr bwMode="auto">
            <a:xfrm rot="5400000">
              <a:off x="-25" y="1105"/>
              <a:ext cx="2738" cy="211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77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400" y="10800"/>
                  </a:move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399"/>
                    <a:pt x="16199" y="7817"/>
                    <a:pt x="16200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ln w="9525">
              <a:noFill/>
              <a:miter lim="800000"/>
              <a:headEnd/>
              <a:tailEnd/>
            </a:ln>
          </p:spPr>
          <p:txBody>
            <a:bodyPr wrap="none" lIns="82058" tIns="41029" rIns="82058" bIns="41029" anchor="ctr"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2" name="Group 2584"/>
          <p:cNvGrpSpPr>
            <a:grpSpLocks/>
          </p:cNvGrpSpPr>
          <p:nvPr/>
        </p:nvGrpSpPr>
        <p:grpSpPr bwMode="auto">
          <a:xfrm>
            <a:off x="-280988" y="1524000"/>
            <a:ext cx="4514851" cy="4346575"/>
            <a:chOff x="288" y="792"/>
            <a:chExt cx="2844" cy="2738"/>
          </a:xfrm>
        </p:grpSpPr>
        <p:sp useBgFill="1">
          <p:nvSpPr>
            <p:cNvPr id="17447" name="Rectangle 2585"/>
            <p:cNvSpPr>
              <a:spLocks noChangeArrowheads="1"/>
            </p:cNvSpPr>
            <p:nvPr/>
          </p:nvSpPr>
          <p:spPr bwMode="auto">
            <a:xfrm rot="5400000">
              <a:off x="1592" y="1702"/>
              <a:ext cx="2016" cy="1064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82058" tIns="41029" rIns="82058" bIns="41029" anchor="ctr"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 useBgFill="1">
          <p:nvSpPr>
            <p:cNvPr id="17448" name="AutoShape 2586"/>
            <p:cNvSpPr>
              <a:spLocks noChangeArrowheads="1"/>
            </p:cNvSpPr>
            <p:nvPr/>
          </p:nvSpPr>
          <p:spPr bwMode="auto">
            <a:xfrm rot="5400000">
              <a:off x="-25" y="1105"/>
              <a:ext cx="2738" cy="211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77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400" y="10800"/>
                  </a:move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399"/>
                    <a:pt x="16199" y="7817"/>
                    <a:pt x="16200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ln w="9525">
              <a:noFill/>
              <a:miter lim="800000"/>
              <a:headEnd/>
              <a:tailEnd/>
            </a:ln>
          </p:spPr>
          <p:txBody>
            <a:bodyPr wrap="none" lIns="82058" tIns="41029" rIns="82058" bIns="41029" anchor="ctr"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3" name="Group 2587"/>
          <p:cNvGrpSpPr>
            <a:grpSpLocks/>
          </p:cNvGrpSpPr>
          <p:nvPr/>
        </p:nvGrpSpPr>
        <p:grpSpPr bwMode="auto">
          <a:xfrm>
            <a:off x="798513" y="1511300"/>
            <a:ext cx="4514850" cy="4346575"/>
            <a:chOff x="288" y="792"/>
            <a:chExt cx="2844" cy="2738"/>
          </a:xfrm>
        </p:grpSpPr>
        <p:sp useBgFill="1">
          <p:nvSpPr>
            <p:cNvPr id="17445" name="Rectangle 2588"/>
            <p:cNvSpPr>
              <a:spLocks noChangeArrowheads="1"/>
            </p:cNvSpPr>
            <p:nvPr/>
          </p:nvSpPr>
          <p:spPr bwMode="auto">
            <a:xfrm rot="5400000">
              <a:off x="1592" y="1702"/>
              <a:ext cx="2016" cy="1064"/>
            </a:xfrm>
            <a:prstGeom prst="rect">
              <a:avLst/>
            </a:prstGeom>
            <a:ln w="9525">
              <a:noFill/>
              <a:miter lim="800000"/>
              <a:headEnd/>
              <a:tailEnd/>
            </a:ln>
          </p:spPr>
          <p:txBody>
            <a:bodyPr wrap="none" lIns="82058" tIns="41029" rIns="82058" bIns="41029" anchor="ctr"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 useBgFill="1">
          <p:nvSpPr>
            <p:cNvPr id="17446" name="AutoShape 2589"/>
            <p:cNvSpPr>
              <a:spLocks noChangeArrowheads="1"/>
            </p:cNvSpPr>
            <p:nvPr/>
          </p:nvSpPr>
          <p:spPr bwMode="auto">
            <a:xfrm rot="5400000">
              <a:off x="-25" y="1105"/>
              <a:ext cx="2738" cy="211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77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5400" y="10800"/>
                  </a:move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399"/>
                    <a:pt x="16199" y="7817"/>
                    <a:pt x="16200" y="10799"/>
                  </a:cubicBezTo>
                  <a:lnTo>
                    <a:pt x="21600" y="10800"/>
                  </a:lnTo>
                  <a:cubicBezTo>
                    <a:pt x="21600" y="4835"/>
                    <a:pt x="16764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lose/>
                </a:path>
              </a:pathLst>
            </a:custGeom>
            <a:ln w="9525">
              <a:noFill/>
              <a:miter lim="800000"/>
              <a:headEnd/>
              <a:tailEnd/>
            </a:ln>
          </p:spPr>
          <p:txBody>
            <a:bodyPr wrap="none" lIns="82058" tIns="41029" rIns="82058" bIns="41029" anchor="ctr"/>
            <a:lstStyle/>
            <a:p>
              <a:pPr latinLnBrk="0">
                <a:lnSpc>
                  <a:spcPct val="100000"/>
                </a:lnSpc>
              </a:pPr>
              <a:endParaRPr lang="en-US" sz="2000" b="0">
                <a:solidFill>
                  <a:srgbClr val="000000"/>
                </a:solidFill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2830" name="Line 2590"/>
          <p:cNvSpPr>
            <a:spLocks noChangeShapeType="1"/>
          </p:cNvSpPr>
          <p:nvPr/>
        </p:nvSpPr>
        <p:spPr bwMode="auto">
          <a:xfrm flipH="1" flipV="1">
            <a:off x="3490913" y="3683000"/>
            <a:ext cx="2984500" cy="76200"/>
          </a:xfrm>
          <a:prstGeom prst="line">
            <a:avLst/>
          </a:prstGeom>
          <a:noFill/>
          <a:ln w="25400">
            <a:solidFill>
              <a:srgbClr val="33CC33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31" name="Line 2591"/>
          <p:cNvSpPr>
            <a:spLocks noChangeShapeType="1"/>
          </p:cNvSpPr>
          <p:nvPr/>
        </p:nvSpPr>
        <p:spPr bwMode="auto">
          <a:xfrm flipH="1" flipV="1">
            <a:off x="3376613" y="4114800"/>
            <a:ext cx="3073400" cy="1219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32" name="Line 2592"/>
          <p:cNvSpPr>
            <a:spLocks noChangeShapeType="1"/>
          </p:cNvSpPr>
          <p:nvPr/>
        </p:nvSpPr>
        <p:spPr bwMode="auto">
          <a:xfrm flipV="1">
            <a:off x="3465513" y="2293938"/>
            <a:ext cx="2921000" cy="10541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33" name="Line 2593"/>
          <p:cNvSpPr>
            <a:spLocks noChangeShapeType="1"/>
          </p:cNvSpPr>
          <p:nvPr/>
        </p:nvSpPr>
        <p:spPr bwMode="auto">
          <a:xfrm flipH="1" flipV="1">
            <a:off x="3427413" y="3886200"/>
            <a:ext cx="2984500" cy="622300"/>
          </a:xfrm>
          <a:prstGeom prst="line">
            <a:avLst/>
          </a:prstGeom>
          <a:noFill/>
          <a:ln w="25400">
            <a:solidFill>
              <a:srgbClr val="33CC33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34" name="Line 2594"/>
          <p:cNvSpPr>
            <a:spLocks noChangeShapeType="1"/>
          </p:cNvSpPr>
          <p:nvPr/>
        </p:nvSpPr>
        <p:spPr bwMode="auto">
          <a:xfrm flipV="1">
            <a:off x="3287713" y="1976438"/>
            <a:ext cx="31369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35" name="Line 2595"/>
          <p:cNvSpPr>
            <a:spLocks noChangeShapeType="1"/>
          </p:cNvSpPr>
          <p:nvPr/>
        </p:nvSpPr>
        <p:spPr bwMode="auto">
          <a:xfrm flipH="1" flipV="1">
            <a:off x="3287713" y="4216400"/>
            <a:ext cx="3098800" cy="1219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36" name="Line 2596"/>
          <p:cNvSpPr>
            <a:spLocks noChangeShapeType="1"/>
          </p:cNvSpPr>
          <p:nvPr/>
        </p:nvSpPr>
        <p:spPr bwMode="auto">
          <a:xfrm flipH="1" flipV="1">
            <a:off x="3122613" y="3721100"/>
            <a:ext cx="3289300" cy="165100"/>
          </a:xfrm>
          <a:prstGeom prst="line">
            <a:avLst/>
          </a:prstGeom>
          <a:noFill/>
          <a:ln w="25400">
            <a:solidFill>
              <a:srgbClr val="33CC33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37" name="Line 2597"/>
          <p:cNvSpPr>
            <a:spLocks noChangeShapeType="1"/>
          </p:cNvSpPr>
          <p:nvPr/>
        </p:nvSpPr>
        <p:spPr bwMode="auto">
          <a:xfrm flipV="1">
            <a:off x="3084513" y="2128838"/>
            <a:ext cx="3365500" cy="11049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38" name="Line 2598"/>
          <p:cNvSpPr>
            <a:spLocks noChangeShapeType="1"/>
          </p:cNvSpPr>
          <p:nvPr/>
        </p:nvSpPr>
        <p:spPr bwMode="auto">
          <a:xfrm flipH="1" flipV="1">
            <a:off x="2919413" y="4432300"/>
            <a:ext cx="3479800" cy="11811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39" name="Line 2599"/>
          <p:cNvSpPr>
            <a:spLocks noChangeShapeType="1"/>
          </p:cNvSpPr>
          <p:nvPr/>
        </p:nvSpPr>
        <p:spPr bwMode="auto">
          <a:xfrm flipH="1">
            <a:off x="2855913" y="2895600"/>
            <a:ext cx="3568700" cy="596900"/>
          </a:xfrm>
          <a:prstGeom prst="line">
            <a:avLst/>
          </a:prstGeom>
          <a:noFill/>
          <a:ln w="25400">
            <a:solidFill>
              <a:srgbClr val="33CC33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40" name="Line 2600"/>
          <p:cNvSpPr>
            <a:spLocks noChangeShapeType="1"/>
          </p:cNvSpPr>
          <p:nvPr/>
        </p:nvSpPr>
        <p:spPr bwMode="auto">
          <a:xfrm flipV="1">
            <a:off x="2843213" y="2395538"/>
            <a:ext cx="3556000" cy="7366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41" name="Line 2601"/>
          <p:cNvSpPr>
            <a:spLocks noChangeShapeType="1"/>
          </p:cNvSpPr>
          <p:nvPr/>
        </p:nvSpPr>
        <p:spPr bwMode="auto">
          <a:xfrm flipH="1" flipV="1">
            <a:off x="2805113" y="4254500"/>
            <a:ext cx="3568700" cy="6096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42" name="Line 2602"/>
          <p:cNvSpPr>
            <a:spLocks noChangeShapeType="1"/>
          </p:cNvSpPr>
          <p:nvPr/>
        </p:nvSpPr>
        <p:spPr bwMode="auto">
          <a:xfrm flipH="1">
            <a:off x="2563813" y="2908300"/>
            <a:ext cx="3810000" cy="762000"/>
          </a:xfrm>
          <a:prstGeom prst="line">
            <a:avLst/>
          </a:prstGeom>
          <a:noFill/>
          <a:ln w="25400">
            <a:solidFill>
              <a:srgbClr val="33CC33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43" name="Line 2603"/>
          <p:cNvSpPr>
            <a:spLocks noChangeShapeType="1"/>
          </p:cNvSpPr>
          <p:nvPr/>
        </p:nvSpPr>
        <p:spPr bwMode="auto">
          <a:xfrm flipV="1">
            <a:off x="2538413" y="2332038"/>
            <a:ext cx="3810000" cy="787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2844" name="Line 2604"/>
          <p:cNvSpPr>
            <a:spLocks noChangeShapeType="1"/>
          </p:cNvSpPr>
          <p:nvPr/>
        </p:nvSpPr>
        <p:spPr bwMode="auto">
          <a:xfrm flipH="1" flipV="1">
            <a:off x="2563813" y="4305300"/>
            <a:ext cx="3822700" cy="7112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pPr latinLnBrk="0">
              <a:lnSpc>
                <a:spcPct val="100000"/>
              </a:lnSpc>
            </a:pPr>
            <a:endParaRPr lang="en-US" sz="2000" b="0">
              <a:solidFill>
                <a:srgbClr val="000000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442" name="Rectangle 2605"/>
          <p:cNvSpPr>
            <a:spLocks noChangeArrowheads="1"/>
          </p:cNvSpPr>
          <p:nvPr/>
        </p:nvSpPr>
        <p:spPr bwMode="auto">
          <a:xfrm>
            <a:off x="228600" y="1752600"/>
            <a:ext cx="2592388" cy="838200"/>
          </a:xfrm>
          <a:prstGeom prst="rect">
            <a:avLst/>
          </a:prstGeom>
          <a:solidFill>
            <a:srgbClr val="FFFFCC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90477" tIns="44445" rIns="90477" bIns="44445"/>
          <a:lstStyle/>
          <a:p>
            <a:pPr algn="ctr" eaLnBrk="0" latinLnBrk="0" hangingPunct="0">
              <a:lnSpc>
                <a:spcPct val="100000"/>
              </a:lnSpc>
              <a:spcBef>
                <a:spcPct val="20000"/>
              </a:spcBef>
            </a:pPr>
            <a:r>
              <a:rPr lang="en-US" altLang="ko-KR" sz="2400" i="1" dirty="0">
                <a:solidFill>
                  <a:srgbClr val="000000"/>
                </a:solidFill>
                <a:latin typeface="Comic Sans MS" pitchFamily="66" charset="0"/>
                <a:ea typeface="Gulim" pitchFamily="34" charset="-127"/>
                <a:cs typeface="Arial" pitchFamily="34" charset="0"/>
              </a:rPr>
              <a:t>Needle-Shaped Specimen</a:t>
            </a:r>
          </a:p>
        </p:txBody>
      </p:sp>
      <p:sp>
        <p:nvSpPr>
          <p:cNvPr id="17444" name="Text Box 2607"/>
          <p:cNvSpPr txBox="1">
            <a:spLocks noChangeArrowheads="1"/>
          </p:cNvSpPr>
          <p:nvPr/>
        </p:nvSpPr>
        <p:spPr bwMode="auto">
          <a:xfrm>
            <a:off x="6934200" y="1447800"/>
            <a:ext cx="1601788" cy="466725"/>
          </a:xfrm>
          <a:prstGeom prst="rect">
            <a:avLst/>
          </a:prstGeom>
          <a:solidFill>
            <a:srgbClr val="FFFFCC"/>
          </a:solidFill>
          <a:ln w="9525">
            <a:solidFill>
              <a:srgbClr val="FFFFCC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latinLnBrk="0">
              <a:lnSpc>
                <a:spcPct val="100000"/>
              </a:lnSpc>
            </a:pPr>
            <a:r>
              <a:rPr lang="en-US" altLang="ko-KR" sz="2400" i="1" dirty="0">
                <a:solidFill>
                  <a:srgbClr val="000000"/>
                </a:solidFill>
                <a:latin typeface="Comic Sans MS" pitchFamily="66" charset="0"/>
                <a:ea typeface="Gulim" pitchFamily="34" charset="-127"/>
                <a:cs typeface="Arial" pitchFamily="34" charset="0"/>
              </a:rPr>
              <a:t>Raw Data</a:t>
            </a:r>
          </a:p>
        </p:txBody>
      </p:sp>
      <p:sp>
        <p:nvSpPr>
          <p:cNvPr id="2611" name="Rectangle 2610"/>
          <p:cNvSpPr/>
          <p:nvPr/>
        </p:nvSpPr>
        <p:spPr>
          <a:xfrm>
            <a:off x="2743200" y="381000"/>
            <a:ext cx="38747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0">
              <a:lnSpc>
                <a:spcPct val="100000"/>
              </a:lnSpc>
            </a:pPr>
            <a:r>
              <a:rPr lang="en-US" sz="2400" dirty="0" smtClean="0">
                <a:solidFill>
                  <a:srgbClr val="FFFFFF"/>
                </a:solidFill>
                <a:latin typeface="Comic Sans MS" pitchFamily="66" charset="0"/>
                <a:ea typeface="+mn-ea"/>
                <a:cs typeface="Arial" pitchFamily="34" charset="0"/>
              </a:rPr>
              <a:t>Atom-Probe Tomography</a:t>
            </a:r>
            <a:endParaRPr lang="en-US" sz="2400" dirty="0">
              <a:solidFill>
                <a:srgbClr val="FFFFFF"/>
              </a:solidFill>
              <a:latin typeface="Comic Sans MS" pitchFamily="66" charset="0"/>
              <a:ea typeface="+mn-ea"/>
              <a:cs typeface="Arial" pitchFamily="34" charset="0"/>
            </a:endParaRPr>
          </a:p>
        </p:txBody>
      </p:sp>
      <p:sp>
        <p:nvSpPr>
          <p:cNvPr id="2612" name="Slide Number Placeholder 261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6F5DC15-590D-412B-AD32-A5BED0BF3DE5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6497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28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12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8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"/>
                                            </p:cond>
                                          </p:stCondLst>
                                        </p:cTn>
                                        <p:tgtEl>
                                          <p:spTgt spid="12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28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"/>
                                            </p:cond>
                                          </p:stCondLst>
                                        </p:cTn>
                                        <p:tgtEl>
                                          <p:spTgt spid="12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28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9"/>
                                            </p:cond>
                                          </p:stCondLst>
                                        </p:cTn>
                                        <p:tgtEl>
                                          <p:spTgt spid="12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28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3"/>
                                            </p:cond>
                                          </p:stCondLst>
                                        </p:cTn>
                                        <p:tgtEl>
                                          <p:spTgt spid="12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28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"/>
                                            </p:cond>
                                          </p:stCondLst>
                                        </p:cTn>
                                        <p:tgtEl>
                                          <p:spTgt spid="12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28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"/>
                                            </p:cond>
                                          </p:stCondLst>
                                        </p:cTn>
                                        <p:tgtEl>
                                          <p:spTgt spid="12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28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"/>
                                            </p:cond>
                                          </p:stCondLst>
                                        </p:cTn>
                                        <p:tgtEl>
                                          <p:spTgt spid="12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28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"/>
                                            </p:cond>
                                          </p:stCondLst>
                                        </p:cTn>
                                        <p:tgtEl>
                                          <p:spTgt spid="12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283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"/>
                                            </p:cond>
                                          </p:stCondLst>
                                        </p:cTn>
                                        <p:tgtEl>
                                          <p:spTgt spid="12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284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3"/>
                                            </p:cond>
                                          </p:stCondLst>
                                        </p:cTn>
                                        <p:tgtEl>
                                          <p:spTgt spid="12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28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7"/>
                                            </p:cond>
                                          </p:stCondLst>
                                        </p:cTn>
                                        <p:tgtEl>
                                          <p:spTgt spid="12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28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4"/>
                                            </p:cond>
                                          </p:stCondLst>
                                        </p:cTn>
                                        <p:tgtEl>
                                          <p:spTgt spid="1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284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68"/>
                                            </p:cond>
                                          </p:stCondLst>
                                        </p:cTn>
                                        <p:tgtEl>
                                          <p:spTgt spid="12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128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2"/>
                                            </p:cond>
                                          </p:stCondLst>
                                        </p:cTn>
                                        <p:tgtEl>
                                          <p:spTgt spid="12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30" grpId="0" animBg="1"/>
      <p:bldP spid="12831" grpId="0" animBg="1"/>
      <p:bldP spid="12832" grpId="0" animBg="1"/>
      <p:bldP spid="12833" grpId="0" animBg="1"/>
      <p:bldP spid="12834" grpId="0" animBg="1"/>
      <p:bldP spid="12835" grpId="0" animBg="1"/>
      <p:bldP spid="12836" grpId="0" animBg="1"/>
      <p:bldP spid="12837" grpId="0" animBg="1"/>
      <p:bldP spid="12838" grpId="0" animBg="1"/>
      <p:bldP spid="12839" grpId="0" animBg="1"/>
      <p:bldP spid="12840" grpId="0" animBg="1"/>
      <p:bldP spid="12841" grpId="0" animBg="1"/>
      <p:bldP spid="12842" grpId="0" animBg="1"/>
      <p:bldP spid="12843" grpId="0" animBg="1"/>
      <p:bldP spid="1284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3"/>
          <p:cNvSpPr>
            <a:spLocks noChangeArrowheads="1"/>
          </p:cNvSpPr>
          <p:nvPr/>
        </p:nvSpPr>
        <p:spPr bwMode="auto">
          <a:xfrm>
            <a:off x="29" y="544513"/>
            <a:ext cx="9093387" cy="76200"/>
          </a:xfrm>
          <a:prstGeom prst="rect">
            <a:avLst/>
          </a:prstGeom>
          <a:gradFill rotWithShape="0">
            <a:gsLst>
              <a:gs pos="0">
                <a:srgbClr val="000099"/>
              </a:gs>
              <a:gs pos="100000">
                <a:srgbClr val="A9A9DD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/>
          </a:p>
        </p:txBody>
      </p:sp>
      <p:pic>
        <p:nvPicPr>
          <p:cNvPr id="4" name="Picture 1"/>
          <p:cNvPicPr>
            <a:picLocks noChangeAspect="1" noChangeArrowheads="1"/>
          </p:cNvPicPr>
          <p:nvPr/>
        </p:nvPicPr>
        <p:blipFill>
          <a:blip r:embed="rId3" cstate="print"/>
          <a:srcRect t="19969" r="2703" b="2992"/>
          <a:stretch>
            <a:fillRect/>
          </a:stretch>
        </p:blipFill>
        <p:spPr bwMode="auto">
          <a:xfrm>
            <a:off x="323528" y="1196752"/>
            <a:ext cx="7272808" cy="44534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 Box 880"/>
          <p:cNvSpPr txBox="1">
            <a:spLocks noChangeArrowheads="1"/>
          </p:cNvSpPr>
          <p:nvPr/>
        </p:nvSpPr>
        <p:spPr bwMode="auto">
          <a:xfrm>
            <a:off x="171806" y="620688"/>
            <a:ext cx="8162678" cy="627864"/>
          </a:xfrm>
          <a:prstGeom prst="rect">
            <a:avLst/>
          </a:prstGeom>
          <a:noFill/>
          <a:ln w="6350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just" defTabSz="954088">
              <a:spcBef>
                <a:spcPct val="50000"/>
              </a:spcBef>
              <a:buFont typeface="Wingdings" pitchFamily="2" charset="2"/>
              <a:buChar char="u"/>
            </a:pPr>
            <a:r>
              <a:rPr lang="en-US" altLang="ko-KR" sz="2400" b="1" dirty="0" smtClean="0">
                <a:latin typeface="Arial" pitchFamily="34" charset="0"/>
                <a:ea typeface="굴림" pitchFamily="50" charset="-127"/>
              </a:rPr>
              <a:t> FEI Helios </a:t>
            </a:r>
            <a:r>
              <a:rPr lang="en-US" altLang="ko-KR" sz="2400" b="1" dirty="0" err="1" smtClean="0">
                <a:latin typeface="Arial" pitchFamily="34" charset="0"/>
                <a:ea typeface="굴림" pitchFamily="50" charset="-127"/>
              </a:rPr>
              <a:t>Nanolab</a:t>
            </a:r>
            <a:endParaRPr lang="en-US" altLang="ko-KR" sz="2400" dirty="0">
              <a:latin typeface="Arial" pitchFamily="34" charset="0"/>
              <a:ea typeface="굴림" pitchFamily="50" charset="-127"/>
            </a:endParaRPr>
          </a:p>
        </p:txBody>
      </p:sp>
      <p:sp>
        <p:nvSpPr>
          <p:cNvPr id="6" name="Text Box 880"/>
          <p:cNvSpPr txBox="1">
            <a:spLocks noChangeArrowheads="1"/>
          </p:cNvSpPr>
          <p:nvPr/>
        </p:nvSpPr>
        <p:spPr bwMode="auto">
          <a:xfrm>
            <a:off x="539552" y="5529926"/>
            <a:ext cx="8321755" cy="1277273"/>
          </a:xfrm>
          <a:prstGeom prst="rect">
            <a:avLst/>
          </a:prstGeom>
          <a:noFill/>
          <a:ln w="6350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342900" indent="-342900" algn="just" defTabSz="954088">
              <a:lnSpc>
                <a:spcPct val="100000"/>
              </a:lnSpc>
              <a:spcBef>
                <a:spcPct val="50000"/>
              </a:spcBef>
              <a:buFont typeface="Wingdings"/>
              <a:buChar char="è"/>
            </a:pPr>
            <a:r>
              <a:rPr lang="en-US" altLang="ko-KR" sz="2200" dirty="0" smtClean="0">
                <a:solidFill>
                  <a:srgbClr val="C00000"/>
                </a:solidFill>
                <a:latin typeface="Arial" pitchFamily="34" charset="0"/>
                <a:sym typeface="Wingdings" pitchFamily="2" charset="2"/>
              </a:rPr>
              <a:t>Tip sharpening done using an ion energy of 30 kV</a:t>
            </a:r>
          </a:p>
          <a:p>
            <a:pPr marL="342900" indent="-342900" algn="just" defTabSz="954088">
              <a:lnSpc>
                <a:spcPct val="100000"/>
              </a:lnSpc>
              <a:spcBef>
                <a:spcPct val="50000"/>
              </a:spcBef>
              <a:buFont typeface="Wingdings"/>
              <a:buChar char="è"/>
            </a:pPr>
            <a:r>
              <a:rPr lang="en-US" altLang="ko-KR" sz="2200" dirty="0" smtClean="0">
                <a:solidFill>
                  <a:srgbClr val="C00000"/>
                </a:solidFill>
                <a:latin typeface="Arial" pitchFamily="34" charset="0"/>
                <a:sym typeface="Wingdings" pitchFamily="2" charset="2"/>
              </a:rPr>
              <a:t>Final stage is done using a low energy ion-beam at 2 kV in order to remove the damaged portions of the tip.</a:t>
            </a:r>
            <a:endParaRPr lang="en-US" altLang="ko-KR" sz="2200" dirty="0">
              <a:solidFill>
                <a:srgbClr val="C00000"/>
              </a:solidFill>
              <a:latin typeface="Arial" pitchFamily="34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111131" y="46050"/>
            <a:ext cx="676592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ko-KR" sz="2400" dirty="0">
                <a:solidFill>
                  <a:srgbClr val="000000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 </a:t>
            </a:r>
            <a:r>
              <a:rPr lang="en-US" altLang="ko-KR" sz="2400" dirty="0" smtClean="0">
                <a:solidFill>
                  <a:srgbClr val="000000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Sample Preparation –FIB/SEM</a:t>
            </a:r>
            <a:endParaRPr lang="en-US" altLang="ko-KR" sz="2400" dirty="0">
              <a:solidFill>
                <a:srgbClr val="000000"/>
              </a:solidFill>
              <a:latin typeface="Arial" pitchFamily="34" charset="0"/>
              <a:ea typeface="HY헤드라인M" pitchFamily="18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1618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3"/>
          <p:cNvSpPr>
            <a:spLocks noChangeArrowheads="1"/>
          </p:cNvSpPr>
          <p:nvPr/>
        </p:nvSpPr>
        <p:spPr bwMode="auto">
          <a:xfrm>
            <a:off x="29" y="544513"/>
            <a:ext cx="9093387" cy="76200"/>
          </a:xfrm>
          <a:prstGeom prst="rect">
            <a:avLst/>
          </a:prstGeom>
          <a:gradFill rotWithShape="0">
            <a:gsLst>
              <a:gs pos="0">
                <a:srgbClr val="000099"/>
              </a:gs>
              <a:gs pos="100000">
                <a:srgbClr val="A9A9DD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ko-KR" altLang="en-US"/>
          </a:p>
        </p:txBody>
      </p:sp>
      <p:pic>
        <p:nvPicPr>
          <p:cNvPr id="1402889" name="그림 11" descr="Nb_HAZ_IB_PtDepo_tilt52_2Kx_finish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786414" y="764723"/>
            <a:ext cx="1785586" cy="1846023"/>
          </a:xfrm>
          <a:prstGeom prst="rect">
            <a:avLst/>
          </a:prstGeom>
          <a:noFill/>
        </p:spPr>
      </p:pic>
      <p:pic>
        <p:nvPicPr>
          <p:cNvPr id="1402888" name="그림 6" descr="Nb_HAZ_EB_Patterning_tilt52_2Kx_side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954625" y="764723"/>
            <a:ext cx="1785586" cy="1846023"/>
          </a:xfrm>
          <a:prstGeom prst="rect">
            <a:avLst/>
          </a:prstGeom>
          <a:noFill/>
        </p:spPr>
      </p:pic>
      <p:pic>
        <p:nvPicPr>
          <p:cNvPr id="1402887" name="그림 4" descr="Nb_HAZ_EB_Liftout_tilt0_2.5Kx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122837" y="764723"/>
            <a:ext cx="1785586" cy="1846023"/>
          </a:xfrm>
          <a:prstGeom prst="rect">
            <a:avLst/>
          </a:prstGeom>
          <a:noFill/>
        </p:spPr>
      </p:pic>
      <p:pic>
        <p:nvPicPr>
          <p:cNvPr id="1402886" name="그림 7" descr="05_Nb_Bulk_IB_mount_30KV_9.7pA_2kx_M02_before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786413" y="2852921"/>
            <a:ext cx="1785586" cy="1846023"/>
          </a:xfrm>
          <a:prstGeom prst="rect">
            <a:avLst/>
          </a:prstGeom>
          <a:noFill/>
        </p:spPr>
      </p:pic>
      <p:pic>
        <p:nvPicPr>
          <p:cNvPr id="1402885" name="그림 8" descr="05_Nb_Bulk_IB_mount_30KV_9.7pA_8kx_M02_ptweld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954625" y="2852921"/>
            <a:ext cx="1785586" cy="1846023"/>
          </a:xfrm>
          <a:prstGeom prst="rect">
            <a:avLst/>
          </a:prstGeom>
          <a:noFill/>
        </p:spPr>
      </p:pic>
      <p:pic>
        <p:nvPicPr>
          <p:cNvPr id="1402884" name="그림 9" descr="M06_Nb_Bulk_EB_sharpening_tilt52_1.5um_12kx_10sec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7122837" y="2860871"/>
            <a:ext cx="1785586" cy="1846023"/>
          </a:xfrm>
          <a:prstGeom prst="rect">
            <a:avLst/>
          </a:prstGeom>
          <a:noFill/>
        </p:spPr>
      </p:pic>
      <p:pic>
        <p:nvPicPr>
          <p:cNvPr id="1402883" name="그림 12" descr="M06_Nb_Bulk_EB_sharpening_tilt52_0.5um_12kx_60sec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2786414" y="4967386"/>
            <a:ext cx="1785586" cy="1846023"/>
          </a:xfrm>
          <a:prstGeom prst="rect">
            <a:avLst/>
          </a:prstGeom>
          <a:noFill/>
        </p:spPr>
      </p:pic>
      <p:pic>
        <p:nvPicPr>
          <p:cNvPr id="1402882" name="그림 3" descr="M06_Nb_Bulk_EB_sharpening_tilt52_0.2um_15kx_180sec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954625" y="4967386"/>
            <a:ext cx="1785586" cy="1846023"/>
          </a:xfrm>
          <a:prstGeom prst="rect">
            <a:avLst/>
          </a:prstGeom>
          <a:noFill/>
        </p:spPr>
      </p:pic>
      <p:sp>
        <p:nvSpPr>
          <p:cNvPr id="28" name="직사각형 27"/>
          <p:cNvSpPr/>
          <p:nvPr/>
        </p:nvSpPr>
        <p:spPr bwMode="auto">
          <a:xfrm>
            <a:off x="426893" y="705508"/>
            <a:ext cx="1984867" cy="49398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457200" marR="0" indent="-457200" algn="l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(1) Lift-out</a:t>
            </a:r>
            <a:endParaRPr kumimoji="1" lang="ko-KR" altLang="en-US" sz="18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직사각형 28"/>
          <p:cNvSpPr/>
          <p:nvPr/>
        </p:nvSpPr>
        <p:spPr bwMode="auto">
          <a:xfrm>
            <a:off x="426893" y="2814921"/>
            <a:ext cx="1984867" cy="49398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457200" marR="0" indent="-457200" algn="l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(2) Mounting</a:t>
            </a:r>
            <a:endParaRPr kumimoji="1" lang="en-US" altLang="ko-KR" sz="1800" b="1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426893" y="4865399"/>
            <a:ext cx="1984867" cy="49398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spAutoFit/>
          </a:bodyPr>
          <a:lstStyle/>
          <a:p>
            <a:pPr marL="457200" marR="0" indent="-457200" algn="l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(3) Tip-Shaping</a:t>
            </a:r>
            <a:endParaRPr kumimoji="1" lang="ko-KR" altLang="en-US" sz="18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직사각형 30"/>
          <p:cNvSpPr/>
          <p:nvPr/>
        </p:nvSpPr>
        <p:spPr bwMode="auto">
          <a:xfrm>
            <a:off x="2786424" y="692696"/>
            <a:ext cx="1785387" cy="360000"/>
          </a:xfrm>
          <a:prstGeom prst="rect">
            <a:avLst/>
          </a:prstGeom>
          <a:solidFill>
            <a:srgbClr val="7030A0"/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457200" marR="0" indent="-457200" algn="ctr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Pt Deposition</a:t>
            </a:r>
            <a:endParaRPr kumimoji="1" lang="ko-KR" altLang="en-US" sz="14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2" name="직사각형 31"/>
          <p:cNvSpPr/>
          <p:nvPr/>
        </p:nvSpPr>
        <p:spPr bwMode="auto">
          <a:xfrm>
            <a:off x="4954632" y="692696"/>
            <a:ext cx="1785387" cy="360000"/>
          </a:xfrm>
          <a:prstGeom prst="rect">
            <a:avLst/>
          </a:prstGeom>
          <a:solidFill>
            <a:srgbClr val="7030A0"/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457200" marR="0" indent="-457200" algn="ctr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Trench</a:t>
            </a:r>
            <a:endParaRPr kumimoji="1" lang="ko-KR" altLang="en-US" sz="14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직사각형 32"/>
          <p:cNvSpPr/>
          <p:nvPr/>
        </p:nvSpPr>
        <p:spPr bwMode="auto">
          <a:xfrm>
            <a:off x="7122846" y="692696"/>
            <a:ext cx="1785387" cy="360000"/>
          </a:xfrm>
          <a:prstGeom prst="rect">
            <a:avLst/>
          </a:prstGeom>
          <a:solidFill>
            <a:srgbClr val="7030A0"/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457200" marR="0" indent="-457200" algn="ctr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Lift-out</a:t>
            </a:r>
            <a:endParaRPr kumimoji="1" lang="ko-KR" altLang="en-US" sz="14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직사각형 33"/>
          <p:cNvSpPr/>
          <p:nvPr/>
        </p:nvSpPr>
        <p:spPr bwMode="auto">
          <a:xfrm>
            <a:off x="2786424" y="2780928"/>
            <a:ext cx="1785387" cy="360000"/>
          </a:xfrm>
          <a:prstGeom prst="rect">
            <a:avLst/>
          </a:prstGeom>
          <a:solidFill>
            <a:srgbClr val="7030A0"/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457200" marR="0" indent="-457200" algn="ctr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Transfer</a:t>
            </a:r>
            <a:endParaRPr kumimoji="1" lang="ko-KR" altLang="en-US" sz="14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직사각형 34"/>
          <p:cNvSpPr/>
          <p:nvPr/>
        </p:nvSpPr>
        <p:spPr bwMode="auto">
          <a:xfrm>
            <a:off x="4954632" y="2780928"/>
            <a:ext cx="1785387" cy="360000"/>
          </a:xfrm>
          <a:prstGeom prst="rect">
            <a:avLst/>
          </a:prstGeom>
          <a:solidFill>
            <a:srgbClr val="7030A0"/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457200" marR="0" indent="-457200" algn="ctr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Pt Welding</a:t>
            </a:r>
            <a:endParaRPr kumimoji="1" lang="ko-KR" altLang="en-US" sz="14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직사각형 35"/>
          <p:cNvSpPr/>
          <p:nvPr/>
        </p:nvSpPr>
        <p:spPr bwMode="auto">
          <a:xfrm>
            <a:off x="7122846" y="2780928"/>
            <a:ext cx="1785387" cy="360000"/>
          </a:xfrm>
          <a:prstGeom prst="rect">
            <a:avLst/>
          </a:prstGeom>
          <a:solidFill>
            <a:srgbClr val="7030A0"/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457200" marR="0" indent="-457200" algn="ctr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Cut-off</a:t>
            </a:r>
            <a:endParaRPr kumimoji="1" lang="ko-KR" altLang="en-US" sz="14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직사각형 36"/>
          <p:cNvSpPr/>
          <p:nvPr/>
        </p:nvSpPr>
        <p:spPr bwMode="auto">
          <a:xfrm>
            <a:off x="2786424" y="4869160"/>
            <a:ext cx="1785387" cy="360000"/>
          </a:xfrm>
          <a:prstGeom prst="rect">
            <a:avLst/>
          </a:prstGeom>
          <a:solidFill>
            <a:srgbClr val="7030A0"/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457200" marR="0" indent="-457200" algn="ctr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Initial</a:t>
            </a:r>
            <a:endParaRPr kumimoji="1" lang="ko-KR" altLang="en-US" sz="14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8" name="직사각형 37"/>
          <p:cNvSpPr/>
          <p:nvPr/>
        </p:nvSpPr>
        <p:spPr bwMode="auto">
          <a:xfrm>
            <a:off x="4954632" y="4869160"/>
            <a:ext cx="1785387" cy="360000"/>
          </a:xfrm>
          <a:prstGeom prst="rect">
            <a:avLst/>
          </a:prstGeom>
          <a:solidFill>
            <a:srgbClr val="7030A0"/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457200" marR="0" indent="-457200" algn="ctr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Final</a:t>
            </a:r>
            <a:endParaRPr kumimoji="1" lang="ko-KR" altLang="en-US" sz="14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오른쪽 화살표 39"/>
          <p:cNvSpPr/>
          <p:nvPr/>
        </p:nvSpPr>
        <p:spPr bwMode="auto">
          <a:xfrm>
            <a:off x="4611233" y="1124744"/>
            <a:ext cx="318819" cy="981274"/>
          </a:xfrm>
          <a:prstGeom prst="rightArrow">
            <a:avLst/>
          </a:prstGeom>
          <a:noFill/>
          <a:ln w="222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457200" marR="0" indent="-457200" algn="l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41" name="오른쪽 화살표 40"/>
          <p:cNvSpPr/>
          <p:nvPr/>
        </p:nvSpPr>
        <p:spPr bwMode="auto">
          <a:xfrm>
            <a:off x="6779442" y="1124744"/>
            <a:ext cx="318819" cy="981274"/>
          </a:xfrm>
          <a:prstGeom prst="rightArrow">
            <a:avLst/>
          </a:prstGeom>
          <a:noFill/>
          <a:ln w="222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457200" marR="0" indent="-457200" algn="l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42" name="오른쪽 화살표 41"/>
          <p:cNvSpPr/>
          <p:nvPr/>
        </p:nvSpPr>
        <p:spPr bwMode="auto">
          <a:xfrm>
            <a:off x="4611233" y="3140968"/>
            <a:ext cx="318819" cy="981274"/>
          </a:xfrm>
          <a:prstGeom prst="rightArrow">
            <a:avLst/>
          </a:prstGeom>
          <a:noFill/>
          <a:ln w="222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457200" marR="0" indent="-457200" algn="l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43" name="오른쪽 화살표 42"/>
          <p:cNvSpPr/>
          <p:nvPr/>
        </p:nvSpPr>
        <p:spPr bwMode="auto">
          <a:xfrm>
            <a:off x="6779442" y="3140968"/>
            <a:ext cx="318819" cy="981274"/>
          </a:xfrm>
          <a:prstGeom prst="rightArrow">
            <a:avLst/>
          </a:prstGeom>
          <a:noFill/>
          <a:ln w="222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457200" marR="0" indent="-457200" algn="l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44" name="오른쪽 화살표 43"/>
          <p:cNvSpPr/>
          <p:nvPr/>
        </p:nvSpPr>
        <p:spPr bwMode="auto">
          <a:xfrm>
            <a:off x="4611233" y="5301208"/>
            <a:ext cx="318819" cy="981274"/>
          </a:xfrm>
          <a:prstGeom prst="rightArrow">
            <a:avLst/>
          </a:prstGeom>
          <a:noFill/>
          <a:ln w="222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457200" marR="0" indent="-457200" algn="l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  <p:sp>
        <p:nvSpPr>
          <p:cNvPr id="45" name="오른쪽 화살표 44"/>
          <p:cNvSpPr/>
          <p:nvPr/>
        </p:nvSpPr>
        <p:spPr bwMode="auto">
          <a:xfrm>
            <a:off x="6779442" y="5301208"/>
            <a:ext cx="318819" cy="981274"/>
          </a:xfrm>
          <a:prstGeom prst="rightArrow">
            <a:avLst/>
          </a:prstGeom>
          <a:noFill/>
          <a:ln w="222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457200" marR="0" indent="-457200" algn="l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1" lang="ko-KR" alt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굴림" pitchFamily="50" charset="-127"/>
              <a:ea typeface="굴림" pitchFamily="50" charset="-127"/>
            </a:endParaRPr>
          </a:p>
        </p:txBody>
      </p:sp>
      <p:pic>
        <p:nvPicPr>
          <p:cNvPr id="46" name="Picture 3" descr="D:\2010_Northwestern\03SRF-Project\02RawData\SEM\01_FIB\20110118_FIB_Nb_HAZ_Liftout_tip\M02\M02_Nb_HAZ_EB_Final_tilt52_100kx.jpg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7122837" y="5157211"/>
            <a:ext cx="1785586" cy="1644343"/>
          </a:xfrm>
          <a:prstGeom prst="rect">
            <a:avLst/>
          </a:prstGeom>
          <a:noFill/>
        </p:spPr>
      </p:pic>
      <p:sp>
        <p:nvSpPr>
          <p:cNvPr id="39" name="직사각형 38"/>
          <p:cNvSpPr/>
          <p:nvPr/>
        </p:nvSpPr>
        <p:spPr bwMode="auto">
          <a:xfrm>
            <a:off x="7122846" y="4869160"/>
            <a:ext cx="1785387" cy="360000"/>
          </a:xfrm>
          <a:prstGeom prst="rect">
            <a:avLst/>
          </a:prstGeom>
          <a:solidFill>
            <a:srgbClr val="7030A0"/>
          </a:solidFill>
          <a:ln w="222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  <a:noAutofit/>
          </a:bodyPr>
          <a:lstStyle/>
          <a:p>
            <a:pPr marL="457200" marR="0" indent="-457200" algn="ctr" defTabSz="914400" rtl="0" eaLnBrk="1" fontAlgn="base" latinLnBrk="1" hangingPunct="1">
              <a:lnSpc>
                <a:spcPct val="14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en-US" altLang="ko-KR" sz="1400" b="1" i="0" u="none" strike="noStrike" cap="none" normalizeH="0" baseline="0" dirty="0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Final-High </a:t>
            </a:r>
            <a:r>
              <a:rPr kumimoji="1" lang="en-US" altLang="ko-KR" sz="1400" b="1" i="0" u="none" strike="noStrike" cap="none" normalizeH="0" baseline="0" dirty="0" err="1" smtClean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Mag</a:t>
            </a:r>
            <a:endParaRPr kumimoji="1" lang="ko-KR" altLang="en-US" sz="1400" b="1" i="0" u="none" strike="noStrike" cap="none" normalizeH="0" baseline="0" dirty="0" smtClean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48" name="직선 화살표 연결선 47"/>
          <p:cNvCxnSpPr/>
          <p:nvPr/>
        </p:nvCxnSpPr>
        <p:spPr bwMode="auto">
          <a:xfrm>
            <a:off x="2786414" y="1124744"/>
            <a:ext cx="573938" cy="1588"/>
          </a:xfrm>
          <a:prstGeom prst="straightConnector1">
            <a:avLst/>
          </a:prstGeom>
          <a:noFill/>
          <a:ln w="22225" cap="flat" cmpd="sng" algn="ctr">
            <a:solidFill>
              <a:schemeClr val="bg1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50" name="TextBox 49"/>
          <p:cNvSpPr txBox="1"/>
          <p:nvPr/>
        </p:nvSpPr>
        <p:spPr>
          <a:xfrm>
            <a:off x="2800375" y="1062262"/>
            <a:ext cx="619004" cy="36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20 </a:t>
            </a:r>
            <a:r>
              <a:rPr lang="en-US" altLang="ko-KR" sz="1200" dirty="0" smtClean="0">
                <a:solidFill>
                  <a:schemeClr val="bg1"/>
                </a:solidFill>
                <a:latin typeface="Symbol" pitchFamily="18" charset="2"/>
                <a:cs typeface="Times New Roman" pitchFamily="18" charset="0"/>
              </a:rPr>
              <a:t>m</a:t>
            </a:r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endParaRPr lang="ko-KR" altLang="en-US" sz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52" name="직선 화살표 연결선 51"/>
          <p:cNvCxnSpPr/>
          <p:nvPr/>
        </p:nvCxnSpPr>
        <p:spPr bwMode="auto">
          <a:xfrm>
            <a:off x="4954626" y="1124744"/>
            <a:ext cx="573938" cy="1588"/>
          </a:xfrm>
          <a:prstGeom prst="straightConnector1">
            <a:avLst/>
          </a:prstGeom>
          <a:noFill/>
          <a:ln w="22225" cap="flat" cmpd="sng" algn="ctr">
            <a:solidFill>
              <a:schemeClr val="bg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54" name="직선 화살표 연결선 53"/>
          <p:cNvCxnSpPr/>
          <p:nvPr/>
        </p:nvCxnSpPr>
        <p:spPr bwMode="auto">
          <a:xfrm>
            <a:off x="7129585" y="1124744"/>
            <a:ext cx="573938" cy="1588"/>
          </a:xfrm>
          <a:prstGeom prst="straightConnector1">
            <a:avLst/>
          </a:prstGeom>
          <a:noFill/>
          <a:ln w="22225" cap="flat" cmpd="sng" algn="ctr">
            <a:solidFill>
              <a:schemeClr val="bg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58" name="직선 화살표 연결선 57"/>
          <p:cNvCxnSpPr/>
          <p:nvPr/>
        </p:nvCxnSpPr>
        <p:spPr bwMode="auto">
          <a:xfrm>
            <a:off x="2786414" y="3212976"/>
            <a:ext cx="573938" cy="1588"/>
          </a:xfrm>
          <a:prstGeom prst="straightConnector1">
            <a:avLst/>
          </a:prstGeom>
          <a:noFill/>
          <a:ln w="22225" cap="flat" cmpd="sng" algn="ctr">
            <a:solidFill>
              <a:schemeClr val="bg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60" name="직선 화살표 연결선 59"/>
          <p:cNvCxnSpPr/>
          <p:nvPr/>
        </p:nvCxnSpPr>
        <p:spPr bwMode="auto">
          <a:xfrm>
            <a:off x="4954626" y="3212976"/>
            <a:ext cx="573938" cy="1588"/>
          </a:xfrm>
          <a:prstGeom prst="straightConnector1">
            <a:avLst/>
          </a:prstGeom>
          <a:noFill/>
          <a:ln w="22225" cap="flat" cmpd="sng" algn="ctr">
            <a:solidFill>
              <a:schemeClr val="bg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66" name="직선 화살표 연결선 65"/>
          <p:cNvCxnSpPr/>
          <p:nvPr/>
        </p:nvCxnSpPr>
        <p:spPr bwMode="auto">
          <a:xfrm>
            <a:off x="7129585" y="3212976"/>
            <a:ext cx="510111" cy="1588"/>
          </a:xfrm>
          <a:prstGeom prst="straightConnector1">
            <a:avLst/>
          </a:prstGeom>
          <a:noFill/>
          <a:ln w="22225" cap="flat" cmpd="sng" algn="ctr">
            <a:solidFill>
              <a:schemeClr val="bg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70" name="직선 화살표 연결선 69"/>
          <p:cNvCxnSpPr/>
          <p:nvPr/>
        </p:nvCxnSpPr>
        <p:spPr bwMode="auto">
          <a:xfrm>
            <a:off x="2786414" y="5301208"/>
            <a:ext cx="510111" cy="1588"/>
          </a:xfrm>
          <a:prstGeom prst="straightConnector1">
            <a:avLst/>
          </a:prstGeom>
          <a:noFill/>
          <a:ln w="22225" cap="flat" cmpd="sng" algn="ctr">
            <a:solidFill>
              <a:schemeClr val="bg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72" name="직선 화살표 연결선 71"/>
          <p:cNvCxnSpPr/>
          <p:nvPr/>
        </p:nvCxnSpPr>
        <p:spPr bwMode="auto">
          <a:xfrm>
            <a:off x="4954625" y="5301208"/>
            <a:ext cx="510111" cy="1588"/>
          </a:xfrm>
          <a:prstGeom prst="straightConnector1">
            <a:avLst/>
          </a:prstGeom>
          <a:noFill/>
          <a:ln w="22225" cap="flat" cmpd="sng" algn="ctr">
            <a:solidFill>
              <a:schemeClr val="bg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75" name="직선 화살표 연결선 74"/>
          <p:cNvCxnSpPr/>
          <p:nvPr/>
        </p:nvCxnSpPr>
        <p:spPr bwMode="auto">
          <a:xfrm>
            <a:off x="7122837" y="5301208"/>
            <a:ext cx="573875" cy="1588"/>
          </a:xfrm>
          <a:prstGeom prst="straightConnector1">
            <a:avLst/>
          </a:prstGeom>
          <a:noFill/>
          <a:ln w="22225" cap="flat" cmpd="sng" algn="ctr">
            <a:solidFill>
              <a:schemeClr val="bg1"/>
            </a:solidFill>
            <a:prstDash val="solid"/>
            <a:round/>
            <a:headEnd type="arrow" w="med" len="med"/>
            <a:tailEnd type="arrow"/>
          </a:ln>
          <a:effectLst/>
        </p:spPr>
      </p:cxnSp>
      <p:sp>
        <p:nvSpPr>
          <p:cNvPr id="76" name="TextBox 75"/>
          <p:cNvSpPr txBox="1"/>
          <p:nvPr/>
        </p:nvSpPr>
        <p:spPr>
          <a:xfrm>
            <a:off x="7092280" y="5273769"/>
            <a:ext cx="792088" cy="36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400 nm</a:t>
            </a:r>
            <a:endParaRPr lang="ko-KR" altLang="en-US" sz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946001" y="1062262"/>
            <a:ext cx="619004" cy="36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20 </a:t>
            </a:r>
            <a:r>
              <a:rPr lang="en-US" altLang="ko-KR" sz="1200" dirty="0" smtClean="0">
                <a:solidFill>
                  <a:schemeClr val="bg1"/>
                </a:solidFill>
                <a:latin typeface="Symbol" pitchFamily="18" charset="2"/>
                <a:cs typeface="Times New Roman" pitchFamily="18" charset="0"/>
              </a:rPr>
              <a:t>m</a:t>
            </a:r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endParaRPr lang="ko-KR" altLang="en-US" sz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763881" y="3161475"/>
            <a:ext cx="619004" cy="36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20 </a:t>
            </a:r>
            <a:r>
              <a:rPr lang="en-US" altLang="ko-KR" sz="1200" dirty="0" smtClean="0">
                <a:solidFill>
                  <a:schemeClr val="bg1"/>
                </a:solidFill>
                <a:latin typeface="Symbol" pitchFamily="18" charset="2"/>
                <a:cs typeface="Times New Roman" pitchFamily="18" charset="0"/>
              </a:rPr>
              <a:t>m</a:t>
            </a:r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endParaRPr lang="ko-KR" altLang="en-US" sz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7121348" y="1062262"/>
            <a:ext cx="619004" cy="36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15 </a:t>
            </a:r>
            <a:r>
              <a:rPr lang="en-US" altLang="ko-KR" sz="1200" dirty="0" smtClean="0">
                <a:solidFill>
                  <a:schemeClr val="bg1"/>
                </a:solidFill>
                <a:latin typeface="Symbol" pitchFamily="18" charset="2"/>
                <a:cs typeface="Times New Roman" pitchFamily="18" charset="0"/>
              </a:rPr>
              <a:t>m</a:t>
            </a:r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endParaRPr lang="ko-KR" altLang="en-US" sz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4991348" y="3161475"/>
            <a:ext cx="619004" cy="36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5 </a:t>
            </a:r>
            <a:r>
              <a:rPr lang="en-US" altLang="ko-KR" sz="1200" dirty="0" smtClean="0">
                <a:solidFill>
                  <a:schemeClr val="bg1"/>
                </a:solidFill>
                <a:latin typeface="Symbol" pitchFamily="18" charset="2"/>
                <a:cs typeface="Times New Roman" pitchFamily="18" charset="0"/>
              </a:rPr>
              <a:t>m</a:t>
            </a:r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endParaRPr lang="ko-KR" altLang="en-US" sz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121348" y="3161475"/>
            <a:ext cx="619004" cy="36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3 </a:t>
            </a:r>
            <a:r>
              <a:rPr lang="en-US" altLang="ko-KR" sz="1200" dirty="0" smtClean="0">
                <a:solidFill>
                  <a:schemeClr val="bg1"/>
                </a:solidFill>
                <a:latin typeface="Symbol" pitchFamily="18" charset="2"/>
                <a:cs typeface="Times New Roman" pitchFamily="18" charset="0"/>
              </a:rPr>
              <a:t>m</a:t>
            </a:r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endParaRPr lang="ko-KR" altLang="en-US" sz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775468" y="5238754"/>
            <a:ext cx="619004" cy="36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3 </a:t>
            </a:r>
            <a:r>
              <a:rPr lang="en-US" altLang="ko-KR" sz="1200" dirty="0" smtClean="0">
                <a:solidFill>
                  <a:schemeClr val="bg1"/>
                </a:solidFill>
                <a:latin typeface="Symbol" pitchFamily="18" charset="2"/>
                <a:cs typeface="Times New Roman" pitchFamily="18" charset="0"/>
              </a:rPr>
              <a:t>m</a:t>
            </a:r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endParaRPr lang="ko-KR" altLang="en-US" sz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4900178" y="5238754"/>
            <a:ext cx="710174" cy="36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2.5 </a:t>
            </a:r>
            <a:r>
              <a:rPr lang="en-US" altLang="ko-KR" sz="1200" dirty="0" smtClean="0">
                <a:solidFill>
                  <a:schemeClr val="bg1"/>
                </a:solidFill>
                <a:latin typeface="Symbol" pitchFamily="18" charset="2"/>
                <a:cs typeface="Times New Roman" pitchFamily="18" charset="0"/>
              </a:rPr>
              <a:t>m</a:t>
            </a:r>
            <a:r>
              <a:rPr lang="en-US" altLang="ko-KR" sz="12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endParaRPr lang="ko-KR" altLang="en-US" sz="12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5" name="Text Box 2"/>
          <p:cNvSpPr txBox="1">
            <a:spLocks noChangeArrowheads="1"/>
          </p:cNvSpPr>
          <p:nvPr/>
        </p:nvSpPr>
        <p:spPr bwMode="auto">
          <a:xfrm>
            <a:off x="111131" y="46050"/>
            <a:ext cx="676592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ko-KR" sz="2400" dirty="0">
                <a:solidFill>
                  <a:schemeClr val="bg1">
                    <a:lumMod val="75000"/>
                  </a:schemeClr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 </a:t>
            </a:r>
            <a:r>
              <a:rPr lang="en-US" altLang="ko-KR" sz="2400" dirty="0" smtClean="0">
                <a:solidFill>
                  <a:schemeClr val="bg1">
                    <a:lumMod val="75000"/>
                  </a:schemeClr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Sample Preparation –FIB/SEM</a:t>
            </a:r>
            <a:endParaRPr lang="en-US" altLang="ko-KR" sz="2400" dirty="0">
              <a:solidFill>
                <a:schemeClr val="bg1">
                  <a:lumMod val="75000"/>
                </a:schemeClr>
              </a:solidFill>
              <a:latin typeface="Arial" pitchFamily="34" charset="0"/>
              <a:ea typeface="HY헤드라인M" pitchFamily="18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9825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Rectangle 3"/>
          <p:cNvSpPr>
            <a:spLocks noChangeArrowheads="1"/>
          </p:cNvSpPr>
          <p:nvPr/>
        </p:nvSpPr>
        <p:spPr bwMode="auto">
          <a:xfrm>
            <a:off x="0" y="500075"/>
            <a:ext cx="9144000" cy="71437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9B9BD7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eaLnBrk="0" latinLnBrk="0" hangingPunct="0">
              <a:lnSpc>
                <a:spcPct val="100000"/>
              </a:lnSpc>
            </a:pPr>
            <a:endParaRPr kumimoji="0" lang="ko-KR" altLang="ko-KR" sz="2000">
              <a:solidFill>
                <a:srgbClr val="000000"/>
              </a:solidFill>
            </a:endParaRPr>
          </a:p>
        </p:txBody>
      </p:sp>
      <p:sp>
        <p:nvSpPr>
          <p:cNvPr id="46108" name="AutoShape 4"/>
          <p:cNvSpPr>
            <a:spLocks noChangeArrowheads="1"/>
          </p:cNvSpPr>
          <p:nvPr/>
        </p:nvSpPr>
        <p:spPr bwMode="auto">
          <a:xfrm>
            <a:off x="74613" y="592138"/>
            <a:ext cx="8569325" cy="6215062"/>
          </a:xfrm>
          <a:prstGeom prst="roundRect">
            <a:avLst>
              <a:gd name="adj" fmla="val 0"/>
            </a:avLst>
          </a:prstGeom>
          <a:noFill/>
          <a:ln w="9525">
            <a:noFill/>
            <a:round/>
            <a:headEnd/>
            <a:tailEnd/>
          </a:ln>
        </p:spPr>
        <p:txBody>
          <a:bodyPr wrap="none"/>
          <a:lstStyle/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altLang="ko-KR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LEAP analyses for two different laser pulse energies: wavelength = 355 nm (UV)</a:t>
            </a: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r>
              <a:rPr lang="en-US" altLang="ko-KR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          </a:t>
            </a:r>
            <a:endParaRPr lang="ko-KR" altLang="en-US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</p:txBody>
      </p:sp>
      <p:sp>
        <p:nvSpPr>
          <p:cNvPr id="19" name="Text Box 2"/>
          <p:cNvSpPr txBox="1">
            <a:spLocks noChangeArrowheads="1"/>
          </p:cNvSpPr>
          <p:nvPr/>
        </p:nvSpPr>
        <p:spPr bwMode="auto">
          <a:xfrm>
            <a:off x="111131" y="46050"/>
            <a:ext cx="6765925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ko-KR" sz="2400" dirty="0">
                <a:solidFill>
                  <a:srgbClr val="000000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 </a:t>
            </a:r>
            <a:r>
              <a:rPr lang="en-US" altLang="ko-KR" sz="2400" dirty="0" smtClean="0">
                <a:solidFill>
                  <a:srgbClr val="000000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LEAP tomography of </a:t>
            </a:r>
            <a:r>
              <a:rPr lang="en-US" altLang="ko-KR" sz="2400" dirty="0" err="1" smtClean="0">
                <a:solidFill>
                  <a:srgbClr val="000000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Nb</a:t>
            </a:r>
            <a:endParaRPr lang="en-US" altLang="ko-KR" sz="2400" dirty="0">
              <a:solidFill>
                <a:srgbClr val="000000"/>
              </a:solidFill>
              <a:latin typeface="Arial" pitchFamily="34" charset="0"/>
              <a:ea typeface="HY헤드라인M" pitchFamily="18" charset="-127"/>
              <a:cs typeface="Arial" pitchFamily="34" charset="0"/>
            </a:endParaRPr>
          </a:p>
        </p:txBody>
      </p:sp>
      <p:graphicFrame>
        <p:nvGraphicFramePr>
          <p:cNvPr id="11" name="Group 1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2668674"/>
              </p:ext>
            </p:extLst>
          </p:nvPr>
        </p:nvGraphicFramePr>
        <p:xfrm>
          <a:off x="35498" y="942628"/>
          <a:ext cx="9001001" cy="5877272"/>
        </p:xfrm>
        <a:graphic>
          <a:graphicData uri="http://schemas.openxmlformats.org/drawingml/2006/table">
            <a:tbl>
              <a:tblPr/>
              <a:tblGrid>
                <a:gridCol w="936104"/>
                <a:gridCol w="2688299"/>
                <a:gridCol w="2688299"/>
                <a:gridCol w="2688299"/>
              </a:tblGrid>
              <a:tr h="42209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Laser LEAP (High)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Laser LEAP (Low)</a:t>
                      </a:r>
                      <a:endParaRPr kumimoji="1" lang="ko-KR" altLang="ko-KR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Voltage LEAP</a:t>
                      </a:r>
                      <a:endParaRPr kumimoji="1" lang="ko-KR" altLang="ko-KR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3148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Condition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RHIT:15765</a:t>
                      </a:r>
                    </a:p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(1) Pulse rate: 500 kHz</a:t>
                      </a:r>
                    </a:p>
                    <a:p>
                      <a:pPr marL="457200" indent="-457200"/>
                      <a:r>
                        <a:rPr lang="en-US" altLang="ko-KR" sz="1200" dirty="0" smtClean="0">
                          <a:solidFill>
                            <a:srgbClr val="FF0000"/>
                          </a:solidFill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(2) Pulse energy: 50 </a:t>
                      </a:r>
                      <a:r>
                        <a:rPr lang="en-US" altLang="ko-KR" sz="1200" dirty="0" err="1" smtClean="0">
                          <a:solidFill>
                            <a:srgbClr val="FF0000"/>
                          </a:solidFill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pJ</a:t>
                      </a:r>
                      <a:endParaRPr lang="en-US" altLang="ko-KR" sz="1200" dirty="0" smtClean="0">
                        <a:solidFill>
                          <a:srgbClr val="FF0000"/>
                        </a:solidFill>
                        <a:latin typeface="Arial Unicode MS" pitchFamily="50" charset="-127"/>
                        <a:ea typeface="Arial Unicode MS" pitchFamily="50" charset="-127"/>
                        <a:cs typeface="Arial Unicode MS" pitchFamily="50" charset="-127"/>
                      </a:endParaRPr>
                    </a:p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(3) Temp.: 30 K</a:t>
                      </a:r>
                    </a:p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(4) Evaporation rate: 0.50 -1.00 %</a:t>
                      </a:r>
                    </a:p>
                    <a:p>
                      <a:pPr marL="457200" indent="-457200"/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  <a:sym typeface="Wingdings" pitchFamily="2" charset="2"/>
                        </a:rPr>
                        <a:t> 3M ions (Max Volt = 8 kV)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RHIT:15967 </a:t>
                      </a:r>
                    </a:p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(1) Pulse rate: 250 kHz</a:t>
                      </a:r>
                    </a:p>
                    <a:p>
                      <a:pPr marL="457200" indent="-457200"/>
                      <a:r>
                        <a:rPr lang="en-US" altLang="ko-KR" sz="1200" dirty="0" smtClean="0">
                          <a:solidFill>
                            <a:srgbClr val="FF0000"/>
                          </a:solidFill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(2) Pulse energy: 10 </a:t>
                      </a:r>
                      <a:r>
                        <a:rPr lang="en-US" altLang="ko-KR" sz="1200" dirty="0" err="1" smtClean="0">
                          <a:solidFill>
                            <a:srgbClr val="FF0000"/>
                          </a:solidFill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pJ</a:t>
                      </a:r>
                      <a:endParaRPr lang="en-US" altLang="ko-KR" sz="1200" dirty="0" smtClean="0">
                        <a:solidFill>
                          <a:srgbClr val="FF0000"/>
                        </a:solidFill>
                        <a:latin typeface="Arial Unicode MS" pitchFamily="50" charset="-127"/>
                        <a:ea typeface="Arial Unicode MS" pitchFamily="50" charset="-127"/>
                        <a:cs typeface="Arial Unicode MS" pitchFamily="50" charset="-127"/>
                      </a:endParaRPr>
                    </a:p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(3) Temp.: 30 K</a:t>
                      </a:r>
                    </a:p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(4) Evaporation rate: 0.50 -1.00 %</a:t>
                      </a:r>
                    </a:p>
                    <a:p>
                      <a:pPr marL="457200" indent="-457200"/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  <a:sym typeface="Wingdings" pitchFamily="2" charset="2"/>
                        </a:rPr>
                        <a:t>  2M ions (Max. Volt = 7.3 kV)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RHIT:15978</a:t>
                      </a:r>
                    </a:p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(1) Voltage Pulse rate: 100 kHz</a:t>
                      </a:r>
                    </a:p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(2) Pulse amplitude: 20%</a:t>
                      </a:r>
                    </a:p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(3) Temp.: 30 K</a:t>
                      </a:r>
                    </a:p>
                    <a:p>
                      <a:pPr marL="457200" indent="-457200"/>
                      <a:r>
                        <a:rPr lang="en-US" altLang="ko-KR" sz="1200" dirty="0" smtClean="0"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(4) Evaporation rate: 0.50 -1.00 %</a:t>
                      </a:r>
                    </a:p>
                    <a:p>
                      <a:pPr marL="457200" indent="-457200"/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</a:rPr>
                        <a:t> </a:t>
                      </a: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Unicode MS" pitchFamily="50" charset="-127"/>
                          <a:ea typeface="Arial Unicode MS" pitchFamily="50" charset="-127"/>
                          <a:cs typeface="Arial Unicode MS" pitchFamily="50" charset="-127"/>
                          <a:sym typeface="Wingdings" pitchFamily="2" charset="2"/>
                        </a:rPr>
                        <a:t> 12M ions (Max. Volt = 7.7kV)</a:t>
                      </a: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236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3-D</a:t>
                      </a: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image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pic>
        <p:nvPicPr>
          <p:cNvPr id="15" name="Picture 14" descr="D:\2010_Northwestern\03SRF-Project\02RawData\LEAP\20110509LEAP_NbH_Romanenko\R06_15765\recons\recon-v02\default\00_All_xyz.PNG"/>
          <p:cNvPicPr/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02" r="33232" b="6073"/>
          <a:stretch/>
        </p:blipFill>
        <p:spPr bwMode="auto">
          <a:xfrm>
            <a:off x="1225068" y="2780928"/>
            <a:ext cx="1938496" cy="3899046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6" name="Picture 2" descr="D:\2010_Northwestern\03SRF-Project\02RawData\LEAP\R06_15967\recons\recon-v02\default\00_All_xyz.PN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181" r="34080" b="6014"/>
          <a:stretch/>
        </p:blipFill>
        <p:spPr bwMode="auto">
          <a:xfrm>
            <a:off x="4030401" y="2836210"/>
            <a:ext cx="1908509" cy="38164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 descr="D:\2010_Northwestern\03SRF-Project\02RawData\LEAP\R06_15978\recons\recon-v07\default\00_All_xyz.PNG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088" r="33926" b="6073"/>
          <a:stretch/>
        </p:blipFill>
        <p:spPr bwMode="auto">
          <a:xfrm>
            <a:off x="6813989" y="2779107"/>
            <a:ext cx="1934475" cy="3962261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Rectangle 3"/>
          <p:cNvSpPr>
            <a:spLocks noChangeArrowheads="1"/>
          </p:cNvSpPr>
          <p:nvPr/>
        </p:nvSpPr>
        <p:spPr bwMode="auto">
          <a:xfrm>
            <a:off x="0" y="500075"/>
            <a:ext cx="9144000" cy="71437"/>
          </a:xfrm>
          <a:prstGeom prst="rect">
            <a:avLst/>
          </a:prstGeom>
          <a:gradFill rotWithShape="1">
            <a:gsLst>
              <a:gs pos="0">
                <a:srgbClr val="000099"/>
              </a:gs>
              <a:gs pos="100000">
                <a:srgbClr val="9B9BD7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 eaLnBrk="0" latinLnBrk="0" hangingPunct="0">
              <a:lnSpc>
                <a:spcPct val="100000"/>
              </a:lnSpc>
            </a:pPr>
            <a:endParaRPr kumimoji="0" lang="ko-KR" altLang="ko-KR" sz="2000">
              <a:solidFill>
                <a:srgbClr val="000000"/>
              </a:solidFill>
            </a:endParaRPr>
          </a:p>
        </p:txBody>
      </p:sp>
      <p:sp>
        <p:nvSpPr>
          <p:cNvPr id="46108" name="AutoShape 4"/>
          <p:cNvSpPr>
            <a:spLocks noChangeArrowheads="1"/>
          </p:cNvSpPr>
          <p:nvPr/>
        </p:nvSpPr>
        <p:spPr bwMode="auto">
          <a:xfrm>
            <a:off x="74613" y="592138"/>
            <a:ext cx="8569325" cy="6215062"/>
          </a:xfrm>
          <a:prstGeom prst="roundRect">
            <a:avLst>
              <a:gd name="adj" fmla="val 0"/>
            </a:avLst>
          </a:prstGeom>
          <a:noFill/>
          <a:ln w="9525">
            <a:noFill/>
            <a:round/>
            <a:headEnd/>
            <a:tailEnd/>
          </a:ln>
        </p:spPr>
        <p:txBody>
          <a:bodyPr wrap="none"/>
          <a:lstStyle/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r>
              <a:rPr lang="en-US" altLang="ko-KR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Results: 3D-reconstruction (Top-view)</a:t>
            </a: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228600" indent="-228600">
              <a:lnSpc>
                <a:spcPct val="100000"/>
              </a:lnSpc>
              <a:buFontTx/>
              <a:buChar char="-"/>
            </a:pPr>
            <a:r>
              <a:rPr lang="en-US" altLang="ko-KR" b="0" dirty="0" err="1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Nb</a:t>
            </a:r>
            <a:r>
              <a:rPr lang="en-US" altLang="ko-KR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 </a:t>
            </a:r>
            <a:r>
              <a:rPr lang="en-US" altLang="ko-KR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exhibits </a:t>
            </a:r>
            <a:r>
              <a:rPr lang="en-US" altLang="ko-KR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100, 010, 111, </a:t>
            </a:r>
            <a:r>
              <a:rPr lang="en-US" altLang="ko-KR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and 121 </a:t>
            </a:r>
            <a:r>
              <a:rPr lang="en-US" altLang="ko-KR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type poles.</a:t>
            </a:r>
          </a:p>
          <a:p>
            <a:pPr marL="228600" indent="-228600">
              <a:lnSpc>
                <a:spcPct val="100000"/>
              </a:lnSpc>
              <a:buFontTx/>
              <a:buChar char="-"/>
            </a:pPr>
            <a:r>
              <a:rPr lang="en-US" altLang="ko-KR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H is distributed </a:t>
            </a:r>
            <a:r>
              <a:rPr lang="en-US" altLang="ko-KR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around these poles and 3-fold symmetry is observed for111 type zone</a:t>
            </a:r>
            <a:r>
              <a:rPr lang="en-US" altLang="ko-KR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.</a:t>
            </a:r>
          </a:p>
          <a:p>
            <a:pPr marL="228600" indent="-228600">
              <a:lnSpc>
                <a:spcPct val="100000"/>
              </a:lnSpc>
              <a:buFontTx/>
              <a:buChar char="-"/>
            </a:pPr>
            <a:r>
              <a:rPr lang="en-US" altLang="ko-KR" b="0" dirty="0" err="1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NbH</a:t>
            </a:r>
            <a:r>
              <a:rPr lang="en-US" altLang="ko-KR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 is most pronounced around 110 type </a:t>
            </a:r>
            <a:r>
              <a:rPr lang="en-US" altLang="ko-KR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pole for 10 </a:t>
            </a:r>
            <a:r>
              <a:rPr lang="en-US" altLang="ko-KR" b="0" dirty="0" err="1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pJ</a:t>
            </a:r>
            <a:r>
              <a:rPr lang="en-US" altLang="ko-KR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 pulses and voltage pulsing</a:t>
            </a:r>
          </a:p>
          <a:p>
            <a:pPr marL="228600" indent="-228600">
              <a:lnSpc>
                <a:spcPct val="100000"/>
              </a:lnSpc>
              <a:buFontTx/>
              <a:buChar char="-"/>
            </a:pPr>
            <a:endParaRPr lang="en-US" altLang="ko-KR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/>
              <a:buChar char="à"/>
            </a:pPr>
            <a:r>
              <a:rPr lang="en-US" altLang="ko-KR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  <a:sym typeface="Wingdings" pitchFamily="2" charset="2"/>
              </a:rPr>
              <a:t>As laser pulse energy is reduced, clear poles are observed.</a:t>
            </a:r>
          </a:p>
          <a:p>
            <a:pPr marL="457200" indent="-457200">
              <a:lnSpc>
                <a:spcPct val="100000"/>
              </a:lnSpc>
              <a:buFont typeface="Wingdings"/>
              <a:buChar char="à"/>
            </a:pPr>
            <a:r>
              <a:rPr lang="en-US" altLang="ko-KR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  <a:sym typeface="Wingdings" pitchFamily="2" charset="2"/>
              </a:rPr>
              <a:t>As laser pulse energy is increased, more H and </a:t>
            </a:r>
            <a:r>
              <a:rPr lang="en-US" altLang="ko-KR" b="0" dirty="0" err="1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  <a:sym typeface="Wingdings" pitchFamily="2" charset="2"/>
              </a:rPr>
              <a:t>NbH</a:t>
            </a:r>
            <a:r>
              <a:rPr lang="en-US" altLang="ko-KR" b="0" dirty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  <a:sym typeface="Wingdings" pitchFamily="2" charset="2"/>
              </a:rPr>
              <a:t> decorate zones</a:t>
            </a:r>
            <a:endParaRPr lang="en-US" altLang="ko-KR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100000"/>
              </a:lnSpc>
              <a:buFont typeface="Wingdings" pitchFamily="2" charset="2"/>
              <a:buChar char="q"/>
            </a:pPr>
            <a:endParaRPr lang="en-US" altLang="ko-KR" b="0" dirty="0" smtClean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  <a:p>
            <a:pPr marL="457200" indent="-457200">
              <a:lnSpc>
                <a:spcPct val="80000"/>
              </a:lnSpc>
            </a:pPr>
            <a:r>
              <a:rPr lang="en-US" altLang="ko-KR" b="0" dirty="0" smtClean="0">
                <a:solidFill>
                  <a:srgbClr val="000000"/>
                </a:solidFill>
                <a:latin typeface="Arial Unicode MS" pitchFamily="50" charset="-127"/>
                <a:ea typeface="Arial Unicode MS" pitchFamily="50" charset="-127"/>
                <a:cs typeface="Arial Unicode MS" pitchFamily="50" charset="-127"/>
              </a:rPr>
              <a:t>          </a:t>
            </a:r>
            <a:endParaRPr lang="ko-KR" altLang="en-US" b="0" dirty="0">
              <a:solidFill>
                <a:srgbClr val="000000"/>
              </a:solidFill>
              <a:latin typeface="Arial Unicode MS" pitchFamily="50" charset="-127"/>
              <a:ea typeface="Arial Unicode MS" pitchFamily="50" charset="-127"/>
              <a:cs typeface="Arial Unicode MS" pitchFamily="50" charset="-127"/>
            </a:endParaRPr>
          </a:p>
        </p:txBody>
      </p:sp>
      <p:graphicFrame>
        <p:nvGraphicFramePr>
          <p:cNvPr id="11" name="Group 1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0093210"/>
              </p:ext>
            </p:extLst>
          </p:nvPr>
        </p:nvGraphicFramePr>
        <p:xfrm>
          <a:off x="35502" y="908720"/>
          <a:ext cx="9001001" cy="4039048"/>
        </p:xfrm>
        <a:graphic>
          <a:graphicData uri="http://schemas.openxmlformats.org/drawingml/2006/table">
            <a:tbl>
              <a:tblPr/>
              <a:tblGrid>
                <a:gridCol w="936104"/>
                <a:gridCol w="2688299"/>
                <a:gridCol w="2688299"/>
                <a:gridCol w="2688299"/>
              </a:tblGrid>
              <a:tr h="32134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Laser LEAP (50 </a:t>
                      </a:r>
                      <a:r>
                        <a:rPr kumimoji="1" lang="en-US" altLang="ko-KR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pJ</a:t>
                      </a: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Laser LEAP (10 </a:t>
                      </a:r>
                      <a:r>
                        <a:rPr kumimoji="1" lang="en-US" altLang="ko-KR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pJ</a:t>
                      </a: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)</a:t>
                      </a:r>
                      <a:endParaRPr kumimoji="1" lang="ko-KR" altLang="ko-KR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Voltage LEAP</a:t>
                      </a:r>
                      <a:endParaRPr kumimoji="1" lang="ko-KR" altLang="ko-KR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88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Nb+H</a:t>
                      </a:r>
                      <a:endParaRPr kumimoji="1" lang="en-US" altLang="ko-KR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57200" indent="-457200"/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57200" indent="-457200"/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457200" indent="-457200"/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88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1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ea typeface="굴림" pitchFamily="50" charset="-127"/>
                          <a:cs typeface="Arial" pitchFamily="34" charset="0"/>
                        </a:rPr>
                        <a:t>NbH</a:t>
                      </a:r>
                      <a:endParaRPr kumimoji="1" lang="en-US" altLang="ko-KR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굴림" pitchFamily="50" charset="-127"/>
                        <a:cs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" name="Text Box 2"/>
          <p:cNvSpPr txBox="1">
            <a:spLocks noChangeArrowheads="1"/>
          </p:cNvSpPr>
          <p:nvPr/>
        </p:nvSpPr>
        <p:spPr bwMode="auto">
          <a:xfrm>
            <a:off x="111131" y="46050"/>
            <a:ext cx="8853357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en-US" altLang="ko-KR" sz="2400" dirty="0">
                <a:solidFill>
                  <a:schemeClr val="bg2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 </a:t>
            </a:r>
            <a:r>
              <a:rPr lang="en-US" altLang="ko-KR" sz="2400" dirty="0" smtClean="0">
                <a:solidFill>
                  <a:schemeClr val="bg2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LEAP - </a:t>
            </a:r>
            <a:r>
              <a:rPr lang="en-US" altLang="ko-KR" sz="2400" dirty="0" err="1" smtClean="0">
                <a:solidFill>
                  <a:schemeClr val="bg2"/>
                </a:solidFill>
                <a:latin typeface="Arial" pitchFamily="34" charset="0"/>
                <a:ea typeface="HY헤드라인M" pitchFamily="18" charset="-127"/>
                <a:cs typeface="Arial" pitchFamily="34" charset="0"/>
                <a:sym typeface="Wingdings" pitchFamily="2" charset="2"/>
              </a:rPr>
              <a:t>Nb</a:t>
            </a:r>
            <a:endParaRPr lang="en-US" altLang="ko-KR" sz="2400" dirty="0">
              <a:solidFill>
                <a:schemeClr val="bg2"/>
              </a:solidFill>
              <a:latin typeface="Arial" pitchFamily="34" charset="0"/>
              <a:ea typeface="HY헤드라인M" pitchFamily="18" charset="-127"/>
              <a:cs typeface="Arial" pitchFamily="34" charset="0"/>
            </a:endParaRPr>
          </a:p>
        </p:txBody>
      </p:sp>
      <p:cxnSp>
        <p:nvCxnSpPr>
          <p:cNvPr id="17" name="직선 연결선 16"/>
          <p:cNvCxnSpPr/>
          <p:nvPr/>
        </p:nvCxnSpPr>
        <p:spPr>
          <a:xfrm>
            <a:off x="1064599" y="1556792"/>
            <a:ext cx="36576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937058" y="1484785"/>
            <a:ext cx="510167" cy="3154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10nm</a:t>
            </a:r>
            <a:endParaRPr lang="ko-KR" altLang="en-US" sz="1000" dirty="0"/>
          </a:p>
        </p:txBody>
      </p:sp>
      <p:sp>
        <p:nvSpPr>
          <p:cNvPr id="20" name="TextBox 19"/>
          <p:cNvSpPr txBox="1"/>
          <p:nvPr/>
        </p:nvSpPr>
        <p:spPr>
          <a:xfrm>
            <a:off x="3679207" y="1484785"/>
            <a:ext cx="510167" cy="3154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10nm</a:t>
            </a:r>
            <a:endParaRPr lang="ko-KR" altLang="en-US" sz="1000" dirty="0"/>
          </a:p>
        </p:txBody>
      </p:sp>
      <p:sp>
        <p:nvSpPr>
          <p:cNvPr id="22" name="TextBox 21"/>
          <p:cNvSpPr txBox="1"/>
          <p:nvPr/>
        </p:nvSpPr>
        <p:spPr>
          <a:xfrm>
            <a:off x="6357586" y="1484785"/>
            <a:ext cx="510167" cy="3154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20nm</a:t>
            </a:r>
            <a:endParaRPr lang="ko-KR" altLang="en-US" sz="1000" dirty="0"/>
          </a:p>
        </p:txBody>
      </p:sp>
      <p:cxnSp>
        <p:nvCxnSpPr>
          <p:cNvPr id="19" name="직선 연결선 18"/>
          <p:cNvCxnSpPr/>
          <p:nvPr/>
        </p:nvCxnSpPr>
        <p:spPr>
          <a:xfrm>
            <a:off x="3779113" y="1556792"/>
            <a:ext cx="36576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6469488" y="1556792"/>
            <a:ext cx="33476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Picture 10" descr="D:\2010_Northwestern\03SRF-Project\02RawData\LEAP\R06_15978\recons\recon-v07\default\32_Nb_H_z+_125nm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63" t="12552" r="23926"/>
          <a:stretch/>
        </p:blipFill>
        <p:spPr bwMode="auto">
          <a:xfrm>
            <a:off x="6830546" y="1283644"/>
            <a:ext cx="1804221" cy="17418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11" descr="D:\2010_Northwestern\03SRF-Project\02RawData\LEAP\R06_15978\recons\recon-v07\default\33_NbH_z+_125nm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60" t="12434" r="26329"/>
          <a:stretch/>
        </p:blipFill>
        <p:spPr bwMode="auto">
          <a:xfrm>
            <a:off x="6829746" y="3134644"/>
            <a:ext cx="1741454" cy="17571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13" descr="D:\2010_Northwestern\03SRF-Project\02RawData\LEAP\R06_15967\recons\recon-v02\default\22_Nb_H_65nm_z+.PN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56" t="12945" r="26133" b="2624"/>
          <a:stretch/>
        </p:blipFill>
        <p:spPr bwMode="auto">
          <a:xfrm>
            <a:off x="4176422" y="1270944"/>
            <a:ext cx="1854920" cy="17980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14" descr="D:\2010_Northwestern\03SRF-Project\02RawData\LEAP\R06_15967\recons\recon-v02\default\23_NbH_65nm_z+.PNG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630" t="12905" r="26124" b="2598"/>
          <a:stretch/>
        </p:blipFill>
        <p:spPr bwMode="auto">
          <a:xfrm>
            <a:off x="4175945" y="3129470"/>
            <a:ext cx="1859463" cy="17994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" name="Picture 16" descr="D:\2010_Northwestern\03SRF-Project\02RawData\LEAP\20110509LEAP_NbH_Romanenko\R06_15765\recons\recon-v02\default\51_Nb_H_65nm_z+.PNG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73" t="31442" r="38241" b="27914"/>
          <a:stretch/>
        </p:blipFill>
        <p:spPr bwMode="auto">
          <a:xfrm rot="16200000">
            <a:off x="1394303" y="1273534"/>
            <a:ext cx="1789683" cy="17801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icture 17" descr="D:\2010_Northwestern\03SRF-Project\02RawData\LEAP\20110509LEAP_NbH_Romanenko\R06_15765\recons\recon-v02\default\53_NbH_65nm_z+.PNG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505" t="33211" r="37993" b="27024"/>
          <a:stretch/>
        </p:blipFill>
        <p:spPr bwMode="auto">
          <a:xfrm rot="16200000">
            <a:off x="1455903" y="3144944"/>
            <a:ext cx="1804366" cy="17416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5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066" y="2648353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7" name="Picture 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0050" y="1946514"/>
            <a:ext cx="252637" cy="1684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8" name="Picture 7"/>
          <p:cNvPicPr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69907" y="2240144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9" name="Picture 8"/>
          <p:cNvPicPr>
            <a:picLocks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9786" y="2367364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0" name="Picture 9"/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3419" y="1880104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icture 19"/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3962" y="1787700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2" name="Picture 18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7877" y="2012669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3" name="Picture 5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4066" y="4428157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4" name="Picture 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0050" y="3726318"/>
            <a:ext cx="252637" cy="1684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7"/>
          <p:cNvPicPr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69907" y="4019948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8"/>
          <p:cNvPicPr>
            <a:picLocks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9786" y="4147168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9"/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3419" y="3659908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" name="Picture 19"/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3962" y="3567504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9" name="Picture 18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7877" y="3792473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7" name="Picture 5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1063" y="2719692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8" name="Picture 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7047" y="2017853"/>
            <a:ext cx="252637" cy="1684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9" name="Picture 7"/>
          <p:cNvPicPr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9626" y="2239475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0" name="Picture 8"/>
          <p:cNvPicPr>
            <a:picLocks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6783" y="2438703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9"/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0416" y="1879435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18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5490" y="2154596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4" name="Picture 5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1063" y="4596581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5" name="Picture 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7047" y="3894742"/>
            <a:ext cx="252637" cy="1684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6" name="Picture 7"/>
          <p:cNvPicPr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9626" y="4116364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7" name="Picture 8"/>
          <p:cNvPicPr>
            <a:picLocks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6783" y="4315592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8" name="Picture 9"/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0416" y="3756324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9" name="Picture 19"/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0959" y="3735928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0" name="Picture 18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5490" y="4026804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1" name="Picture 5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7218" y="2606334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" name="Picture 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9435" y="2017853"/>
            <a:ext cx="252637" cy="1684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3" name="Picture 7"/>
          <p:cNvPicPr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8677" y="2174286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4" name="Picture 8"/>
          <p:cNvPicPr>
            <a:picLocks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136" y="2367364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5" name="Picture 9"/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804" y="1879435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" name="Picture 5"/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7218" y="4462827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" name="Picture 6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9435" y="3874346"/>
            <a:ext cx="252637" cy="1684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5" name="Picture 7"/>
          <p:cNvPicPr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8677" y="4030779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6" name="Picture 8"/>
          <p:cNvPicPr>
            <a:picLocks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136" y="4223857"/>
            <a:ext cx="221058" cy="137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7" name="Picture 9"/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804" y="3735928"/>
            <a:ext cx="252637" cy="189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2" name="TextBox 81"/>
          <p:cNvSpPr txBox="1"/>
          <p:nvPr/>
        </p:nvSpPr>
        <p:spPr>
          <a:xfrm>
            <a:off x="439113" y="2229656"/>
            <a:ext cx="5040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0000"/>
              </a:lnSpc>
            </a:pPr>
            <a:r>
              <a:rPr lang="en-US" altLang="ko-KR" sz="1200" b="0" dirty="0" err="1" smtClean="0">
                <a:latin typeface="Arial" pitchFamily="34" charset="0"/>
                <a:cs typeface="Arial" pitchFamily="34" charset="0"/>
              </a:rPr>
              <a:t>Nb</a:t>
            </a:r>
            <a:r>
              <a:rPr lang="en-US" altLang="ko-KR" sz="1200" b="0" dirty="0" smtClean="0">
                <a:latin typeface="Arial" pitchFamily="34" charset="0"/>
                <a:cs typeface="Arial" pitchFamily="34" charset="0"/>
              </a:rPr>
              <a:t>  </a:t>
            </a:r>
            <a:endParaRPr lang="ko-KR" altLang="en-US" sz="1200" b="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96" name="직사각형 13"/>
          <p:cNvSpPr/>
          <p:nvPr/>
        </p:nvSpPr>
        <p:spPr>
          <a:xfrm>
            <a:off x="164936" y="2315519"/>
            <a:ext cx="288032" cy="144000"/>
          </a:xfrm>
          <a:prstGeom prst="rect">
            <a:avLst/>
          </a:prstGeom>
          <a:solidFill>
            <a:srgbClr val="99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직사각형 14"/>
          <p:cNvSpPr/>
          <p:nvPr/>
        </p:nvSpPr>
        <p:spPr>
          <a:xfrm>
            <a:off x="164936" y="2562002"/>
            <a:ext cx="288032" cy="144000"/>
          </a:xfrm>
          <a:prstGeom prst="rect">
            <a:avLst/>
          </a:prstGeom>
          <a:solidFill>
            <a:srgbClr val="E3DE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TextBox 107"/>
          <p:cNvSpPr txBox="1"/>
          <p:nvPr/>
        </p:nvSpPr>
        <p:spPr>
          <a:xfrm>
            <a:off x="439113" y="2503929"/>
            <a:ext cx="5040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00000"/>
              </a:lnSpc>
            </a:pPr>
            <a:r>
              <a:rPr lang="en-US" altLang="ko-KR" sz="1200" b="0" dirty="0" smtClean="0">
                <a:latin typeface="Arial" pitchFamily="34" charset="0"/>
                <a:cs typeface="Arial" pitchFamily="34" charset="0"/>
              </a:rPr>
              <a:t>H  </a:t>
            </a:r>
            <a:endParaRPr lang="ko-KR" altLang="en-US" sz="1200" b="0" dirty="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7909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기본 디자인">
  <a:themeElements>
    <a:clrScheme name="기본 디자인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2225" cap="flat" cmpd="sng" algn="ctr">
          <a:solidFill>
            <a:srgbClr val="0000FF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1" fontAlgn="base" latinLnBrk="1" hangingPunct="1">
          <a:lnSpc>
            <a:spcPct val="145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굴림" pitchFamily="50" charset="-127"/>
            <a:ea typeface="굴림" pitchFamily="50" charset="-127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2225" cap="flat" cmpd="sng" algn="ctr">
          <a:solidFill>
            <a:srgbClr val="0000FF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457200" marR="0" indent="-457200" algn="l" defTabSz="914400" rtl="0" eaLnBrk="1" fontAlgn="base" latinLnBrk="1" hangingPunct="1">
          <a:lnSpc>
            <a:spcPct val="145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굴림" pitchFamily="50" charset="-127"/>
            <a:ea typeface="굴림" pitchFamily="50" charset="-127"/>
          </a:defRPr>
        </a:defPPr>
      </a:lstStyle>
    </a:lnDef>
  </a:objectDefaults>
  <a:extraClrSchemeLst>
    <a:extraClrScheme>
      <a:clrScheme name="기본 디자인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기본 디자인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기본 디자인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3_기본 디자인">
  <a:themeElements>
    <a:clrScheme name="1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기본 디자인">
      <a:majorFont>
        <a:latin typeface="Verdana"/>
        <a:ea typeface="HY헤드라인M"/>
        <a:cs typeface="Arial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NUtemplate2">
  <a:themeElements>
    <a:clrScheme name="">
      <a:dk1>
        <a:srgbClr val="FFFFFF"/>
      </a:dk1>
      <a:lt1>
        <a:srgbClr val="FFFFFF"/>
      </a:lt1>
      <a:dk2>
        <a:srgbClr val="FFCC66"/>
      </a:dk2>
      <a:lt2>
        <a:srgbClr val="003300"/>
      </a:lt2>
      <a:accent1>
        <a:srgbClr val="996633"/>
      </a:accent1>
      <a:accent2>
        <a:srgbClr val="0099CC"/>
      </a:accent2>
      <a:accent3>
        <a:srgbClr val="FFFFFF"/>
      </a:accent3>
      <a:accent4>
        <a:srgbClr val="DADADA"/>
      </a:accent4>
      <a:accent5>
        <a:srgbClr val="CAB8AD"/>
      </a:accent5>
      <a:accent6>
        <a:srgbClr val="008AB9"/>
      </a:accent6>
      <a:hlink>
        <a:srgbClr val="FF9933"/>
      </a:hlink>
      <a:folHlink>
        <a:srgbClr val="B2B2B2"/>
      </a:folHlink>
    </a:clrScheme>
    <a:fontScheme name="NUtemplate2">
      <a:majorFont>
        <a:latin typeface="Univers 55"/>
        <a:ea typeface=""/>
        <a:cs typeface=""/>
      </a:majorFont>
      <a:minorFont>
        <a:latin typeface="Univers 55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sq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sq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NUtemplate2 1">
        <a:dk1>
          <a:srgbClr val="003300"/>
        </a:dk1>
        <a:lt1>
          <a:srgbClr val="FFFFFF"/>
        </a:lt1>
        <a:dk2>
          <a:srgbClr val="336600"/>
        </a:dk2>
        <a:lt2>
          <a:srgbClr val="FFCC66"/>
        </a:lt2>
        <a:accent1>
          <a:srgbClr val="996633"/>
        </a:accent1>
        <a:accent2>
          <a:srgbClr val="0099CC"/>
        </a:accent2>
        <a:accent3>
          <a:srgbClr val="ADB8AA"/>
        </a:accent3>
        <a:accent4>
          <a:srgbClr val="DADADA"/>
        </a:accent4>
        <a:accent5>
          <a:srgbClr val="CAB8AD"/>
        </a:accent5>
        <a:accent6>
          <a:srgbClr val="008AB9"/>
        </a:accent6>
        <a:hlink>
          <a:srgbClr val="FF9933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Utemplate2 2">
        <a:dk1>
          <a:srgbClr val="4D4D4D"/>
        </a:dk1>
        <a:lt1>
          <a:srgbClr val="D6EFD0"/>
        </a:lt1>
        <a:dk2>
          <a:srgbClr val="336699"/>
        </a:dk2>
        <a:lt2>
          <a:srgbClr val="65B5D1"/>
        </a:lt2>
        <a:accent1>
          <a:srgbClr val="9BB9C3"/>
        </a:accent1>
        <a:accent2>
          <a:srgbClr val="99CCFF"/>
        </a:accent2>
        <a:accent3>
          <a:srgbClr val="E8F6E4"/>
        </a:accent3>
        <a:accent4>
          <a:srgbClr val="404040"/>
        </a:accent4>
        <a:accent5>
          <a:srgbClr val="CBD9DE"/>
        </a:accent5>
        <a:accent6>
          <a:srgbClr val="8AB9E7"/>
        </a:accent6>
        <a:hlink>
          <a:srgbClr val="009999"/>
        </a:hlink>
        <a:folHlink>
          <a:srgbClr val="CC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NUtemplate2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969696"/>
        </a:accent1>
        <a:accent2>
          <a:srgbClr val="EAEAEA"/>
        </a:accent2>
        <a:accent3>
          <a:srgbClr val="FFFFFF"/>
        </a:accent3>
        <a:accent4>
          <a:srgbClr val="000000"/>
        </a:accent4>
        <a:accent5>
          <a:srgbClr val="C9C9C9"/>
        </a:accent5>
        <a:accent6>
          <a:srgbClr val="D4D4D4"/>
        </a:accent6>
        <a:hlink>
          <a:srgbClr val="5F5F5F"/>
        </a:hlink>
        <a:folHlink>
          <a:srgbClr val="CBCBC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_NUtemplate2">
  <a:themeElements>
    <a:clrScheme name="">
      <a:dk1>
        <a:srgbClr val="FFFFFF"/>
      </a:dk1>
      <a:lt1>
        <a:srgbClr val="FFFFFF"/>
      </a:lt1>
      <a:dk2>
        <a:srgbClr val="FFCC66"/>
      </a:dk2>
      <a:lt2>
        <a:srgbClr val="003300"/>
      </a:lt2>
      <a:accent1>
        <a:srgbClr val="996633"/>
      </a:accent1>
      <a:accent2>
        <a:srgbClr val="0099CC"/>
      </a:accent2>
      <a:accent3>
        <a:srgbClr val="FFFFFF"/>
      </a:accent3>
      <a:accent4>
        <a:srgbClr val="DADADA"/>
      </a:accent4>
      <a:accent5>
        <a:srgbClr val="CAB8AD"/>
      </a:accent5>
      <a:accent6>
        <a:srgbClr val="008AB9"/>
      </a:accent6>
      <a:hlink>
        <a:srgbClr val="FF9933"/>
      </a:hlink>
      <a:folHlink>
        <a:srgbClr val="B2B2B2"/>
      </a:folHlink>
    </a:clrScheme>
    <a:fontScheme name="NUtemplate2">
      <a:majorFont>
        <a:latin typeface="Univers 55"/>
        <a:ea typeface=""/>
        <a:cs typeface=""/>
      </a:majorFont>
      <a:minorFont>
        <a:latin typeface="Univers 55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sq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sq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NUtemplate2 1">
        <a:dk1>
          <a:srgbClr val="003300"/>
        </a:dk1>
        <a:lt1>
          <a:srgbClr val="FFFFFF"/>
        </a:lt1>
        <a:dk2>
          <a:srgbClr val="336600"/>
        </a:dk2>
        <a:lt2>
          <a:srgbClr val="FFCC66"/>
        </a:lt2>
        <a:accent1>
          <a:srgbClr val="996633"/>
        </a:accent1>
        <a:accent2>
          <a:srgbClr val="0099CC"/>
        </a:accent2>
        <a:accent3>
          <a:srgbClr val="ADB8AA"/>
        </a:accent3>
        <a:accent4>
          <a:srgbClr val="DADADA"/>
        </a:accent4>
        <a:accent5>
          <a:srgbClr val="CAB8AD"/>
        </a:accent5>
        <a:accent6>
          <a:srgbClr val="008AB9"/>
        </a:accent6>
        <a:hlink>
          <a:srgbClr val="FF9933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Utemplate2 2">
        <a:dk1>
          <a:srgbClr val="4D4D4D"/>
        </a:dk1>
        <a:lt1>
          <a:srgbClr val="D6EFD0"/>
        </a:lt1>
        <a:dk2>
          <a:srgbClr val="336699"/>
        </a:dk2>
        <a:lt2>
          <a:srgbClr val="65B5D1"/>
        </a:lt2>
        <a:accent1>
          <a:srgbClr val="9BB9C3"/>
        </a:accent1>
        <a:accent2>
          <a:srgbClr val="99CCFF"/>
        </a:accent2>
        <a:accent3>
          <a:srgbClr val="E8F6E4"/>
        </a:accent3>
        <a:accent4>
          <a:srgbClr val="404040"/>
        </a:accent4>
        <a:accent5>
          <a:srgbClr val="CBD9DE"/>
        </a:accent5>
        <a:accent6>
          <a:srgbClr val="8AB9E7"/>
        </a:accent6>
        <a:hlink>
          <a:srgbClr val="009999"/>
        </a:hlink>
        <a:folHlink>
          <a:srgbClr val="CC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NUtemplate2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969696"/>
        </a:accent1>
        <a:accent2>
          <a:srgbClr val="EAEAEA"/>
        </a:accent2>
        <a:accent3>
          <a:srgbClr val="FFFFFF"/>
        </a:accent3>
        <a:accent4>
          <a:srgbClr val="000000"/>
        </a:accent4>
        <a:accent5>
          <a:srgbClr val="C9C9C9"/>
        </a:accent5>
        <a:accent6>
          <a:srgbClr val="D4D4D4"/>
        </a:accent6>
        <a:hlink>
          <a:srgbClr val="5F5F5F"/>
        </a:hlink>
        <a:folHlink>
          <a:srgbClr val="CBCBC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2_NUtemplate2">
  <a:themeElements>
    <a:clrScheme name="">
      <a:dk1>
        <a:srgbClr val="FFFFFF"/>
      </a:dk1>
      <a:lt1>
        <a:srgbClr val="FFFFFF"/>
      </a:lt1>
      <a:dk2>
        <a:srgbClr val="FFCC66"/>
      </a:dk2>
      <a:lt2>
        <a:srgbClr val="003300"/>
      </a:lt2>
      <a:accent1>
        <a:srgbClr val="996633"/>
      </a:accent1>
      <a:accent2>
        <a:srgbClr val="0099CC"/>
      </a:accent2>
      <a:accent3>
        <a:srgbClr val="FFFFFF"/>
      </a:accent3>
      <a:accent4>
        <a:srgbClr val="DADADA"/>
      </a:accent4>
      <a:accent5>
        <a:srgbClr val="CAB8AD"/>
      </a:accent5>
      <a:accent6>
        <a:srgbClr val="008AB9"/>
      </a:accent6>
      <a:hlink>
        <a:srgbClr val="FF9933"/>
      </a:hlink>
      <a:folHlink>
        <a:srgbClr val="B2B2B2"/>
      </a:folHlink>
    </a:clrScheme>
    <a:fontScheme name="NUtemplate2">
      <a:majorFont>
        <a:latin typeface="Univers 55"/>
        <a:ea typeface=""/>
        <a:cs typeface=""/>
      </a:majorFont>
      <a:minorFont>
        <a:latin typeface="Univers 55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sq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sq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NUtemplate2 1">
        <a:dk1>
          <a:srgbClr val="003300"/>
        </a:dk1>
        <a:lt1>
          <a:srgbClr val="FFFFFF"/>
        </a:lt1>
        <a:dk2>
          <a:srgbClr val="336600"/>
        </a:dk2>
        <a:lt2>
          <a:srgbClr val="FFCC66"/>
        </a:lt2>
        <a:accent1>
          <a:srgbClr val="996633"/>
        </a:accent1>
        <a:accent2>
          <a:srgbClr val="0099CC"/>
        </a:accent2>
        <a:accent3>
          <a:srgbClr val="ADB8AA"/>
        </a:accent3>
        <a:accent4>
          <a:srgbClr val="DADADA"/>
        </a:accent4>
        <a:accent5>
          <a:srgbClr val="CAB8AD"/>
        </a:accent5>
        <a:accent6>
          <a:srgbClr val="008AB9"/>
        </a:accent6>
        <a:hlink>
          <a:srgbClr val="FF9933"/>
        </a:hlink>
        <a:folHlink>
          <a:srgbClr val="00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Utemplate2 2">
        <a:dk1>
          <a:srgbClr val="4D4D4D"/>
        </a:dk1>
        <a:lt1>
          <a:srgbClr val="D6EFD0"/>
        </a:lt1>
        <a:dk2>
          <a:srgbClr val="336699"/>
        </a:dk2>
        <a:lt2>
          <a:srgbClr val="65B5D1"/>
        </a:lt2>
        <a:accent1>
          <a:srgbClr val="9BB9C3"/>
        </a:accent1>
        <a:accent2>
          <a:srgbClr val="99CCFF"/>
        </a:accent2>
        <a:accent3>
          <a:srgbClr val="E8F6E4"/>
        </a:accent3>
        <a:accent4>
          <a:srgbClr val="404040"/>
        </a:accent4>
        <a:accent5>
          <a:srgbClr val="CBD9DE"/>
        </a:accent5>
        <a:accent6>
          <a:srgbClr val="8AB9E7"/>
        </a:accent6>
        <a:hlink>
          <a:srgbClr val="009999"/>
        </a:hlink>
        <a:folHlink>
          <a:srgbClr val="CCCC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NUtemplate2 3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969696"/>
        </a:accent1>
        <a:accent2>
          <a:srgbClr val="EAEAEA"/>
        </a:accent2>
        <a:accent3>
          <a:srgbClr val="FFFFFF"/>
        </a:accent3>
        <a:accent4>
          <a:srgbClr val="000000"/>
        </a:accent4>
        <a:accent5>
          <a:srgbClr val="C9C9C9"/>
        </a:accent5>
        <a:accent6>
          <a:srgbClr val="D4D4D4"/>
        </a:accent6>
        <a:hlink>
          <a:srgbClr val="5F5F5F"/>
        </a:hlink>
        <a:folHlink>
          <a:srgbClr val="CBCBC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Office 테마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Office 테마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2_Office 테마">
      <a:majorFont>
        <a:latin typeface="Verdana"/>
        <a:ea typeface="굴림"/>
        <a:cs typeface=""/>
      </a:majorFont>
      <a:minorFont>
        <a:latin typeface="Times New Roman"/>
        <a:ea typeface="굴림"/>
        <a:cs typeface=""/>
      </a:minorFont>
    </a:fontScheme>
    <a:fmtScheme name="광선">
      <a:fillStyleLst>
        <a:solidFill>
          <a:schemeClr val="phClr"/>
        </a:solidFill>
        <a:gradFill rotWithShape="1">
          <a:gsLst>
            <a:gs pos="20000">
              <a:schemeClr val="phClr">
                <a:tint val="9000"/>
              </a:schemeClr>
            </a:gs>
            <a:gs pos="100000">
              <a:schemeClr val="phClr">
                <a:tint val="70000"/>
                <a:satMod val="100000"/>
              </a:schemeClr>
            </a:gs>
          </a:gsLst>
          <a:path path="circle">
            <a:fillToRect l="-15000" t="-15000" r="115000" b="115000"/>
          </a:path>
        </a:gradFill>
        <a:gradFill rotWithShape="1">
          <a:gsLst>
            <a:gs pos="0">
              <a:schemeClr val="phClr">
                <a:shade val="60000"/>
              </a:schemeClr>
            </a:gs>
            <a:gs pos="33000">
              <a:schemeClr val="phClr">
                <a:tint val="86500"/>
              </a:schemeClr>
            </a:gs>
            <a:gs pos="46750">
              <a:schemeClr val="phClr">
                <a:tint val="71000"/>
                <a:satMod val="112000"/>
              </a:schemeClr>
            </a:gs>
            <a:gs pos="53000">
              <a:schemeClr val="phClr">
                <a:tint val="71000"/>
                <a:satMod val="112000"/>
              </a:schemeClr>
            </a:gs>
            <a:gs pos="68000">
              <a:schemeClr val="phClr">
                <a:tint val="86000"/>
              </a:schemeClr>
            </a:gs>
            <a:gs pos="100000">
              <a:schemeClr val="phClr">
                <a:shade val="60000"/>
              </a:schemeClr>
            </a:gs>
          </a:gsLst>
          <a:lin ang="8350000" scaled="1"/>
        </a:gradFill>
      </a:fillStyleLst>
      <a:lnStyleLst>
        <a:ln w="9525" cap="flat" cmpd="sng" algn="ctr">
          <a:solidFill>
            <a:schemeClr val="phClr">
              <a:shade val="48000"/>
              <a:satMod val="11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130000" dist="101600" dir="2700000" algn="tl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  <a:scene3d>
            <a:camera prst="orthographicFront" fov="0">
              <a:rot lat="0" lon="0" rev="0"/>
            </a:camera>
            <a:lightRig rig="soft" dir="tl">
              <a:rot lat="0" lon="0" rev="20100000"/>
            </a:lightRig>
          </a:scene3d>
          <a:sp3d>
            <a:bevelT w="50800" h="508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2_Office 테마">
      <a:majorFont>
        <a:latin typeface="Verdana"/>
        <a:ea typeface="굴림"/>
        <a:cs typeface=""/>
      </a:majorFont>
      <a:minorFont>
        <a:latin typeface="Times New Roman"/>
        <a:ea typeface="굴림"/>
        <a:cs typeface=""/>
      </a:minorFont>
    </a:fontScheme>
    <a:fmtScheme name="광선">
      <a:fillStyleLst>
        <a:solidFill>
          <a:schemeClr val="phClr"/>
        </a:solidFill>
        <a:gradFill rotWithShape="1">
          <a:gsLst>
            <a:gs pos="20000">
              <a:schemeClr val="phClr">
                <a:tint val="9000"/>
              </a:schemeClr>
            </a:gs>
            <a:gs pos="100000">
              <a:schemeClr val="phClr">
                <a:tint val="70000"/>
                <a:satMod val="100000"/>
              </a:schemeClr>
            </a:gs>
          </a:gsLst>
          <a:path path="circle">
            <a:fillToRect l="-15000" t="-15000" r="115000" b="115000"/>
          </a:path>
        </a:gradFill>
        <a:gradFill rotWithShape="1">
          <a:gsLst>
            <a:gs pos="0">
              <a:schemeClr val="phClr">
                <a:shade val="60000"/>
              </a:schemeClr>
            </a:gs>
            <a:gs pos="33000">
              <a:schemeClr val="phClr">
                <a:tint val="86500"/>
              </a:schemeClr>
            </a:gs>
            <a:gs pos="46750">
              <a:schemeClr val="phClr">
                <a:tint val="71000"/>
                <a:satMod val="112000"/>
              </a:schemeClr>
            </a:gs>
            <a:gs pos="53000">
              <a:schemeClr val="phClr">
                <a:tint val="71000"/>
                <a:satMod val="112000"/>
              </a:schemeClr>
            </a:gs>
            <a:gs pos="68000">
              <a:schemeClr val="phClr">
                <a:tint val="86000"/>
              </a:schemeClr>
            </a:gs>
            <a:gs pos="100000">
              <a:schemeClr val="phClr">
                <a:shade val="60000"/>
              </a:schemeClr>
            </a:gs>
          </a:gsLst>
          <a:lin ang="8350000" scaled="1"/>
        </a:gradFill>
      </a:fillStyleLst>
      <a:lnStyleLst>
        <a:ln w="9525" cap="flat" cmpd="sng" algn="ctr">
          <a:solidFill>
            <a:schemeClr val="phClr">
              <a:shade val="48000"/>
              <a:satMod val="11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130000" dist="101600" dir="2700000" algn="tl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</a:effectStyle>
        <a:effectStyle>
          <a:effectLst>
            <a:outerShdw blurRad="190500" dist="228600" dir="2700000" sy="90000" rotWithShape="0">
              <a:srgbClr val="000000">
                <a:alpha val="25500"/>
              </a:srgbClr>
            </a:outerShdw>
          </a:effectLst>
          <a:scene3d>
            <a:camera prst="orthographicFront" fov="0">
              <a:rot lat="0" lon="0" rev="0"/>
            </a:camera>
            <a:lightRig rig="soft" dir="tl">
              <a:rot lat="0" lon="0" rev="20100000"/>
            </a:lightRig>
          </a:scene3d>
          <a:sp3d>
            <a:bevelT w="50800" h="508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기본 디자인">
  <a:themeElements>
    <a:clrScheme name="4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4_기본 디자인">
      <a:majorFont>
        <a:latin typeface="굴림"/>
        <a:ea typeface="굴림"/>
        <a:cs typeface="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1750" cap="flat" cmpd="sng" algn="ctr">
          <a:noFill/>
          <a:prstDash val="sysDot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855663" rtl="0" eaLnBrk="1" fontAlgn="base" latinLnBrk="1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400" b="1" i="0" u="none" strike="noStrike" cap="none" normalizeH="0" baseline="0" smtClean="0">
            <a:ln>
              <a:noFill/>
            </a:ln>
            <a:solidFill>
              <a:srgbClr val="0000FF"/>
            </a:solidFill>
            <a:effectLst/>
            <a:latin typeface="굴림" charset="-127"/>
            <a:ea typeface="굴림" charset="-127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1750" cap="flat" cmpd="sng" algn="ctr">
          <a:noFill/>
          <a:prstDash val="sysDot"/>
          <a:round/>
          <a:headEnd type="none" w="med" len="med"/>
          <a:tailEnd type="none" w="med" len="med"/>
        </a:ln>
        <a:effectLst/>
      </a:spPr>
      <a:bodyPr vert="horz" wrap="squar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ctr" defTabSz="855663" rtl="0" eaLnBrk="1" fontAlgn="base" latinLnBrk="1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1" lang="ko-KR" altLang="en-US" sz="1400" b="1" i="0" u="none" strike="noStrike" cap="none" normalizeH="0" baseline="0" smtClean="0">
            <a:ln>
              <a:noFill/>
            </a:ln>
            <a:solidFill>
              <a:srgbClr val="0000FF"/>
            </a:solidFill>
            <a:effectLst/>
            <a:latin typeface="굴림" charset="-127"/>
            <a:ea typeface="굴림" charset="-127"/>
          </a:defRPr>
        </a:defPPr>
      </a:lstStyle>
    </a:lnDef>
  </a:objectDefaults>
  <a:extraClrSchemeLst>
    <a:extraClrScheme>
      <a:clrScheme name="4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기본 디자인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기본 디자인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기본 디자인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기본 디자인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기본 디자인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기본 디자인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기본 디자인">
  <a:themeElements>
    <a:clrScheme name="1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기본 디자인">
      <a:majorFont>
        <a:latin typeface="굴림"/>
        <a:ea typeface="굴림"/>
        <a:cs typeface="Arial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2_기본 디자인">
  <a:themeElements>
    <a:clrScheme name="1_기본 디자인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기본 디자인">
      <a:majorFont>
        <a:latin typeface="Verdana"/>
        <a:ea typeface="HY헤드라인M"/>
        <a:cs typeface="Arial"/>
      </a:majorFont>
      <a:minorFont>
        <a:latin typeface="굴림"/>
        <a:ea typeface="굴림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기본 디자인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기본 디자인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기본 디자인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NUtemplate2 1">
    <a:dk1>
      <a:srgbClr val="003300"/>
    </a:dk1>
    <a:lt1>
      <a:srgbClr val="FFFFFF"/>
    </a:lt1>
    <a:dk2>
      <a:srgbClr val="336600"/>
    </a:dk2>
    <a:lt2>
      <a:srgbClr val="FFCC66"/>
    </a:lt2>
    <a:accent1>
      <a:srgbClr val="996633"/>
    </a:accent1>
    <a:accent2>
      <a:srgbClr val="0099CC"/>
    </a:accent2>
    <a:accent3>
      <a:srgbClr val="ADB8AA"/>
    </a:accent3>
    <a:accent4>
      <a:srgbClr val="DADADA"/>
    </a:accent4>
    <a:accent5>
      <a:srgbClr val="CAB8AD"/>
    </a:accent5>
    <a:accent6>
      <a:srgbClr val="008AB9"/>
    </a:accent6>
    <a:hlink>
      <a:srgbClr val="FF9933"/>
    </a:hlink>
    <a:folHlink>
      <a:srgbClr val="009900"/>
    </a:folHlink>
  </a:clrScheme>
</a:themeOverride>
</file>

<file path=ppt/theme/themeOverride2.xml><?xml version="1.0" encoding="utf-8"?>
<a:themeOverride xmlns:a="http://schemas.openxmlformats.org/drawingml/2006/main">
  <a:clrScheme name="NUtemplate2 1">
    <a:dk1>
      <a:srgbClr val="003300"/>
    </a:dk1>
    <a:lt1>
      <a:srgbClr val="FFFFFF"/>
    </a:lt1>
    <a:dk2>
      <a:srgbClr val="336600"/>
    </a:dk2>
    <a:lt2>
      <a:srgbClr val="FFCC66"/>
    </a:lt2>
    <a:accent1>
      <a:srgbClr val="996633"/>
    </a:accent1>
    <a:accent2>
      <a:srgbClr val="0099CC"/>
    </a:accent2>
    <a:accent3>
      <a:srgbClr val="ADB8AA"/>
    </a:accent3>
    <a:accent4>
      <a:srgbClr val="DADADA"/>
    </a:accent4>
    <a:accent5>
      <a:srgbClr val="CAB8AD"/>
    </a:accent5>
    <a:accent6>
      <a:srgbClr val="008AB9"/>
    </a:accent6>
    <a:hlink>
      <a:srgbClr val="FF9933"/>
    </a:hlink>
    <a:folHlink>
      <a:srgbClr val="009900"/>
    </a:folHlink>
  </a:clrScheme>
</a:themeOverride>
</file>

<file path=ppt/theme/themeOverride3.xml><?xml version="1.0" encoding="utf-8"?>
<a:themeOverride xmlns:a="http://schemas.openxmlformats.org/drawingml/2006/main">
  <a:clrScheme name="NUtemplate2 1">
    <a:dk1>
      <a:srgbClr val="003300"/>
    </a:dk1>
    <a:lt1>
      <a:srgbClr val="FFFFFF"/>
    </a:lt1>
    <a:dk2>
      <a:srgbClr val="336600"/>
    </a:dk2>
    <a:lt2>
      <a:srgbClr val="FFCC66"/>
    </a:lt2>
    <a:accent1>
      <a:srgbClr val="996633"/>
    </a:accent1>
    <a:accent2>
      <a:srgbClr val="0099CC"/>
    </a:accent2>
    <a:accent3>
      <a:srgbClr val="ADB8AA"/>
    </a:accent3>
    <a:accent4>
      <a:srgbClr val="DADADA"/>
    </a:accent4>
    <a:accent5>
      <a:srgbClr val="CAB8AD"/>
    </a:accent5>
    <a:accent6>
      <a:srgbClr val="008AB9"/>
    </a:accent6>
    <a:hlink>
      <a:srgbClr val="FF9933"/>
    </a:hlink>
    <a:folHlink>
      <a:srgbClr val="00990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15130</TotalTime>
  <Words>872</Words>
  <Application>Microsoft Office PowerPoint</Application>
  <PresentationFormat>Letter Paper (8.5x11 in)</PresentationFormat>
  <Paragraphs>203</Paragraphs>
  <Slides>12</Slides>
  <Notes>8</Notes>
  <HiddenSlides>0</HiddenSlides>
  <MMClips>0</MMClips>
  <ScaleCrop>false</ScaleCrop>
  <HeadingPairs>
    <vt:vector size="6" baseType="variant">
      <vt:variant>
        <vt:lpstr>Theme</vt:lpstr>
      </vt:variant>
      <vt:variant>
        <vt:i4>13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12</vt:i4>
      </vt:variant>
    </vt:vector>
  </HeadingPairs>
  <TitlesOfParts>
    <vt:vector size="27" baseType="lpstr">
      <vt:lpstr>기본 디자인</vt:lpstr>
      <vt:lpstr>2_Office 테마</vt:lpstr>
      <vt:lpstr>3_Office 테마</vt:lpstr>
      <vt:lpstr>4_기본 디자인</vt:lpstr>
      <vt:lpstr>4_Office 테마</vt:lpstr>
      <vt:lpstr>5_Office 테마</vt:lpstr>
      <vt:lpstr>1_기본 디자인</vt:lpstr>
      <vt:lpstr>2_기본 디자인</vt:lpstr>
      <vt:lpstr>3_디자인 사용자 지정</vt:lpstr>
      <vt:lpstr>3_기본 디자인</vt:lpstr>
      <vt:lpstr>NUtemplate2</vt:lpstr>
      <vt:lpstr>1_NUtemplate2</vt:lpstr>
      <vt:lpstr>2_NUtemplate2</vt:lpstr>
      <vt:lpstr>Photo Editor 사진</vt:lpstr>
      <vt:lpstr>수식</vt:lpstr>
      <vt:lpstr>PowerPoint Presentation</vt:lpstr>
      <vt:lpstr>PowerPoint Presentation</vt:lpstr>
      <vt:lpstr>3-D LEAP Tomography Local Electrode Atom Probe (LEAP) Tomography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회사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이름</dc:creator>
  <cp:lastModifiedBy>dns</cp:lastModifiedBy>
  <cp:revision>757</cp:revision>
  <dcterms:created xsi:type="dcterms:W3CDTF">2003-12-03T19:16:38Z</dcterms:created>
  <dcterms:modified xsi:type="dcterms:W3CDTF">2012-07-17T13:21:19Z</dcterms:modified>
</cp:coreProperties>
</file>