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293" r:id="rId10"/>
    <p:sldId id="304" r:id="rId11"/>
    <p:sldId id="305" r:id="rId12"/>
    <p:sldId id="306" r:id="rId13"/>
    <p:sldId id="307" r:id="rId14"/>
    <p:sldId id="309" r:id="rId15"/>
    <p:sldId id="310" r:id="rId16"/>
    <p:sldId id="313" r:id="rId17"/>
    <p:sldId id="275" r:id="rId18"/>
    <p:sldId id="315" r:id="rId19"/>
    <p:sldId id="283" r:id="rId20"/>
    <p:sldId id="267" r:id="rId21"/>
    <p:sldId id="268" r:id="rId22"/>
    <p:sldId id="314" r:id="rId23"/>
    <p:sldId id="277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00000"/>
    <a:srgbClr val="CA0000"/>
    <a:srgbClr val="800040"/>
    <a:srgbClr val="A8AFBB"/>
    <a:srgbClr val="4C4C4C"/>
    <a:srgbClr val="A5ADB9"/>
    <a:srgbClr val="0000FF"/>
    <a:srgbClr val="00FF80"/>
    <a:srgbClr val="FFFFFF"/>
    <a:srgbClr val="FF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904" autoAdjust="0"/>
  </p:normalViewPr>
  <p:slideViewPr>
    <p:cSldViewPr snapToGrid="0" snapToObjects="1">
      <p:cViewPr varScale="1">
        <p:scale>
          <a:sx n="139" d="100"/>
          <a:sy n="139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pier\Desktop\LSD%20RESOURCE%20UTILIZATION%20LEVELS-April%2023,%202012_version%202_with%20heckman%20some%20align%20rfdcicd%20tech%20changes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pier\Desktop\LSD%20RESOURCE%20UTILIZATION%20LEVELS-April%2023,%202012_version%202_with%20heckman%20some%20align%20rfdcicd%20tech%20chang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tilization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actor 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Mech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ac Tech –  After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(after review with group leader adjustments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baseline="0" dirty="0" smtClean="0">
                <a:solidFill>
                  <a:schemeClr val="bg1"/>
                </a:solidFill>
              </a:rPr>
              <a:t> minor schedule shifts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405623359580052"/>
          <c:y val="0.120129742304939"/>
        </c:manualLayout>
      </c:layout>
    </c:title>
    <c:plotArea>
      <c:layout>
        <c:manualLayout>
          <c:layoutTarget val="inner"/>
          <c:xMode val="edge"/>
          <c:yMode val="edge"/>
          <c:x val="0.0411886482939632"/>
          <c:y val="0.0953477690288714"/>
          <c:w val="0.93163188976378"/>
          <c:h val="0.671971628546432"/>
        </c:manualLayout>
      </c:layout>
      <c:barChart>
        <c:barDir val="col"/>
        <c:grouping val="clustered"/>
        <c:ser>
          <c:idx val="0"/>
          <c:order val="0"/>
          <c:tx>
            <c:strRef>
              <c:f>'MECH VAC TECH-res done'!$A$195</c:f>
              <c:strCache>
                <c:ptCount val="1"/>
                <c:pt idx="0">
                  <c:v>utilization factor - mech vac tech</c:v>
                </c:pt>
              </c:strCache>
            </c:strRef>
          </c:tx>
          <c:cat>
            <c:numRef>
              <c:f>'MECH VAC TECH-res done'!$TJ$1:$BKX$1</c:f>
              <c:numCache>
                <c:formatCode>d\-mmm\-yy</c:formatCode>
                <c:ptCount val="628"/>
                <c:pt idx="0">
                  <c:v>41047.0</c:v>
                </c:pt>
                <c:pt idx="1">
                  <c:v>41048.0</c:v>
                </c:pt>
                <c:pt idx="2">
                  <c:v>41049.0</c:v>
                </c:pt>
                <c:pt idx="3">
                  <c:v>41050.0</c:v>
                </c:pt>
                <c:pt idx="4">
                  <c:v>41051.0</c:v>
                </c:pt>
                <c:pt idx="5">
                  <c:v>41052.0</c:v>
                </c:pt>
                <c:pt idx="6">
                  <c:v>41053.0</c:v>
                </c:pt>
                <c:pt idx="7">
                  <c:v>41054.0</c:v>
                </c:pt>
                <c:pt idx="8">
                  <c:v>41055.0</c:v>
                </c:pt>
                <c:pt idx="9">
                  <c:v>41056.0</c:v>
                </c:pt>
                <c:pt idx="10">
                  <c:v>41057.0</c:v>
                </c:pt>
                <c:pt idx="11">
                  <c:v>41058.0</c:v>
                </c:pt>
                <c:pt idx="12">
                  <c:v>41059.0</c:v>
                </c:pt>
                <c:pt idx="13">
                  <c:v>41060.0</c:v>
                </c:pt>
                <c:pt idx="14">
                  <c:v>41061.0</c:v>
                </c:pt>
                <c:pt idx="15">
                  <c:v>41062.0</c:v>
                </c:pt>
                <c:pt idx="16">
                  <c:v>41063.0</c:v>
                </c:pt>
                <c:pt idx="17">
                  <c:v>41064.0</c:v>
                </c:pt>
                <c:pt idx="18">
                  <c:v>41065.0</c:v>
                </c:pt>
                <c:pt idx="19">
                  <c:v>41066.0</c:v>
                </c:pt>
                <c:pt idx="20">
                  <c:v>41067.0</c:v>
                </c:pt>
                <c:pt idx="21">
                  <c:v>41068.0</c:v>
                </c:pt>
                <c:pt idx="22">
                  <c:v>41069.0</c:v>
                </c:pt>
                <c:pt idx="23">
                  <c:v>41070.0</c:v>
                </c:pt>
                <c:pt idx="24">
                  <c:v>41071.0</c:v>
                </c:pt>
                <c:pt idx="25">
                  <c:v>41072.0</c:v>
                </c:pt>
                <c:pt idx="26">
                  <c:v>41073.0</c:v>
                </c:pt>
                <c:pt idx="27">
                  <c:v>41074.0</c:v>
                </c:pt>
                <c:pt idx="28">
                  <c:v>41075.0</c:v>
                </c:pt>
                <c:pt idx="29">
                  <c:v>41076.0</c:v>
                </c:pt>
                <c:pt idx="30">
                  <c:v>41077.0</c:v>
                </c:pt>
                <c:pt idx="31">
                  <c:v>41078.0</c:v>
                </c:pt>
                <c:pt idx="32">
                  <c:v>41079.0</c:v>
                </c:pt>
                <c:pt idx="33">
                  <c:v>41080.0</c:v>
                </c:pt>
                <c:pt idx="34">
                  <c:v>41081.0</c:v>
                </c:pt>
                <c:pt idx="35">
                  <c:v>41082.0</c:v>
                </c:pt>
                <c:pt idx="36">
                  <c:v>41083.0</c:v>
                </c:pt>
                <c:pt idx="37">
                  <c:v>41084.0</c:v>
                </c:pt>
                <c:pt idx="38">
                  <c:v>41085.0</c:v>
                </c:pt>
                <c:pt idx="39">
                  <c:v>41086.0</c:v>
                </c:pt>
                <c:pt idx="40">
                  <c:v>41087.0</c:v>
                </c:pt>
                <c:pt idx="41">
                  <c:v>41088.0</c:v>
                </c:pt>
                <c:pt idx="42">
                  <c:v>41089.0</c:v>
                </c:pt>
                <c:pt idx="43">
                  <c:v>41090.0</c:v>
                </c:pt>
                <c:pt idx="44">
                  <c:v>41091.0</c:v>
                </c:pt>
                <c:pt idx="45">
                  <c:v>41092.0</c:v>
                </c:pt>
                <c:pt idx="46">
                  <c:v>41093.0</c:v>
                </c:pt>
                <c:pt idx="47">
                  <c:v>41094.0</c:v>
                </c:pt>
                <c:pt idx="48">
                  <c:v>41095.0</c:v>
                </c:pt>
                <c:pt idx="49">
                  <c:v>41096.0</c:v>
                </c:pt>
                <c:pt idx="50">
                  <c:v>41097.0</c:v>
                </c:pt>
                <c:pt idx="51">
                  <c:v>41098.0</c:v>
                </c:pt>
                <c:pt idx="52">
                  <c:v>41099.0</c:v>
                </c:pt>
                <c:pt idx="53">
                  <c:v>41100.0</c:v>
                </c:pt>
                <c:pt idx="54">
                  <c:v>41101.0</c:v>
                </c:pt>
                <c:pt idx="55">
                  <c:v>41102.0</c:v>
                </c:pt>
                <c:pt idx="56">
                  <c:v>41103.0</c:v>
                </c:pt>
                <c:pt idx="57">
                  <c:v>41104.0</c:v>
                </c:pt>
                <c:pt idx="58">
                  <c:v>41105.0</c:v>
                </c:pt>
                <c:pt idx="59">
                  <c:v>41106.0</c:v>
                </c:pt>
                <c:pt idx="60">
                  <c:v>41107.0</c:v>
                </c:pt>
                <c:pt idx="61">
                  <c:v>41108.0</c:v>
                </c:pt>
                <c:pt idx="62">
                  <c:v>41109.0</c:v>
                </c:pt>
                <c:pt idx="63">
                  <c:v>41110.0</c:v>
                </c:pt>
                <c:pt idx="64">
                  <c:v>41111.0</c:v>
                </c:pt>
                <c:pt idx="65">
                  <c:v>41112.0</c:v>
                </c:pt>
                <c:pt idx="66">
                  <c:v>41113.0</c:v>
                </c:pt>
                <c:pt idx="67">
                  <c:v>41114.0</c:v>
                </c:pt>
                <c:pt idx="68">
                  <c:v>41115.0</c:v>
                </c:pt>
                <c:pt idx="69">
                  <c:v>41116.0</c:v>
                </c:pt>
                <c:pt idx="70">
                  <c:v>41117.0</c:v>
                </c:pt>
                <c:pt idx="71">
                  <c:v>41118.0</c:v>
                </c:pt>
                <c:pt idx="72">
                  <c:v>41119.0</c:v>
                </c:pt>
                <c:pt idx="73">
                  <c:v>41120.0</c:v>
                </c:pt>
                <c:pt idx="74">
                  <c:v>41121.0</c:v>
                </c:pt>
                <c:pt idx="75">
                  <c:v>41122.0</c:v>
                </c:pt>
                <c:pt idx="76">
                  <c:v>41123.0</c:v>
                </c:pt>
                <c:pt idx="77">
                  <c:v>41124.0</c:v>
                </c:pt>
                <c:pt idx="78">
                  <c:v>41125.0</c:v>
                </c:pt>
                <c:pt idx="79">
                  <c:v>41126.0</c:v>
                </c:pt>
                <c:pt idx="80">
                  <c:v>41127.0</c:v>
                </c:pt>
                <c:pt idx="81">
                  <c:v>41128.0</c:v>
                </c:pt>
                <c:pt idx="82">
                  <c:v>41129.0</c:v>
                </c:pt>
                <c:pt idx="83">
                  <c:v>41130.0</c:v>
                </c:pt>
                <c:pt idx="84">
                  <c:v>41131.0</c:v>
                </c:pt>
                <c:pt idx="85">
                  <c:v>41132.0</c:v>
                </c:pt>
                <c:pt idx="86">
                  <c:v>41133.0</c:v>
                </c:pt>
                <c:pt idx="87">
                  <c:v>41134.0</c:v>
                </c:pt>
                <c:pt idx="88">
                  <c:v>41135.0</c:v>
                </c:pt>
                <c:pt idx="89">
                  <c:v>41136.0</c:v>
                </c:pt>
                <c:pt idx="90">
                  <c:v>41137.0</c:v>
                </c:pt>
                <c:pt idx="91">
                  <c:v>41138.0</c:v>
                </c:pt>
                <c:pt idx="92">
                  <c:v>41139.0</c:v>
                </c:pt>
                <c:pt idx="93">
                  <c:v>41140.0</c:v>
                </c:pt>
                <c:pt idx="94">
                  <c:v>41141.0</c:v>
                </c:pt>
                <c:pt idx="95">
                  <c:v>41142.0</c:v>
                </c:pt>
                <c:pt idx="96">
                  <c:v>41143.0</c:v>
                </c:pt>
                <c:pt idx="97">
                  <c:v>41144.0</c:v>
                </c:pt>
                <c:pt idx="98">
                  <c:v>41145.0</c:v>
                </c:pt>
                <c:pt idx="99">
                  <c:v>41146.0</c:v>
                </c:pt>
                <c:pt idx="100">
                  <c:v>41147.0</c:v>
                </c:pt>
                <c:pt idx="101">
                  <c:v>41148.0</c:v>
                </c:pt>
                <c:pt idx="102">
                  <c:v>41149.0</c:v>
                </c:pt>
                <c:pt idx="103">
                  <c:v>41150.0</c:v>
                </c:pt>
                <c:pt idx="104">
                  <c:v>41151.0</c:v>
                </c:pt>
                <c:pt idx="105">
                  <c:v>41152.0</c:v>
                </c:pt>
                <c:pt idx="106">
                  <c:v>41153.0</c:v>
                </c:pt>
                <c:pt idx="107">
                  <c:v>41154.0</c:v>
                </c:pt>
                <c:pt idx="108">
                  <c:v>41155.0</c:v>
                </c:pt>
                <c:pt idx="109">
                  <c:v>41156.0</c:v>
                </c:pt>
                <c:pt idx="110">
                  <c:v>41157.0</c:v>
                </c:pt>
                <c:pt idx="111">
                  <c:v>41158.0</c:v>
                </c:pt>
                <c:pt idx="112">
                  <c:v>41159.0</c:v>
                </c:pt>
                <c:pt idx="113">
                  <c:v>41160.0</c:v>
                </c:pt>
                <c:pt idx="114">
                  <c:v>41161.0</c:v>
                </c:pt>
                <c:pt idx="115">
                  <c:v>41162.0</c:v>
                </c:pt>
                <c:pt idx="116">
                  <c:v>41163.0</c:v>
                </c:pt>
                <c:pt idx="117">
                  <c:v>41164.0</c:v>
                </c:pt>
                <c:pt idx="118">
                  <c:v>41165.0</c:v>
                </c:pt>
                <c:pt idx="119">
                  <c:v>41166.0</c:v>
                </c:pt>
                <c:pt idx="120">
                  <c:v>41167.0</c:v>
                </c:pt>
                <c:pt idx="121">
                  <c:v>41168.0</c:v>
                </c:pt>
                <c:pt idx="122">
                  <c:v>41169.0</c:v>
                </c:pt>
                <c:pt idx="123">
                  <c:v>41170.0</c:v>
                </c:pt>
                <c:pt idx="124">
                  <c:v>41171.0</c:v>
                </c:pt>
                <c:pt idx="125">
                  <c:v>41172.0</c:v>
                </c:pt>
                <c:pt idx="126">
                  <c:v>41173.0</c:v>
                </c:pt>
                <c:pt idx="127">
                  <c:v>41174.0</c:v>
                </c:pt>
                <c:pt idx="128">
                  <c:v>41175.0</c:v>
                </c:pt>
                <c:pt idx="129">
                  <c:v>41176.0</c:v>
                </c:pt>
                <c:pt idx="130">
                  <c:v>41177.0</c:v>
                </c:pt>
                <c:pt idx="131">
                  <c:v>41178.0</c:v>
                </c:pt>
                <c:pt idx="132">
                  <c:v>41179.0</c:v>
                </c:pt>
                <c:pt idx="133">
                  <c:v>41180.0</c:v>
                </c:pt>
                <c:pt idx="134">
                  <c:v>41181.0</c:v>
                </c:pt>
                <c:pt idx="135">
                  <c:v>41182.0</c:v>
                </c:pt>
                <c:pt idx="136">
                  <c:v>41183.0</c:v>
                </c:pt>
                <c:pt idx="137">
                  <c:v>41184.0</c:v>
                </c:pt>
                <c:pt idx="138">
                  <c:v>41185.0</c:v>
                </c:pt>
                <c:pt idx="139">
                  <c:v>41186.0</c:v>
                </c:pt>
                <c:pt idx="140">
                  <c:v>41187.0</c:v>
                </c:pt>
                <c:pt idx="141">
                  <c:v>41188.0</c:v>
                </c:pt>
                <c:pt idx="142">
                  <c:v>41189.0</c:v>
                </c:pt>
                <c:pt idx="143">
                  <c:v>41190.0</c:v>
                </c:pt>
                <c:pt idx="144">
                  <c:v>41191.0</c:v>
                </c:pt>
                <c:pt idx="145">
                  <c:v>41192.0</c:v>
                </c:pt>
                <c:pt idx="146">
                  <c:v>41193.0</c:v>
                </c:pt>
                <c:pt idx="147">
                  <c:v>41194.0</c:v>
                </c:pt>
                <c:pt idx="148">
                  <c:v>41195.0</c:v>
                </c:pt>
                <c:pt idx="149">
                  <c:v>41196.0</c:v>
                </c:pt>
                <c:pt idx="150">
                  <c:v>41197.0</c:v>
                </c:pt>
                <c:pt idx="151">
                  <c:v>41198.0</c:v>
                </c:pt>
                <c:pt idx="152">
                  <c:v>41199.0</c:v>
                </c:pt>
                <c:pt idx="153">
                  <c:v>41200.0</c:v>
                </c:pt>
                <c:pt idx="154">
                  <c:v>41201.0</c:v>
                </c:pt>
                <c:pt idx="155">
                  <c:v>41202.0</c:v>
                </c:pt>
                <c:pt idx="156">
                  <c:v>41203.0</c:v>
                </c:pt>
                <c:pt idx="157">
                  <c:v>41204.0</c:v>
                </c:pt>
                <c:pt idx="158">
                  <c:v>41205.0</c:v>
                </c:pt>
                <c:pt idx="159">
                  <c:v>41206.0</c:v>
                </c:pt>
                <c:pt idx="160">
                  <c:v>41207.0</c:v>
                </c:pt>
                <c:pt idx="161">
                  <c:v>41208.0</c:v>
                </c:pt>
                <c:pt idx="162">
                  <c:v>41209.0</c:v>
                </c:pt>
                <c:pt idx="163">
                  <c:v>41210.0</c:v>
                </c:pt>
                <c:pt idx="164">
                  <c:v>41211.0</c:v>
                </c:pt>
                <c:pt idx="165">
                  <c:v>41212.0</c:v>
                </c:pt>
                <c:pt idx="166">
                  <c:v>41213.0</c:v>
                </c:pt>
                <c:pt idx="167">
                  <c:v>41214.0</c:v>
                </c:pt>
                <c:pt idx="168">
                  <c:v>41215.0</c:v>
                </c:pt>
                <c:pt idx="169">
                  <c:v>41216.0</c:v>
                </c:pt>
                <c:pt idx="170">
                  <c:v>41217.0</c:v>
                </c:pt>
                <c:pt idx="171">
                  <c:v>41218.0</c:v>
                </c:pt>
                <c:pt idx="172">
                  <c:v>41219.0</c:v>
                </c:pt>
                <c:pt idx="173">
                  <c:v>41220.0</c:v>
                </c:pt>
                <c:pt idx="174">
                  <c:v>41221.0</c:v>
                </c:pt>
                <c:pt idx="175">
                  <c:v>41222.0</c:v>
                </c:pt>
                <c:pt idx="176">
                  <c:v>41223.0</c:v>
                </c:pt>
                <c:pt idx="177">
                  <c:v>41224.0</c:v>
                </c:pt>
                <c:pt idx="178">
                  <c:v>41225.0</c:v>
                </c:pt>
                <c:pt idx="179">
                  <c:v>41226.0</c:v>
                </c:pt>
                <c:pt idx="180">
                  <c:v>41227.0</c:v>
                </c:pt>
                <c:pt idx="181">
                  <c:v>41228.0</c:v>
                </c:pt>
                <c:pt idx="182">
                  <c:v>41229.0</c:v>
                </c:pt>
                <c:pt idx="183">
                  <c:v>41230.0</c:v>
                </c:pt>
                <c:pt idx="184">
                  <c:v>41231.0</c:v>
                </c:pt>
                <c:pt idx="185">
                  <c:v>41232.0</c:v>
                </c:pt>
                <c:pt idx="186">
                  <c:v>41233.0</c:v>
                </c:pt>
                <c:pt idx="187">
                  <c:v>41234.0</c:v>
                </c:pt>
                <c:pt idx="188">
                  <c:v>41235.0</c:v>
                </c:pt>
                <c:pt idx="189">
                  <c:v>41236.0</c:v>
                </c:pt>
                <c:pt idx="190">
                  <c:v>41237.0</c:v>
                </c:pt>
                <c:pt idx="191">
                  <c:v>41238.0</c:v>
                </c:pt>
                <c:pt idx="192">
                  <c:v>41239.0</c:v>
                </c:pt>
                <c:pt idx="193">
                  <c:v>41240.0</c:v>
                </c:pt>
                <c:pt idx="194">
                  <c:v>41241.0</c:v>
                </c:pt>
                <c:pt idx="195">
                  <c:v>41242.0</c:v>
                </c:pt>
                <c:pt idx="196">
                  <c:v>41243.0</c:v>
                </c:pt>
                <c:pt idx="197">
                  <c:v>41244.0</c:v>
                </c:pt>
                <c:pt idx="198">
                  <c:v>41245.0</c:v>
                </c:pt>
                <c:pt idx="199">
                  <c:v>41246.0</c:v>
                </c:pt>
                <c:pt idx="200">
                  <c:v>41247.0</c:v>
                </c:pt>
                <c:pt idx="201">
                  <c:v>41248.0</c:v>
                </c:pt>
                <c:pt idx="202">
                  <c:v>41249.0</c:v>
                </c:pt>
                <c:pt idx="203">
                  <c:v>41250.0</c:v>
                </c:pt>
                <c:pt idx="204">
                  <c:v>41251.0</c:v>
                </c:pt>
                <c:pt idx="205">
                  <c:v>41252.0</c:v>
                </c:pt>
                <c:pt idx="206">
                  <c:v>41253.0</c:v>
                </c:pt>
                <c:pt idx="207">
                  <c:v>41254.0</c:v>
                </c:pt>
                <c:pt idx="208">
                  <c:v>41255.0</c:v>
                </c:pt>
                <c:pt idx="209">
                  <c:v>41256.0</c:v>
                </c:pt>
                <c:pt idx="210">
                  <c:v>41257.0</c:v>
                </c:pt>
                <c:pt idx="211">
                  <c:v>41258.0</c:v>
                </c:pt>
                <c:pt idx="212">
                  <c:v>41259.0</c:v>
                </c:pt>
                <c:pt idx="213">
                  <c:v>41260.0</c:v>
                </c:pt>
                <c:pt idx="214">
                  <c:v>41261.0</c:v>
                </c:pt>
                <c:pt idx="215">
                  <c:v>41262.0</c:v>
                </c:pt>
                <c:pt idx="216">
                  <c:v>41263.0</c:v>
                </c:pt>
                <c:pt idx="217">
                  <c:v>41264.0</c:v>
                </c:pt>
                <c:pt idx="218">
                  <c:v>41265.0</c:v>
                </c:pt>
                <c:pt idx="219">
                  <c:v>41266.0</c:v>
                </c:pt>
                <c:pt idx="220">
                  <c:v>41267.0</c:v>
                </c:pt>
                <c:pt idx="221">
                  <c:v>41268.0</c:v>
                </c:pt>
                <c:pt idx="222">
                  <c:v>41269.0</c:v>
                </c:pt>
                <c:pt idx="223">
                  <c:v>41270.0</c:v>
                </c:pt>
                <c:pt idx="224">
                  <c:v>41271.0</c:v>
                </c:pt>
                <c:pt idx="225">
                  <c:v>41272.0</c:v>
                </c:pt>
                <c:pt idx="226">
                  <c:v>41273.0</c:v>
                </c:pt>
                <c:pt idx="227">
                  <c:v>41274.0</c:v>
                </c:pt>
                <c:pt idx="228">
                  <c:v>41275.0</c:v>
                </c:pt>
                <c:pt idx="229">
                  <c:v>41276.0</c:v>
                </c:pt>
                <c:pt idx="230">
                  <c:v>41277.0</c:v>
                </c:pt>
                <c:pt idx="231">
                  <c:v>41278.0</c:v>
                </c:pt>
                <c:pt idx="232">
                  <c:v>41279.0</c:v>
                </c:pt>
                <c:pt idx="233">
                  <c:v>41280.0</c:v>
                </c:pt>
                <c:pt idx="234">
                  <c:v>41281.0</c:v>
                </c:pt>
                <c:pt idx="235">
                  <c:v>41282.0</c:v>
                </c:pt>
                <c:pt idx="236">
                  <c:v>41283.0</c:v>
                </c:pt>
                <c:pt idx="237">
                  <c:v>41284.0</c:v>
                </c:pt>
                <c:pt idx="238">
                  <c:v>41285.0</c:v>
                </c:pt>
                <c:pt idx="239">
                  <c:v>41286.0</c:v>
                </c:pt>
                <c:pt idx="240">
                  <c:v>41287.0</c:v>
                </c:pt>
                <c:pt idx="241">
                  <c:v>41288.0</c:v>
                </c:pt>
                <c:pt idx="242">
                  <c:v>41289.0</c:v>
                </c:pt>
                <c:pt idx="243">
                  <c:v>41290.0</c:v>
                </c:pt>
                <c:pt idx="244">
                  <c:v>41291.0</c:v>
                </c:pt>
                <c:pt idx="245">
                  <c:v>41292.0</c:v>
                </c:pt>
                <c:pt idx="246">
                  <c:v>41293.0</c:v>
                </c:pt>
                <c:pt idx="247">
                  <c:v>41294.0</c:v>
                </c:pt>
                <c:pt idx="248">
                  <c:v>41295.0</c:v>
                </c:pt>
                <c:pt idx="249">
                  <c:v>41296.0</c:v>
                </c:pt>
                <c:pt idx="250">
                  <c:v>41297.0</c:v>
                </c:pt>
                <c:pt idx="251">
                  <c:v>41298.0</c:v>
                </c:pt>
                <c:pt idx="252">
                  <c:v>41299.0</c:v>
                </c:pt>
                <c:pt idx="253">
                  <c:v>41300.0</c:v>
                </c:pt>
                <c:pt idx="254">
                  <c:v>41301.0</c:v>
                </c:pt>
                <c:pt idx="255">
                  <c:v>41302.0</c:v>
                </c:pt>
                <c:pt idx="256">
                  <c:v>41303.0</c:v>
                </c:pt>
                <c:pt idx="257">
                  <c:v>41304.0</c:v>
                </c:pt>
                <c:pt idx="258">
                  <c:v>41305.0</c:v>
                </c:pt>
                <c:pt idx="259">
                  <c:v>41306.0</c:v>
                </c:pt>
                <c:pt idx="260">
                  <c:v>41307.0</c:v>
                </c:pt>
                <c:pt idx="261">
                  <c:v>41308.0</c:v>
                </c:pt>
                <c:pt idx="262">
                  <c:v>41309.0</c:v>
                </c:pt>
                <c:pt idx="263">
                  <c:v>41310.0</c:v>
                </c:pt>
                <c:pt idx="264">
                  <c:v>41311.0</c:v>
                </c:pt>
                <c:pt idx="265">
                  <c:v>41312.0</c:v>
                </c:pt>
                <c:pt idx="266">
                  <c:v>41313.0</c:v>
                </c:pt>
                <c:pt idx="267">
                  <c:v>41314.0</c:v>
                </c:pt>
                <c:pt idx="268">
                  <c:v>41315.0</c:v>
                </c:pt>
                <c:pt idx="269">
                  <c:v>41316.0</c:v>
                </c:pt>
                <c:pt idx="270">
                  <c:v>41317.0</c:v>
                </c:pt>
                <c:pt idx="271">
                  <c:v>41318.0</c:v>
                </c:pt>
                <c:pt idx="272">
                  <c:v>41319.0</c:v>
                </c:pt>
                <c:pt idx="273">
                  <c:v>41320.0</c:v>
                </c:pt>
                <c:pt idx="274">
                  <c:v>41321.0</c:v>
                </c:pt>
                <c:pt idx="275">
                  <c:v>41322.0</c:v>
                </c:pt>
                <c:pt idx="276">
                  <c:v>41323.0</c:v>
                </c:pt>
                <c:pt idx="277">
                  <c:v>41324.0</c:v>
                </c:pt>
                <c:pt idx="278">
                  <c:v>41325.0</c:v>
                </c:pt>
                <c:pt idx="279">
                  <c:v>41326.0</c:v>
                </c:pt>
                <c:pt idx="280">
                  <c:v>41327.0</c:v>
                </c:pt>
                <c:pt idx="281">
                  <c:v>41328.0</c:v>
                </c:pt>
                <c:pt idx="282">
                  <c:v>41329.0</c:v>
                </c:pt>
                <c:pt idx="283">
                  <c:v>41330.0</c:v>
                </c:pt>
                <c:pt idx="284">
                  <c:v>41331.0</c:v>
                </c:pt>
                <c:pt idx="285">
                  <c:v>41332.0</c:v>
                </c:pt>
                <c:pt idx="286">
                  <c:v>41333.0</c:v>
                </c:pt>
                <c:pt idx="287">
                  <c:v>41334.0</c:v>
                </c:pt>
                <c:pt idx="288">
                  <c:v>41335.0</c:v>
                </c:pt>
                <c:pt idx="289">
                  <c:v>41336.0</c:v>
                </c:pt>
                <c:pt idx="290">
                  <c:v>41337.0</c:v>
                </c:pt>
                <c:pt idx="291">
                  <c:v>41338.0</c:v>
                </c:pt>
                <c:pt idx="292">
                  <c:v>41339.0</c:v>
                </c:pt>
                <c:pt idx="293">
                  <c:v>41340.0</c:v>
                </c:pt>
                <c:pt idx="294">
                  <c:v>41341.0</c:v>
                </c:pt>
                <c:pt idx="295">
                  <c:v>41342.0</c:v>
                </c:pt>
                <c:pt idx="296">
                  <c:v>41343.0</c:v>
                </c:pt>
                <c:pt idx="297">
                  <c:v>41344.0</c:v>
                </c:pt>
                <c:pt idx="298">
                  <c:v>41345.0</c:v>
                </c:pt>
                <c:pt idx="299">
                  <c:v>41346.0</c:v>
                </c:pt>
                <c:pt idx="300">
                  <c:v>41347.0</c:v>
                </c:pt>
                <c:pt idx="301">
                  <c:v>41348.0</c:v>
                </c:pt>
                <c:pt idx="302">
                  <c:v>41349.0</c:v>
                </c:pt>
                <c:pt idx="303">
                  <c:v>41350.0</c:v>
                </c:pt>
                <c:pt idx="304">
                  <c:v>41351.0</c:v>
                </c:pt>
                <c:pt idx="305">
                  <c:v>41352.0</c:v>
                </c:pt>
                <c:pt idx="306">
                  <c:v>41353.0</c:v>
                </c:pt>
                <c:pt idx="307">
                  <c:v>41354.0</c:v>
                </c:pt>
                <c:pt idx="308">
                  <c:v>41355.0</c:v>
                </c:pt>
                <c:pt idx="309">
                  <c:v>41356.0</c:v>
                </c:pt>
                <c:pt idx="310">
                  <c:v>41357.0</c:v>
                </c:pt>
                <c:pt idx="311">
                  <c:v>41358.0</c:v>
                </c:pt>
                <c:pt idx="312">
                  <c:v>41359.0</c:v>
                </c:pt>
                <c:pt idx="313">
                  <c:v>41360.0</c:v>
                </c:pt>
                <c:pt idx="314">
                  <c:v>41361.0</c:v>
                </c:pt>
                <c:pt idx="315">
                  <c:v>41362.0</c:v>
                </c:pt>
                <c:pt idx="316">
                  <c:v>41363.0</c:v>
                </c:pt>
                <c:pt idx="317">
                  <c:v>41364.0</c:v>
                </c:pt>
                <c:pt idx="318">
                  <c:v>41365.0</c:v>
                </c:pt>
                <c:pt idx="319">
                  <c:v>41366.0</c:v>
                </c:pt>
                <c:pt idx="320">
                  <c:v>41367.0</c:v>
                </c:pt>
                <c:pt idx="321">
                  <c:v>41368.0</c:v>
                </c:pt>
                <c:pt idx="322">
                  <c:v>41369.0</c:v>
                </c:pt>
                <c:pt idx="323">
                  <c:v>41370.0</c:v>
                </c:pt>
                <c:pt idx="324">
                  <c:v>41371.0</c:v>
                </c:pt>
                <c:pt idx="325">
                  <c:v>41372.0</c:v>
                </c:pt>
                <c:pt idx="326">
                  <c:v>41373.0</c:v>
                </c:pt>
                <c:pt idx="327">
                  <c:v>41374.0</c:v>
                </c:pt>
                <c:pt idx="328">
                  <c:v>41375.0</c:v>
                </c:pt>
                <c:pt idx="329">
                  <c:v>41376.0</c:v>
                </c:pt>
                <c:pt idx="330">
                  <c:v>41377.0</c:v>
                </c:pt>
                <c:pt idx="331">
                  <c:v>41378.0</c:v>
                </c:pt>
                <c:pt idx="332">
                  <c:v>41379.0</c:v>
                </c:pt>
                <c:pt idx="333">
                  <c:v>41380.0</c:v>
                </c:pt>
                <c:pt idx="334">
                  <c:v>41381.0</c:v>
                </c:pt>
                <c:pt idx="335">
                  <c:v>41382.0</c:v>
                </c:pt>
                <c:pt idx="336">
                  <c:v>41383.0</c:v>
                </c:pt>
                <c:pt idx="337">
                  <c:v>41384.0</c:v>
                </c:pt>
                <c:pt idx="338">
                  <c:v>41385.0</c:v>
                </c:pt>
                <c:pt idx="339">
                  <c:v>41386.0</c:v>
                </c:pt>
                <c:pt idx="340">
                  <c:v>41387.0</c:v>
                </c:pt>
                <c:pt idx="341">
                  <c:v>41388.0</c:v>
                </c:pt>
                <c:pt idx="342">
                  <c:v>41389.0</c:v>
                </c:pt>
                <c:pt idx="343">
                  <c:v>41390.0</c:v>
                </c:pt>
                <c:pt idx="344">
                  <c:v>41391.0</c:v>
                </c:pt>
                <c:pt idx="345">
                  <c:v>41392.0</c:v>
                </c:pt>
                <c:pt idx="346">
                  <c:v>41393.0</c:v>
                </c:pt>
                <c:pt idx="347">
                  <c:v>41394.0</c:v>
                </c:pt>
                <c:pt idx="348">
                  <c:v>41395.0</c:v>
                </c:pt>
                <c:pt idx="349">
                  <c:v>41396.0</c:v>
                </c:pt>
                <c:pt idx="350">
                  <c:v>41397.0</c:v>
                </c:pt>
                <c:pt idx="351">
                  <c:v>41398.0</c:v>
                </c:pt>
                <c:pt idx="352">
                  <c:v>41399.0</c:v>
                </c:pt>
                <c:pt idx="353">
                  <c:v>41400.0</c:v>
                </c:pt>
                <c:pt idx="354">
                  <c:v>41401.0</c:v>
                </c:pt>
                <c:pt idx="355">
                  <c:v>41402.0</c:v>
                </c:pt>
                <c:pt idx="356">
                  <c:v>41403.0</c:v>
                </c:pt>
                <c:pt idx="357">
                  <c:v>41404.0</c:v>
                </c:pt>
                <c:pt idx="358">
                  <c:v>41405.0</c:v>
                </c:pt>
                <c:pt idx="359">
                  <c:v>41406.0</c:v>
                </c:pt>
                <c:pt idx="360">
                  <c:v>41407.0</c:v>
                </c:pt>
                <c:pt idx="361">
                  <c:v>41408.0</c:v>
                </c:pt>
                <c:pt idx="362">
                  <c:v>41409.0</c:v>
                </c:pt>
                <c:pt idx="363">
                  <c:v>41410.0</c:v>
                </c:pt>
                <c:pt idx="364">
                  <c:v>41411.0</c:v>
                </c:pt>
                <c:pt idx="365">
                  <c:v>41412.0</c:v>
                </c:pt>
                <c:pt idx="366">
                  <c:v>41413.0</c:v>
                </c:pt>
                <c:pt idx="367">
                  <c:v>41414.0</c:v>
                </c:pt>
                <c:pt idx="368">
                  <c:v>41415.0</c:v>
                </c:pt>
                <c:pt idx="369">
                  <c:v>41416.0</c:v>
                </c:pt>
                <c:pt idx="370">
                  <c:v>41417.0</c:v>
                </c:pt>
                <c:pt idx="371">
                  <c:v>41418.0</c:v>
                </c:pt>
                <c:pt idx="372">
                  <c:v>41419.0</c:v>
                </c:pt>
                <c:pt idx="373">
                  <c:v>41420.0</c:v>
                </c:pt>
                <c:pt idx="374">
                  <c:v>41421.0</c:v>
                </c:pt>
                <c:pt idx="375">
                  <c:v>41422.0</c:v>
                </c:pt>
                <c:pt idx="376">
                  <c:v>41423.0</c:v>
                </c:pt>
                <c:pt idx="377">
                  <c:v>41424.0</c:v>
                </c:pt>
                <c:pt idx="378">
                  <c:v>41425.0</c:v>
                </c:pt>
                <c:pt idx="379">
                  <c:v>41426.0</c:v>
                </c:pt>
                <c:pt idx="380">
                  <c:v>41427.0</c:v>
                </c:pt>
                <c:pt idx="381">
                  <c:v>41428.0</c:v>
                </c:pt>
                <c:pt idx="382">
                  <c:v>41429.0</c:v>
                </c:pt>
                <c:pt idx="383">
                  <c:v>41430.0</c:v>
                </c:pt>
                <c:pt idx="384">
                  <c:v>41431.0</c:v>
                </c:pt>
                <c:pt idx="385">
                  <c:v>41432.0</c:v>
                </c:pt>
                <c:pt idx="386">
                  <c:v>41433.0</c:v>
                </c:pt>
                <c:pt idx="387">
                  <c:v>41434.0</c:v>
                </c:pt>
                <c:pt idx="388">
                  <c:v>41435.0</c:v>
                </c:pt>
                <c:pt idx="389">
                  <c:v>41436.0</c:v>
                </c:pt>
                <c:pt idx="390">
                  <c:v>41437.0</c:v>
                </c:pt>
                <c:pt idx="391">
                  <c:v>41438.0</c:v>
                </c:pt>
                <c:pt idx="392">
                  <c:v>41439.0</c:v>
                </c:pt>
                <c:pt idx="393">
                  <c:v>41440.0</c:v>
                </c:pt>
                <c:pt idx="394">
                  <c:v>41441.0</c:v>
                </c:pt>
                <c:pt idx="395">
                  <c:v>41442.0</c:v>
                </c:pt>
                <c:pt idx="396">
                  <c:v>41443.0</c:v>
                </c:pt>
                <c:pt idx="397">
                  <c:v>41444.0</c:v>
                </c:pt>
                <c:pt idx="398">
                  <c:v>41445.0</c:v>
                </c:pt>
                <c:pt idx="399">
                  <c:v>41446.0</c:v>
                </c:pt>
                <c:pt idx="400">
                  <c:v>41447.0</c:v>
                </c:pt>
                <c:pt idx="401">
                  <c:v>41448.0</c:v>
                </c:pt>
                <c:pt idx="402">
                  <c:v>41449.0</c:v>
                </c:pt>
                <c:pt idx="403">
                  <c:v>41450.0</c:v>
                </c:pt>
                <c:pt idx="404">
                  <c:v>41451.0</c:v>
                </c:pt>
                <c:pt idx="405">
                  <c:v>41452.0</c:v>
                </c:pt>
                <c:pt idx="406">
                  <c:v>41453.0</c:v>
                </c:pt>
                <c:pt idx="407">
                  <c:v>41454.0</c:v>
                </c:pt>
                <c:pt idx="408">
                  <c:v>41455.0</c:v>
                </c:pt>
                <c:pt idx="409">
                  <c:v>41456.0</c:v>
                </c:pt>
                <c:pt idx="410">
                  <c:v>41457.0</c:v>
                </c:pt>
                <c:pt idx="411">
                  <c:v>41458.0</c:v>
                </c:pt>
                <c:pt idx="412">
                  <c:v>41459.0</c:v>
                </c:pt>
                <c:pt idx="413">
                  <c:v>41460.0</c:v>
                </c:pt>
                <c:pt idx="414">
                  <c:v>41461.0</c:v>
                </c:pt>
                <c:pt idx="415">
                  <c:v>41462.0</c:v>
                </c:pt>
                <c:pt idx="416">
                  <c:v>41463.0</c:v>
                </c:pt>
                <c:pt idx="417">
                  <c:v>41464.0</c:v>
                </c:pt>
                <c:pt idx="418">
                  <c:v>41465.0</c:v>
                </c:pt>
                <c:pt idx="419">
                  <c:v>41466.0</c:v>
                </c:pt>
                <c:pt idx="420">
                  <c:v>41467.0</c:v>
                </c:pt>
                <c:pt idx="421">
                  <c:v>41468.0</c:v>
                </c:pt>
                <c:pt idx="422">
                  <c:v>41469.0</c:v>
                </c:pt>
                <c:pt idx="423">
                  <c:v>41470.0</c:v>
                </c:pt>
                <c:pt idx="424">
                  <c:v>41471.0</c:v>
                </c:pt>
                <c:pt idx="425">
                  <c:v>41472.0</c:v>
                </c:pt>
                <c:pt idx="426">
                  <c:v>41473.0</c:v>
                </c:pt>
                <c:pt idx="427">
                  <c:v>41474.0</c:v>
                </c:pt>
                <c:pt idx="428">
                  <c:v>41475.0</c:v>
                </c:pt>
                <c:pt idx="429">
                  <c:v>41476.0</c:v>
                </c:pt>
                <c:pt idx="430">
                  <c:v>41477.0</c:v>
                </c:pt>
                <c:pt idx="431">
                  <c:v>41478.0</c:v>
                </c:pt>
                <c:pt idx="432">
                  <c:v>41479.0</c:v>
                </c:pt>
                <c:pt idx="433">
                  <c:v>41480.0</c:v>
                </c:pt>
                <c:pt idx="434">
                  <c:v>41481.0</c:v>
                </c:pt>
                <c:pt idx="435">
                  <c:v>41482.0</c:v>
                </c:pt>
                <c:pt idx="436">
                  <c:v>41483.0</c:v>
                </c:pt>
                <c:pt idx="437">
                  <c:v>41484.0</c:v>
                </c:pt>
                <c:pt idx="438">
                  <c:v>41485.0</c:v>
                </c:pt>
                <c:pt idx="439">
                  <c:v>41486.0</c:v>
                </c:pt>
                <c:pt idx="440">
                  <c:v>41487.0</c:v>
                </c:pt>
                <c:pt idx="441">
                  <c:v>41488.0</c:v>
                </c:pt>
                <c:pt idx="442">
                  <c:v>41489.0</c:v>
                </c:pt>
                <c:pt idx="443">
                  <c:v>41490.0</c:v>
                </c:pt>
                <c:pt idx="444">
                  <c:v>41491.0</c:v>
                </c:pt>
                <c:pt idx="445">
                  <c:v>41492.0</c:v>
                </c:pt>
                <c:pt idx="446">
                  <c:v>41493.0</c:v>
                </c:pt>
                <c:pt idx="447">
                  <c:v>41494.0</c:v>
                </c:pt>
                <c:pt idx="448">
                  <c:v>41495.0</c:v>
                </c:pt>
                <c:pt idx="449">
                  <c:v>41496.0</c:v>
                </c:pt>
                <c:pt idx="450">
                  <c:v>41497.0</c:v>
                </c:pt>
                <c:pt idx="451">
                  <c:v>41498.0</c:v>
                </c:pt>
                <c:pt idx="452">
                  <c:v>41499.0</c:v>
                </c:pt>
                <c:pt idx="453">
                  <c:v>41500.0</c:v>
                </c:pt>
                <c:pt idx="454">
                  <c:v>41501.0</c:v>
                </c:pt>
                <c:pt idx="455">
                  <c:v>41502.0</c:v>
                </c:pt>
                <c:pt idx="456">
                  <c:v>41503.0</c:v>
                </c:pt>
                <c:pt idx="457">
                  <c:v>41504.0</c:v>
                </c:pt>
                <c:pt idx="458">
                  <c:v>41505.0</c:v>
                </c:pt>
                <c:pt idx="459">
                  <c:v>41506.0</c:v>
                </c:pt>
                <c:pt idx="460">
                  <c:v>41507.0</c:v>
                </c:pt>
                <c:pt idx="461">
                  <c:v>41508.0</c:v>
                </c:pt>
                <c:pt idx="462">
                  <c:v>41509.0</c:v>
                </c:pt>
                <c:pt idx="463">
                  <c:v>41510.0</c:v>
                </c:pt>
                <c:pt idx="464">
                  <c:v>41511.0</c:v>
                </c:pt>
                <c:pt idx="465">
                  <c:v>41512.0</c:v>
                </c:pt>
                <c:pt idx="466">
                  <c:v>41513.0</c:v>
                </c:pt>
                <c:pt idx="467">
                  <c:v>41514.0</c:v>
                </c:pt>
                <c:pt idx="468">
                  <c:v>41515.0</c:v>
                </c:pt>
                <c:pt idx="469">
                  <c:v>41516.0</c:v>
                </c:pt>
                <c:pt idx="470">
                  <c:v>41517.0</c:v>
                </c:pt>
                <c:pt idx="471">
                  <c:v>41518.0</c:v>
                </c:pt>
                <c:pt idx="472">
                  <c:v>41519.0</c:v>
                </c:pt>
                <c:pt idx="473">
                  <c:v>41520.0</c:v>
                </c:pt>
                <c:pt idx="474">
                  <c:v>41521.0</c:v>
                </c:pt>
                <c:pt idx="475">
                  <c:v>41522.0</c:v>
                </c:pt>
                <c:pt idx="476">
                  <c:v>41523.0</c:v>
                </c:pt>
                <c:pt idx="477">
                  <c:v>41524.0</c:v>
                </c:pt>
                <c:pt idx="478">
                  <c:v>41525.0</c:v>
                </c:pt>
                <c:pt idx="479">
                  <c:v>41526.0</c:v>
                </c:pt>
                <c:pt idx="480">
                  <c:v>41527.0</c:v>
                </c:pt>
                <c:pt idx="481">
                  <c:v>41528.0</c:v>
                </c:pt>
                <c:pt idx="482">
                  <c:v>41529.0</c:v>
                </c:pt>
                <c:pt idx="483">
                  <c:v>41530.0</c:v>
                </c:pt>
                <c:pt idx="484">
                  <c:v>41531.0</c:v>
                </c:pt>
                <c:pt idx="485">
                  <c:v>41532.0</c:v>
                </c:pt>
                <c:pt idx="486">
                  <c:v>41533.0</c:v>
                </c:pt>
                <c:pt idx="487">
                  <c:v>41534.0</c:v>
                </c:pt>
                <c:pt idx="488">
                  <c:v>41535.0</c:v>
                </c:pt>
                <c:pt idx="489">
                  <c:v>41536.0</c:v>
                </c:pt>
                <c:pt idx="490">
                  <c:v>41537.0</c:v>
                </c:pt>
                <c:pt idx="491">
                  <c:v>41538.0</c:v>
                </c:pt>
                <c:pt idx="492">
                  <c:v>41539.0</c:v>
                </c:pt>
                <c:pt idx="493">
                  <c:v>41540.0</c:v>
                </c:pt>
                <c:pt idx="494">
                  <c:v>41541.0</c:v>
                </c:pt>
                <c:pt idx="495">
                  <c:v>41542.0</c:v>
                </c:pt>
                <c:pt idx="496">
                  <c:v>41543.0</c:v>
                </c:pt>
                <c:pt idx="497">
                  <c:v>41544.0</c:v>
                </c:pt>
                <c:pt idx="498">
                  <c:v>41545.0</c:v>
                </c:pt>
                <c:pt idx="499">
                  <c:v>41546.0</c:v>
                </c:pt>
                <c:pt idx="500">
                  <c:v>41547.0</c:v>
                </c:pt>
                <c:pt idx="501">
                  <c:v>41548.0</c:v>
                </c:pt>
                <c:pt idx="502">
                  <c:v>41549.0</c:v>
                </c:pt>
                <c:pt idx="503">
                  <c:v>41550.0</c:v>
                </c:pt>
                <c:pt idx="504">
                  <c:v>41551.0</c:v>
                </c:pt>
                <c:pt idx="505">
                  <c:v>41552.0</c:v>
                </c:pt>
                <c:pt idx="506">
                  <c:v>41553.0</c:v>
                </c:pt>
                <c:pt idx="507">
                  <c:v>41554.0</c:v>
                </c:pt>
                <c:pt idx="508">
                  <c:v>41555.0</c:v>
                </c:pt>
                <c:pt idx="509">
                  <c:v>41556.0</c:v>
                </c:pt>
                <c:pt idx="510">
                  <c:v>41557.0</c:v>
                </c:pt>
                <c:pt idx="511">
                  <c:v>41558.0</c:v>
                </c:pt>
                <c:pt idx="512">
                  <c:v>41559.0</c:v>
                </c:pt>
                <c:pt idx="513">
                  <c:v>41560.0</c:v>
                </c:pt>
                <c:pt idx="514">
                  <c:v>41561.0</c:v>
                </c:pt>
                <c:pt idx="515">
                  <c:v>41562.0</c:v>
                </c:pt>
                <c:pt idx="516">
                  <c:v>41563.0</c:v>
                </c:pt>
                <c:pt idx="517">
                  <c:v>41564.0</c:v>
                </c:pt>
                <c:pt idx="518">
                  <c:v>41565.0</c:v>
                </c:pt>
                <c:pt idx="519">
                  <c:v>41566.0</c:v>
                </c:pt>
                <c:pt idx="520">
                  <c:v>41567.0</c:v>
                </c:pt>
                <c:pt idx="521">
                  <c:v>41568.0</c:v>
                </c:pt>
                <c:pt idx="522">
                  <c:v>41569.0</c:v>
                </c:pt>
                <c:pt idx="523">
                  <c:v>41570.0</c:v>
                </c:pt>
                <c:pt idx="524">
                  <c:v>41571.0</c:v>
                </c:pt>
                <c:pt idx="525">
                  <c:v>41572.0</c:v>
                </c:pt>
                <c:pt idx="526">
                  <c:v>41573.0</c:v>
                </c:pt>
                <c:pt idx="527">
                  <c:v>41574.0</c:v>
                </c:pt>
                <c:pt idx="528">
                  <c:v>41575.0</c:v>
                </c:pt>
                <c:pt idx="529">
                  <c:v>41576.0</c:v>
                </c:pt>
                <c:pt idx="530">
                  <c:v>41577.0</c:v>
                </c:pt>
                <c:pt idx="531">
                  <c:v>41578.0</c:v>
                </c:pt>
                <c:pt idx="532">
                  <c:v>41579.0</c:v>
                </c:pt>
                <c:pt idx="533">
                  <c:v>41580.0</c:v>
                </c:pt>
                <c:pt idx="534">
                  <c:v>41581.0</c:v>
                </c:pt>
                <c:pt idx="535">
                  <c:v>41582.0</c:v>
                </c:pt>
                <c:pt idx="536">
                  <c:v>41583.0</c:v>
                </c:pt>
                <c:pt idx="537">
                  <c:v>41584.0</c:v>
                </c:pt>
                <c:pt idx="538">
                  <c:v>41585.0</c:v>
                </c:pt>
                <c:pt idx="539">
                  <c:v>41586.0</c:v>
                </c:pt>
                <c:pt idx="540">
                  <c:v>41587.0</c:v>
                </c:pt>
                <c:pt idx="541">
                  <c:v>41588.0</c:v>
                </c:pt>
                <c:pt idx="542">
                  <c:v>41589.0</c:v>
                </c:pt>
                <c:pt idx="543">
                  <c:v>41590.0</c:v>
                </c:pt>
                <c:pt idx="544">
                  <c:v>41591.0</c:v>
                </c:pt>
                <c:pt idx="545">
                  <c:v>41592.0</c:v>
                </c:pt>
                <c:pt idx="546">
                  <c:v>41593.0</c:v>
                </c:pt>
                <c:pt idx="547">
                  <c:v>41594.0</c:v>
                </c:pt>
                <c:pt idx="548">
                  <c:v>41595.0</c:v>
                </c:pt>
                <c:pt idx="549">
                  <c:v>41596.0</c:v>
                </c:pt>
                <c:pt idx="550">
                  <c:v>41597.0</c:v>
                </c:pt>
                <c:pt idx="551">
                  <c:v>41598.0</c:v>
                </c:pt>
                <c:pt idx="552">
                  <c:v>41599.0</c:v>
                </c:pt>
                <c:pt idx="553">
                  <c:v>41600.0</c:v>
                </c:pt>
                <c:pt idx="554">
                  <c:v>41601.0</c:v>
                </c:pt>
                <c:pt idx="555">
                  <c:v>41602.0</c:v>
                </c:pt>
                <c:pt idx="556">
                  <c:v>41603.0</c:v>
                </c:pt>
                <c:pt idx="557">
                  <c:v>41604.0</c:v>
                </c:pt>
                <c:pt idx="558">
                  <c:v>41605.0</c:v>
                </c:pt>
                <c:pt idx="559">
                  <c:v>41606.0</c:v>
                </c:pt>
                <c:pt idx="560">
                  <c:v>41607.0</c:v>
                </c:pt>
                <c:pt idx="561">
                  <c:v>41608.0</c:v>
                </c:pt>
                <c:pt idx="562">
                  <c:v>41609.0</c:v>
                </c:pt>
                <c:pt idx="563">
                  <c:v>41610.0</c:v>
                </c:pt>
                <c:pt idx="564">
                  <c:v>41611.0</c:v>
                </c:pt>
                <c:pt idx="565">
                  <c:v>41612.0</c:v>
                </c:pt>
                <c:pt idx="566">
                  <c:v>41613.0</c:v>
                </c:pt>
                <c:pt idx="567">
                  <c:v>41614.0</c:v>
                </c:pt>
                <c:pt idx="568">
                  <c:v>41615.0</c:v>
                </c:pt>
                <c:pt idx="569">
                  <c:v>41616.0</c:v>
                </c:pt>
                <c:pt idx="570">
                  <c:v>41617.0</c:v>
                </c:pt>
                <c:pt idx="571">
                  <c:v>41618.0</c:v>
                </c:pt>
                <c:pt idx="572">
                  <c:v>41619.0</c:v>
                </c:pt>
                <c:pt idx="573">
                  <c:v>41620.0</c:v>
                </c:pt>
                <c:pt idx="574">
                  <c:v>41621.0</c:v>
                </c:pt>
                <c:pt idx="575">
                  <c:v>41622.0</c:v>
                </c:pt>
                <c:pt idx="576">
                  <c:v>41623.0</c:v>
                </c:pt>
                <c:pt idx="577">
                  <c:v>41624.0</c:v>
                </c:pt>
                <c:pt idx="578">
                  <c:v>41625.0</c:v>
                </c:pt>
                <c:pt idx="579">
                  <c:v>41626.0</c:v>
                </c:pt>
                <c:pt idx="580">
                  <c:v>41627.0</c:v>
                </c:pt>
                <c:pt idx="581">
                  <c:v>41628.0</c:v>
                </c:pt>
                <c:pt idx="582">
                  <c:v>41629.0</c:v>
                </c:pt>
                <c:pt idx="583">
                  <c:v>41630.0</c:v>
                </c:pt>
                <c:pt idx="584">
                  <c:v>41631.0</c:v>
                </c:pt>
                <c:pt idx="585">
                  <c:v>41632.0</c:v>
                </c:pt>
                <c:pt idx="586">
                  <c:v>41633.0</c:v>
                </c:pt>
                <c:pt idx="587">
                  <c:v>41634.0</c:v>
                </c:pt>
                <c:pt idx="588">
                  <c:v>41635.0</c:v>
                </c:pt>
                <c:pt idx="589">
                  <c:v>41636.0</c:v>
                </c:pt>
                <c:pt idx="590">
                  <c:v>41637.0</c:v>
                </c:pt>
                <c:pt idx="591">
                  <c:v>41638.0</c:v>
                </c:pt>
                <c:pt idx="592">
                  <c:v>41639.0</c:v>
                </c:pt>
              </c:numCache>
            </c:numRef>
          </c:cat>
          <c:val>
            <c:numRef>
              <c:f>'MECH VAC TECH-res done'!$TJ$195:$BKX$195</c:f>
              <c:numCache>
                <c:formatCode>General</c:formatCode>
                <c:ptCount val="628"/>
                <c:pt idx="0">
                  <c:v>0.0</c:v>
                </c:pt>
                <c:pt idx="1">
                  <c:v>0.958333333333334</c:v>
                </c:pt>
                <c:pt idx="2">
                  <c:v>0.0</c:v>
                </c:pt>
                <c:pt idx="3">
                  <c:v>0.0</c:v>
                </c:pt>
                <c:pt idx="4">
                  <c:v>1.011666666666666</c:v>
                </c:pt>
                <c:pt idx="5">
                  <c:v>0.553333333333333</c:v>
                </c:pt>
                <c:pt idx="6">
                  <c:v>0.72</c:v>
                </c:pt>
                <c:pt idx="7">
                  <c:v>0.775625000000001</c:v>
                </c:pt>
                <c:pt idx="8">
                  <c:v>0.331041666666667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0.436666666666667</c:v>
                </c:pt>
                <c:pt idx="13">
                  <c:v>0.27</c:v>
                </c:pt>
                <c:pt idx="14">
                  <c:v>0.27</c:v>
                </c:pt>
                <c:pt idx="15">
                  <c:v>0.478333333333333</c:v>
                </c:pt>
                <c:pt idx="16">
                  <c:v>0.0</c:v>
                </c:pt>
                <c:pt idx="17">
                  <c:v>0.0</c:v>
                </c:pt>
                <c:pt idx="18">
                  <c:v>0.853333333333334</c:v>
                </c:pt>
                <c:pt idx="19">
                  <c:v>0.966666666666667</c:v>
                </c:pt>
                <c:pt idx="20">
                  <c:v>1.140208333333334</c:v>
                </c:pt>
                <c:pt idx="21">
                  <c:v>1.161041666666667</c:v>
                </c:pt>
                <c:pt idx="22">
                  <c:v>0.911041666666667</c:v>
                </c:pt>
                <c:pt idx="23">
                  <c:v>0.0</c:v>
                </c:pt>
                <c:pt idx="24">
                  <c:v>0.0</c:v>
                </c:pt>
                <c:pt idx="25">
                  <c:v>0.8</c:v>
                </c:pt>
                <c:pt idx="26">
                  <c:v>0.75</c:v>
                </c:pt>
                <c:pt idx="27">
                  <c:v>0.75</c:v>
                </c:pt>
                <c:pt idx="28">
                  <c:v>0.916666666666666</c:v>
                </c:pt>
                <c:pt idx="29">
                  <c:v>1.166666666666667</c:v>
                </c:pt>
                <c:pt idx="30">
                  <c:v>0.166666666666667</c:v>
                </c:pt>
                <c:pt idx="31">
                  <c:v>0.166666666666667</c:v>
                </c:pt>
                <c:pt idx="32">
                  <c:v>1.166666666666667</c:v>
                </c:pt>
                <c:pt idx="33">
                  <c:v>0.366666666666667</c:v>
                </c:pt>
                <c:pt idx="34">
                  <c:v>0.366666666666667</c:v>
                </c:pt>
                <c:pt idx="35">
                  <c:v>0.533333333333333</c:v>
                </c:pt>
                <c:pt idx="36">
                  <c:v>0.533333333333333</c:v>
                </c:pt>
                <c:pt idx="37">
                  <c:v>0.166666666666667</c:v>
                </c:pt>
                <c:pt idx="38">
                  <c:v>0.0</c:v>
                </c:pt>
                <c:pt idx="39">
                  <c:v>0.2</c:v>
                </c:pt>
                <c:pt idx="40">
                  <c:v>0.366666666666667</c:v>
                </c:pt>
                <c:pt idx="41">
                  <c:v>0.366666666666667</c:v>
                </c:pt>
                <c:pt idx="42">
                  <c:v>0.366666666666667</c:v>
                </c:pt>
                <c:pt idx="43">
                  <c:v>0.366666666666667</c:v>
                </c:pt>
                <c:pt idx="44">
                  <c:v>0.0</c:v>
                </c:pt>
                <c:pt idx="45">
                  <c:v>0.0</c:v>
                </c:pt>
                <c:pt idx="46">
                  <c:v>0.745416666666666</c:v>
                </c:pt>
                <c:pt idx="47">
                  <c:v>0.97875</c:v>
                </c:pt>
                <c:pt idx="48">
                  <c:v>0.166666666666667</c:v>
                </c:pt>
                <c:pt idx="49">
                  <c:v>0.97875</c:v>
                </c:pt>
                <c:pt idx="50">
                  <c:v>0.97875</c:v>
                </c:pt>
                <c:pt idx="51">
                  <c:v>0.0</c:v>
                </c:pt>
                <c:pt idx="52">
                  <c:v>0.0</c:v>
                </c:pt>
                <c:pt idx="53">
                  <c:v>0.97875</c:v>
                </c:pt>
                <c:pt idx="54">
                  <c:v>0.97875</c:v>
                </c:pt>
                <c:pt idx="55">
                  <c:v>0.97875</c:v>
                </c:pt>
                <c:pt idx="56">
                  <c:v>0.97875</c:v>
                </c:pt>
                <c:pt idx="57">
                  <c:v>0.97875</c:v>
                </c:pt>
                <c:pt idx="58">
                  <c:v>0.0</c:v>
                </c:pt>
                <c:pt idx="59">
                  <c:v>0.0</c:v>
                </c:pt>
                <c:pt idx="60">
                  <c:v>0.97875</c:v>
                </c:pt>
                <c:pt idx="61">
                  <c:v>0.812083333333334</c:v>
                </c:pt>
                <c:pt idx="62">
                  <c:v>0.266666666666667</c:v>
                </c:pt>
                <c:pt idx="63">
                  <c:v>0.433333333333333</c:v>
                </c:pt>
                <c:pt idx="64">
                  <c:v>0.433333333333333</c:v>
                </c:pt>
                <c:pt idx="65">
                  <c:v>0.0</c:v>
                </c:pt>
                <c:pt idx="66">
                  <c:v>0.0</c:v>
                </c:pt>
                <c:pt idx="67">
                  <c:v>0.766666666666667</c:v>
                </c:pt>
                <c:pt idx="68">
                  <c:v>0.766666666666667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0.0</c:v>
                </c:pt>
                <c:pt idx="73">
                  <c:v>0.0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1.166666666666667</c:v>
                </c:pt>
                <c:pt idx="78">
                  <c:v>0.5</c:v>
                </c:pt>
                <c:pt idx="79">
                  <c:v>0.0</c:v>
                </c:pt>
                <c:pt idx="80">
                  <c:v>0.0</c:v>
                </c:pt>
                <c:pt idx="81">
                  <c:v>0.5</c:v>
                </c:pt>
                <c:pt idx="82">
                  <c:v>0.25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0.055625</c:v>
                </c:pt>
                <c:pt idx="91">
                  <c:v>1.430624999999999</c:v>
                </c:pt>
                <c:pt idx="92">
                  <c:v>1.430624999999999</c:v>
                </c:pt>
                <c:pt idx="93">
                  <c:v>0.0</c:v>
                </c:pt>
                <c:pt idx="94">
                  <c:v>0.0</c:v>
                </c:pt>
                <c:pt idx="95">
                  <c:v>1.069583333333333</c:v>
                </c:pt>
                <c:pt idx="96">
                  <c:v>0.375</c:v>
                </c:pt>
                <c:pt idx="97">
                  <c:v>0.347291666666667</c:v>
                </c:pt>
                <c:pt idx="98">
                  <c:v>0.208333333333333</c:v>
                </c:pt>
                <c:pt idx="99">
                  <c:v>0.208333333333333</c:v>
                </c:pt>
                <c:pt idx="100">
                  <c:v>0.0</c:v>
                </c:pt>
                <c:pt idx="101">
                  <c:v>0.0</c:v>
                </c:pt>
                <c:pt idx="102">
                  <c:v>0.43</c:v>
                </c:pt>
                <c:pt idx="103">
                  <c:v>0.263333333333333</c:v>
                </c:pt>
                <c:pt idx="104">
                  <c:v>0.263333333333333</c:v>
                </c:pt>
                <c:pt idx="105">
                  <c:v>0.263333333333333</c:v>
                </c:pt>
                <c:pt idx="106">
                  <c:v>0.263333333333333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0.596666666666667</c:v>
                </c:pt>
                <c:pt idx="111">
                  <c:v>0.463333333333333</c:v>
                </c:pt>
                <c:pt idx="112">
                  <c:v>0.396666666666667</c:v>
                </c:pt>
                <c:pt idx="113">
                  <c:v>0.23</c:v>
                </c:pt>
                <c:pt idx="114">
                  <c:v>0.0</c:v>
                </c:pt>
                <c:pt idx="115">
                  <c:v>0.0</c:v>
                </c:pt>
                <c:pt idx="116">
                  <c:v>0.23</c:v>
                </c:pt>
                <c:pt idx="117">
                  <c:v>0.175</c:v>
                </c:pt>
                <c:pt idx="118">
                  <c:v>0.191666666666667</c:v>
                </c:pt>
                <c:pt idx="119">
                  <c:v>0.0916666666666668</c:v>
                </c:pt>
                <c:pt idx="120">
                  <c:v>0.466666666666667</c:v>
                </c:pt>
                <c:pt idx="121">
                  <c:v>0.0</c:v>
                </c:pt>
                <c:pt idx="122">
                  <c:v>0.0</c:v>
                </c:pt>
                <c:pt idx="123">
                  <c:v>0.758333333333334</c:v>
                </c:pt>
                <c:pt idx="124">
                  <c:v>1.091666666666667</c:v>
                </c:pt>
                <c:pt idx="125">
                  <c:v>1.091666666666667</c:v>
                </c:pt>
                <c:pt idx="126">
                  <c:v>1.091666666666667</c:v>
                </c:pt>
                <c:pt idx="127">
                  <c:v>1.091666666666667</c:v>
                </c:pt>
                <c:pt idx="128">
                  <c:v>0.0</c:v>
                </c:pt>
                <c:pt idx="129">
                  <c:v>0.0</c:v>
                </c:pt>
                <c:pt idx="130">
                  <c:v>0.758333333333334</c:v>
                </c:pt>
                <c:pt idx="131">
                  <c:v>0.758333333333334</c:v>
                </c:pt>
                <c:pt idx="132">
                  <c:v>0.333333333333333</c:v>
                </c:pt>
                <c:pt idx="133">
                  <c:v>0.208333333333333</c:v>
                </c:pt>
                <c:pt idx="134">
                  <c:v>0.0416666666666667</c:v>
                </c:pt>
                <c:pt idx="135">
                  <c:v>0.0</c:v>
                </c:pt>
                <c:pt idx="136">
                  <c:v>0.0</c:v>
                </c:pt>
                <c:pt idx="137">
                  <c:v>0.0416666666666667</c:v>
                </c:pt>
                <c:pt idx="138">
                  <c:v>0.0416666666666667</c:v>
                </c:pt>
                <c:pt idx="139">
                  <c:v>0.0416666666666667</c:v>
                </c:pt>
                <c:pt idx="140">
                  <c:v>0.0416666666666667</c:v>
                </c:pt>
                <c:pt idx="141">
                  <c:v>1.041666666666666</c:v>
                </c:pt>
                <c:pt idx="142">
                  <c:v>0.458333333333333</c:v>
                </c:pt>
                <c:pt idx="143">
                  <c:v>0.0</c:v>
                </c:pt>
                <c:pt idx="144">
                  <c:v>0.0416666666666667</c:v>
                </c:pt>
                <c:pt idx="145">
                  <c:v>0.208333333333333</c:v>
                </c:pt>
                <c:pt idx="146">
                  <c:v>0.0416666666666667</c:v>
                </c:pt>
                <c:pt idx="147">
                  <c:v>0.0416666666666667</c:v>
                </c:pt>
                <c:pt idx="148">
                  <c:v>0.0416666666666667</c:v>
                </c:pt>
                <c:pt idx="149">
                  <c:v>0.0</c:v>
                </c:pt>
                <c:pt idx="150">
                  <c:v>0.0</c:v>
                </c:pt>
                <c:pt idx="151">
                  <c:v>0.0416666666666667</c:v>
                </c:pt>
                <c:pt idx="152">
                  <c:v>0.0416666666666667</c:v>
                </c:pt>
                <c:pt idx="153">
                  <c:v>0.0416666666666667</c:v>
                </c:pt>
                <c:pt idx="154">
                  <c:v>0.0416666666666667</c:v>
                </c:pt>
                <c:pt idx="155">
                  <c:v>0.208333333333333</c:v>
                </c:pt>
                <c:pt idx="156">
                  <c:v>0.0</c:v>
                </c:pt>
                <c:pt idx="157">
                  <c:v>0.0</c:v>
                </c:pt>
                <c:pt idx="158">
                  <c:v>0.466666666666667</c:v>
                </c:pt>
                <c:pt idx="159">
                  <c:v>1.383333333333333</c:v>
                </c:pt>
                <c:pt idx="160">
                  <c:v>1.466666666666667</c:v>
                </c:pt>
                <c:pt idx="161">
                  <c:v>0.8</c:v>
                </c:pt>
                <c:pt idx="162">
                  <c:v>1.3</c:v>
                </c:pt>
                <c:pt idx="163">
                  <c:v>0.0</c:v>
                </c:pt>
                <c:pt idx="164">
                  <c:v>0.0</c:v>
                </c:pt>
                <c:pt idx="165">
                  <c:v>1.091666666666667</c:v>
                </c:pt>
                <c:pt idx="166">
                  <c:v>0.841666666666667</c:v>
                </c:pt>
                <c:pt idx="167">
                  <c:v>0.758333333333334</c:v>
                </c:pt>
                <c:pt idx="168">
                  <c:v>0.758333333333334</c:v>
                </c:pt>
                <c:pt idx="169">
                  <c:v>0.758333333333334</c:v>
                </c:pt>
                <c:pt idx="170">
                  <c:v>0.0</c:v>
                </c:pt>
                <c:pt idx="171">
                  <c:v>0.0</c:v>
                </c:pt>
                <c:pt idx="172">
                  <c:v>1.041666666666666</c:v>
                </c:pt>
                <c:pt idx="173">
                  <c:v>1.041666666666666</c:v>
                </c:pt>
                <c:pt idx="174">
                  <c:v>1.041666666666666</c:v>
                </c:pt>
                <c:pt idx="175">
                  <c:v>1.041666666666666</c:v>
                </c:pt>
                <c:pt idx="176">
                  <c:v>1.041666666666666</c:v>
                </c:pt>
                <c:pt idx="177">
                  <c:v>0.0</c:v>
                </c:pt>
                <c:pt idx="178">
                  <c:v>0.0</c:v>
                </c:pt>
                <c:pt idx="179">
                  <c:v>1.041666666666666</c:v>
                </c:pt>
                <c:pt idx="180">
                  <c:v>1.041666666666666</c:v>
                </c:pt>
                <c:pt idx="181">
                  <c:v>0.875</c:v>
                </c:pt>
                <c:pt idx="182">
                  <c:v>0.875</c:v>
                </c:pt>
                <c:pt idx="183">
                  <c:v>0.541666666666667</c:v>
                </c:pt>
                <c:pt idx="184">
                  <c:v>0.0</c:v>
                </c:pt>
                <c:pt idx="185">
                  <c:v>0.0</c:v>
                </c:pt>
                <c:pt idx="186">
                  <c:v>0.541666666666667</c:v>
                </c:pt>
                <c:pt idx="187">
                  <c:v>0.541666666666667</c:v>
                </c:pt>
                <c:pt idx="188">
                  <c:v>0.541666666666667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0.541666666666667</c:v>
                </c:pt>
                <c:pt idx="194">
                  <c:v>1.541666666666666</c:v>
                </c:pt>
                <c:pt idx="195">
                  <c:v>1.208333333333333</c:v>
                </c:pt>
                <c:pt idx="196">
                  <c:v>0.541666666666667</c:v>
                </c:pt>
                <c:pt idx="197">
                  <c:v>0.541666666666667</c:v>
                </c:pt>
                <c:pt idx="198">
                  <c:v>0.0</c:v>
                </c:pt>
                <c:pt idx="199">
                  <c:v>0.0</c:v>
                </c:pt>
                <c:pt idx="200">
                  <c:v>0.541666666666667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0.0</c:v>
                </c:pt>
                <c:pt idx="206">
                  <c:v>0.0</c:v>
                </c:pt>
                <c:pt idx="207">
                  <c:v>0.55</c:v>
                </c:pt>
                <c:pt idx="208">
                  <c:v>0.55</c:v>
                </c:pt>
                <c:pt idx="209">
                  <c:v>0.383333333333333</c:v>
                </c:pt>
                <c:pt idx="210">
                  <c:v>0.383333333333333</c:v>
                </c:pt>
                <c:pt idx="211">
                  <c:v>0.383333333333333</c:v>
                </c:pt>
                <c:pt idx="212">
                  <c:v>0.0</c:v>
                </c:pt>
                <c:pt idx="213">
                  <c:v>0.0</c:v>
                </c:pt>
                <c:pt idx="214">
                  <c:v>0.383333333333333</c:v>
                </c:pt>
                <c:pt idx="215">
                  <c:v>0.383333333333333</c:v>
                </c:pt>
                <c:pt idx="216">
                  <c:v>0.383333333333333</c:v>
                </c:pt>
                <c:pt idx="217">
                  <c:v>0.55</c:v>
                </c:pt>
                <c:pt idx="218">
                  <c:v>0.55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0.4</c:v>
                </c:pt>
                <c:pt idx="229">
                  <c:v>0.0</c:v>
                </c:pt>
                <c:pt idx="230">
                  <c:v>0.4</c:v>
                </c:pt>
                <c:pt idx="231">
                  <c:v>0.0666666666666667</c:v>
                </c:pt>
                <c:pt idx="232">
                  <c:v>0.0666666666666667</c:v>
                </c:pt>
                <c:pt idx="233">
                  <c:v>0.0</c:v>
                </c:pt>
                <c:pt idx="234">
                  <c:v>0.0</c:v>
                </c:pt>
                <c:pt idx="235">
                  <c:v>0.4</c:v>
                </c:pt>
                <c:pt idx="236">
                  <c:v>0.5</c:v>
                </c:pt>
                <c:pt idx="237">
                  <c:v>0.333333333333333</c:v>
                </c:pt>
                <c:pt idx="238">
                  <c:v>0.851875000000001</c:v>
                </c:pt>
                <c:pt idx="239">
                  <c:v>0.851875000000001</c:v>
                </c:pt>
                <c:pt idx="240">
                  <c:v>0.0</c:v>
                </c:pt>
                <c:pt idx="241">
                  <c:v>0.0</c:v>
                </c:pt>
                <c:pt idx="242">
                  <c:v>0.185208333333334</c:v>
                </c:pt>
                <c:pt idx="243">
                  <c:v>0.185208333333334</c:v>
                </c:pt>
                <c:pt idx="244">
                  <c:v>0.185208333333334</c:v>
                </c:pt>
                <c:pt idx="245">
                  <c:v>0.185208333333334</c:v>
                </c:pt>
                <c:pt idx="246">
                  <c:v>0.185208333333334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0.185208333333334</c:v>
                </c:pt>
                <c:pt idx="251">
                  <c:v>0.185208333333334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0.3</c:v>
                </c:pt>
                <c:pt idx="258">
                  <c:v>0.383333333333333</c:v>
                </c:pt>
                <c:pt idx="259">
                  <c:v>0.383333333333333</c:v>
                </c:pt>
                <c:pt idx="260">
                  <c:v>0.133333333333333</c:v>
                </c:pt>
                <c:pt idx="261">
                  <c:v>0.0</c:v>
                </c:pt>
                <c:pt idx="262">
                  <c:v>0.0</c:v>
                </c:pt>
                <c:pt idx="263">
                  <c:v>0.216666666666667</c:v>
                </c:pt>
                <c:pt idx="264">
                  <c:v>0.55</c:v>
                </c:pt>
                <c:pt idx="265">
                  <c:v>0.55</c:v>
                </c:pt>
                <c:pt idx="266">
                  <c:v>0.8625</c:v>
                </c:pt>
                <c:pt idx="267">
                  <c:v>0.966666666666667</c:v>
                </c:pt>
                <c:pt idx="268">
                  <c:v>0.0</c:v>
                </c:pt>
                <c:pt idx="269">
                  <c:v>0.0</c:v>
                </c:pt>
                <c:pt idx="270">
                  <c:v>0.8</c:v>
                </c:pt>
                <c:pt idx="271">
                  <c:v>1.166666666666667</c:v>
                </c:pt>
                <c:pt idx="272">
                  <c:v>1.25</c:v>
                </c:pt>
                <c:pt idx="273">
                  <c:v>1.166666666666667</c:v>
                </c:pt>
                <c:pt idx="274">
                  <c:v>0.416666666666667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0.972291666666667</c:v>
                </c:pt>
                <c:pt idx="279">
                  <c:v>0.659791666666667</c:v>
                </c:pt>
                <c:pt idx="280">
                  <c:v>0.680625000000001</c:v>
                </c:pt>
                <c:pt idx="281">
                  <c:v>0.805625000000001</c:v>
                </c:pt>
                <c:pt idx="282">
                  <c:v>0.0</c:v>
                </c:pt>
                <c:pt idx="283">
                  <c:v>0.0</c:v>
                </c:pt>
                <c:pt idx="284">
                  <c:v>0.680625000000001</c:v>
                </c:pt>
                <c:pt idx="285">
                  <c:v>0.555625000000001</c:v>
                </c:pt>
                <c:pt idx="286">
                  <c:v>0.555625000000001</c:v>
                </c:pt>
                <c:pt idx="287">
                  <c:v>0.555625000000001</c:v>
                </c:pt>
                <c:pt idx="288">
                  <c:v>0.555625000000001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0.333333333333333</c:v>
                </c:pt>
                <c:pt idx="299">
                  <c:v>0.666666666666667</c:v>
                </c:pt>
                <c:pt idx="300">
                  <c:v>0.666666666666667</c:v>
                </c:pt>
                <c:pt idx="301">
                  <c:v>0.666666666666667</c:v>
                </c:pt>
                <c:pt idx="302">
                  <c:v>0.333333333333333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0.05</c:v>
                </c:pt>
                <c:pt idx="307">
                  <c:v>0.05</c:v>
                </c:pt>
                <c:pt idx="308">
                  <c:v>0.05</c:v>
                </c:pt>
                <c:pt idx="309">
                  <c:v>0.05</c:v>
                </c:pt>
                <c:pt idx="310">
                  <c:v>0.0</c:v>
                </c:pt>
                <c:pt idx="311">
                  <c:v>0.0</c:v>
                </c:pt>
                <c:pt idx="312">
                  <c:v>0.05</c:v>
                </c:pt>
                <c:pt idx="313">
                  <c:v>0.05</c:v>
                </c:pt>
                <c:pt idx="314">
                  <c:v>0.05</c:v>
                </c:pt>
                <c:pt idx="315">
                  <c:v>0.05</c:v>
                </c:pt>
                <c:pt idx="316">
                  <c:v>0.05</c:v>
                </c:pt>
                <c:pt idx="317">
                  <c:v>0.0</c:v>
                </c:pt>
                <c:pt idx="318">
                  <c:v>0.0</c:v>
                </c:pt>
                <c:pt idx="319">
                  <c:v>0.05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0.666666666666667</c:v>
                </c:pt>
                <c:pt idx="334">
                  <c:v>0.666666666666667</c:v>
                </c:pt>
                <c:pt idx="335">
                  <c:v>1.0</c:v>
                </c:pt>
                <c:pt idx="336">
                  <c:v>1.0</c:v>
                </c:pt>
                <c:pt idx="337">
                  <c:v>0.333333333333333</c:v>
                </c:pt>
                <c:pt idx="338">
                  <c:v>0.0</c:v>
                </c:pt>
                <c:pt idx="339">
                  <c:v>0.0</c:v>
                </c:pt>
                <c:pt idx="340">
                  <c:v>0.333333333333333</c:v>
                </c:pt>
                <c:pt idx="341">
                  <c:v>0.333333333333333</c:v>
                </c:pt>
                <c:pt idx="342">
                  <c:v>0.333333333333333</c:v>
                </c:pt>
                <c:pt idx="343">
                  <c:v>0.333333333333333</c:v>
                </c:pt>
                <c:pt idx="344">
                  <c:v>0.333333333333333</c:v>
                </c:pt>
                <c:pt idx="345">
                  <c:v>0.0</c:v>
                </c:pt>
                <c:pt idx="346">
                  <c:v>0.0</c:v>
                </c:pt>
                <c:pt idx="347">
                  <c:v>0.333333333333333</c:v>
                </c:pt>
                <c:pt idx="348">
                  <c:v>0.366666666666667</c:v>
                </c:pt>
                <c:pt idx="349">
                  <c:v>0.0333333333333333</c:v>
                </c:pt>
                <c:pt idx="350">
                  <c:v>0.0333333333333333</c:v>
                </c:pt>
                <c:pt idx="351">
                  <c:v>0.0333333333333333</c:v>
                </c:pt>
                <c:pt idx="352">
                  <c:v>0.0</c:v>
                </c:pt>
                <c:pt idx="353">
                  <c:v>0.0</c:v>
                </c:pt>
                <c:pt idx="354">
                  <c:v>0.0333333333333333</c:v>
                </c:pt>
                <c:pt idx="355">
                  <c:v>0.0333333333333333</c:v>
                </c:pt>
                <c:pt idx="356">
                  <c:v>0.0</c:v>
                </c:pt>
                <c:pt idx="357">
                  <c:v>0.666666666666667</c:v>
                </c:pt>
                <c:pt idx="358">
                  <c:v>0.666666666666667</c:v>
                </c:pt>
                <c:pt idx="359">
                  <c:v>0.0</c:v>
                </c:pt>
                <c:pt idx="360">
                  <c:v>0.0</c:v>
                </c:pt>
                <c:pt idx="361">
                  <c:v>0.666666666666667</c:v>
                </c:pt>
                <c:pt idx="362">
                  <c:v>0.666666666666667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0.666666666666667</c:v>
                </c:pt>
                <c:pt idx="385">
                  <c:v>0.666666666666667</c:v>
                </c:pt>
                <c:pt idx="386">
                  <c:v>0.666666666666667</c:v>
                </c:pt>
                <c:pt idx="387">
                  <c:v>0.0</c:v>
                </c:pt>
                <c:pt idx="388">
                  <c:v>0.0</c:v>
                </c:pt>
                <c:pt idx="389">
                  <c:v>0.666666666666667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</c:numCache>
            </c:numRef>
          </c:val>
        </c:ser>
        <c:axId val="595501432"/>
        <c:axId val="595492440"/>
      </c:barChart>
      <c:dateAx>
        <c:axId val="595501432"/>
        <c:scaling>
          <c:orientation val="minMax"/>
          <c:max val="41547.0"/>
          <c:min val="41047.0"/>
        </c:scaling>
        <c:axPos val="b"/>
        <c:numFmt formatCode="d\-mmm\-yy" sourceLinked="1"/>
        <c:tickLblPos val="nextTo"/>
        <c:crossAx val="595492440"/>
        <c:crosses val="autoZero"/>
        <c:auto val="1"/>
        <c:lblOffset val="100"/>
        <c:baseTimeUnit val="days"/>
        <c:majorUnit val="14.0"/>
        <c:majorTimeUnit val="days"/>
      </c:dateAx>
      <c:valAx>
        <c:axId val="595492440"/>
        <c:scaling>
          <c:orientation val="minMax"/>
          <c:max val="3.0"/>
        </c:scaling>
        <c:axPos val="l"/>
        <c:majorGridlines/>
        <c:numFmt formatCode="General" sourceLinked="1"/>
        <c:tickLblPos val="nextTo"/>
        <c:crossAx val="595501432"/>
        <c:crosses val="autoZero"/>
        <c:crossBetween val="between"/>
      </c:valAx>
      <c:spPr>
        <a:solidFill>
          <a:schemeClr val="accent2">
            <a:lumMod val="50000"/>
          </a:schemeClr>
        </a:solidFill>
      </c:spPr>
    </c:plotArea>
    <c:plotVisOnly val="1"/>
    <c:dispBlanksAs val="gap"/>
  </c:chart>
  <c:spPr>
    <a:solidFill>
      <a:schemeClr val="accent3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tilization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actor 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Mech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ac Tech</a:t>
            </a:r>
            <a:r>
              <a:rPr lang="en-US" baseline="0" dirty="0" smtClean="0">
                <a:solidFill>
                  <a:schemeClr val="bg1"/>
                </a:solidFill>
              </a:rPr>
              <a:t> – Initial Dump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99736111111111"/>
          <c:y val="0.0811110236220472"/>
        </c:manualLayout>
      </c:layout>
    </c:title>
    <c:plotArea>
      <c:layout>
        <c:manualLayout>
          <c:layoutTarget val="inner"/>
          <c:xMode val="edge"/>
          <c:yMode val="edge"/>
          <c:x val="0.0494095581802275"/>
          <c:y val="0.0393160104986877"/>
          <c:w val="0.923298556430447"/>
          <c:h val="0.778424661203064"/>
        </c:manualLayout>
      </c:layout>
      <c:barChart>
        <c:barDir val="col"/>
        <c:grouping val="clustered"/>
        <c:ser>
          <c:idx val="0"/>
          <c:order val="0"/>
          <c:tx>
            <c:strRef>
              <c:f>'MECH VAC TECH_initial'!$A$195</c:f>
              <c:strCache>
                <c:ptCount val="1"/>
                <c:pt idx="0">
                  <c:v>utilization factor - mech vac tech</c:v>
                </c:pt>
              </c:strCache>
            </c:strRef>
          </c:tx>
          <c:cat>
            <c:numRef>
              <c:f>'MECH VAC TECH_initial'!$TH$1:$BKV$1</c:f>
              <c:numCache>
                <c:formatCode>d\-mmm\-yy</c:formatCode>
                <c:ptCount val="675"/>
                <c:pt idx="0">
                  <c:v>41000.0</c:v>
                </c:pt>
                <c:pt idx="1">
                  <c:v>41001.0</c:v>
                </c:pt>
                <c:pt idx="2">
                  <c:v>41002.0</c:v>
                </c:pt>
                <c:pt idx="3">
                  <c:v>41003.0</c:v>
                </c:pt>
                <c:pt idx="4">
                  <c:v>41004.0</c:v>
                </c:pt>
                <c:pt idx="5">
                  <c:v>41005.0</c:v>
                </c:pt>
                <c:pt idx="6">
                  <c:v>41006.0</c:v>
                </c:pt>
                <c:pt idx="7">
                  <c:v>41007.0</c:v>
                </c:pt>
                <c:pt idx="8">
                  <c:v>41008.0</c:v>
                </c:pt>
                <c:pt idx="9">
                  <c:v>41009.0</c:v>
                </c:pt>
                <c:pt idx="10">
                  <c:v>41010.0</c:v>
                </c:pt>
                <c:pt idx="11">
                  <c:v>41011.0</c:v>
                </c:pt>
                <c:pt idx="12">
                  <c:v>41012.0</c:v>
                </c:pt>
                <c:pt idx="13">
                  <c:v>41013.0</c:v>
                </c:pt>
                <c:pt idx="14">
                  <c:v>41014.0</c:v>
                </c:pt>
                <c:pt idx="15">
                  <c:v>41015.0</c:v>
                </c:pt>
                <c:pt idx="16">
                  <c:v>41016.0</c:v>
                </c:pt>
                <c:pt idx="17">
                  <c:v>41017.0</c:v>
                </c:pt>
                <c:pt idx="18">
                  <c:v>41018.0</c:v>
                </c:pt>
                <c:pt idx="19">
                  <c:v>41019.0</c:v>
                </c:pt>
                <c:pt idx="20">
                  <c:v>41020.0</c:v>
                </c:pt>
                <c:pt idx="21">
                  <c:v>41021.0</c:v>
                </c:pt>
                <c:pt idx="22">
                  <c:v>41022.0</c:v>
                </c:pt>
                <c:pt idx="23">
                  <c:v>41023.0</c:v>
                </c:pt>
                <c:pt idx="24">
                  <c:v>41024.0</c:v>
                </c:pt>
                <c:pt idx="25">
                  <c:v>41025.0</c:v>
                </c:pt>
                <c:pt idx="26">
                  <c:v>41026.0</c:v>
                </c:pt>
                <c:pt idx="27">
                  <c:v>41027.0</c:v>
                </c:pt>
                <c:pt idx="28">
                  <c:v>41028.0</c:v>
                </c:pt>
                <c:pt idx="29">
                  <c:v>41029.0</c:v>
                </c:pt>
                <c:pt idx="30">
                  <c:v>41030.0</c:v>
                </c:pt>
                <c:pt idx="31">
                  <c:v>41031.0</c:v>
                </c:pt>
                <c:pt idx="32">
                  <c:v>41032.0</c:v>
                </c:pt>
                <c:pt idx="33">
                  <c:v>41033.0</c:v>
                </c:pt>
                <c:pt idx="34">
                  <c:v>41034.0</c:v>
                </c:pt>
                <c:pt idx="35">
                  <c:v>41035.0</c:v>
                </c:pt>
                <c:pt idx="36">
                  <c:v>41036.0</c:v>
                </c:pt>
                <c:pt idx="37">
                  <c:v>41037.0</c:v>
                </c:pt>
                <c:pt idx="38">
                  <c:v>41038.0</c:v>
                </c:pt>
                <c:pt idx="39">
                  <c:v>41039.0</c:v>
                </c:pt>
                <c:pt idx="40">
                  <c:v>41040.0</c:v>
                </c:pt>
                <c:pt idx="41">
                  <c:v>41041.0</c:v>
                </c:pt>
                <c:pt idx="42">
                  <c:v>41042.0</c:v>
                </c:pt>
                <c:pt idx="43">
                  <c:v>41043.0</c:v>
                </c:pt>
                <c:pt idx="44">
                  <c:v>41044.0</c:v>
                </c:pt>
                <c:pt idx="45">
                  <c:v>41045.0</c:v>
                </c:pt>
                <c:pt idx="46">
                  <c:v>41046.0</c:v>
                </c:pt>
                <c:pt idx="47">
                  <c:v>41047.0</c:v>
                </c:pt>
                <c:pt idx="48">
                  <c:v>41048.0</c:v>
                </c:pt>
                <c:pt idx="49">
                  <c:v>41049.0</c:v>
                </c:pt>
                <c:pt idx="50">
                  <c:v>41050.0</c:v>
                </c:pt>
                <c:pt idx="51">
                  <c:v>41051.0</c:v>
                </c:pt>
                <c:pt idx="52">
                  <c:v>41052.0</c:v>
                </c:pt>
                <c:pt idx="53">
                  <c:v>41053.0</c:v>
                </c:pt>
                <c:pt idx="54">
                  <c:v>41054.0</c:v>
                </c:pt>
                <c:pt idx="55">
                  <c:v>41055.0</c:v>
                </c:pt>
                <c:pt idx="56">
                  <c:v>41056.0</c:v>
                </c:pt>
                <c:pt idx="57">
                  <c:v>41057.0</c:v>
                </c:pt>
                <c:pt idx="58">
                  <c:v>41058.0</c:v>
                </c:pt>
                <c:pt idx="59">
                  <c:v>41059.0</c:v>
                </c:pt>
                <c:pt idx="60">
                  <c:v>41060.0</c:v>
                </c:pt>
                <c:pt idx="61">
                  <c:v>41061.0</c:v>
                </c:pt>
                <c:pt idx="62">
                  <c:v>41062.0</c:v>
                </c:pt>
                <c:pt idx="63">
                  <c:v>41063.0</c:v>
                </c:pt>
                <c:pt idx="64">
                  <c:v>41064.0</c:v>
                </c:pt>
                <c:pt idx="65">
                  <c:v>41065.0</c:v>
                </c:pt>
                <c:pt idx="66">
                  <c:v>41066.0</c:v>
                </c:pt>
                <c:pt idx="67">
                  <c:v>41067.0</c:v>
                </c:pt>
                <c:pt idx="68">
                  <c:v>41068.0</c:v>
                </c:pt>
                <c:pt idx="69">
                  <c:v>41069.0</c:v>
                </c:pt>
                <c:pt idx="70">
                  <c:v>41070.0</c:v>
                </c:pt>
                <c:pt idx="71">
                  <c:v>41071.0</c:v>
                </c:pt>
                <c:pt idx="72">
                  <c:v>41072.0</c:v>
                </c:pt>
                <c:pt idx="73">
                  <c:v>41073.0</c:v>
                </c:pt>
                <c:pt idx="74">
                  <c:v>41074.0</c:v>
                </c:pt>
                <c:pt idx="75">
                  <c:v>41075.0</c:v>
                </c:pt>
                <c:pt idx="76">
                  <c:v>41076.0</c:v>
                </c:pt>
                <c:pt idx="77">
                  <c:v>41077.0</c:v>
                </c:pt>
                <c:pt idx="78">
                  <c:v>41078.0</c:v>
                </c:pt>
                <c:pt idx="79">
                  <c:v>41079.0</c:v>
                </c:pt>
                <c:pt idx="80">
                  <c:v>41080.0</c:v>
                </c:pt>
                <c:pt idx="81">
                  <c:v>41081.0</c:v>
                </c:pt>
                <c:pt idx="82">
                  <c:v>41082.0</c:v>
                </c:pt>
                <c:pt idx="83">
                  <c:v>41083.0</c:v>
                </c:pt>
                <c:pt idx="84">
                  <c:v>41084.0</c:v>
                </c:pt>
                <c:pt idx="85">
                  <c:v>41085.0</c:v>
                </c:pt>
                <c:pt idx="86">
                  <c:v>41086.0</c:v>
                </c:pt>
                <c:pt idx="87">
                  <c:v>41087.0</c:v>
                </c:pt>
                <c:pt idx="88">
                  <c:v>41088.0</c:v>
                </c:pt>
                <c:pt idx="89">
                  <c:v>41089.0</c:v>
                </c:pt>
                <c:pt idx="90">
                  <c:v>41090.0</c:v>
                </c:pt>
                <c:pt idx="91">
                  <c:v>41091.0</c:v>
                </c:pt>
                <c:pt idx="92">
                  <c:v>41092.0</c:v>
                </c:pt>
                <c:pt idx="93">
                  <c:v>41093.0</c:v>
                </c:pt>
                <c:pt idx="94">
                  <c:v>41094.0</c:v>
                </c:pt>
                <c:pt idx="95">
                  <c:v>41095.0</c:v>
                </c:pt>
                <c:pt idx="96">
                  <c:v>41096.0</c:v>
                </c:pt>
                <c:pt idx="97">
                  <c:v>41097.0</c:v>
                </c:pt>
                <c:pt idx="98">
                  <c:v>41098.0</c:v>
                </c:pt>
                <c:pt idx="99">
                  <c:v>41099.0</c:v>
                </c:pt>
                <c:pt idx="100">
                  <c:v>41100.0</c:v>
                </c:pt>
                <c:pt idx="101">
                  <c:v>41101.0</c:v>
                </c:pt>
                <c:pt idx="102">
                  <c:v>41102.0</c:v>
                </c:pt>
                <c:pt idx="103">
                  <c:v>41103.0</c:v>
                </c:pt>
                <c:pt idx="104">
                  <c:v>41104.0</c:v>
                </c:pt>
                <c:pt idx="105">
                  <c:v>41105.0</c:v>
                </c:pt>
                <c:pt idx="106">
                  <c:v>41106.0</c:v>
                </c:pt>
                <c:pt idx="107">
                  <c:v>41107.0</c:v>
                </c:pt>
                <c:pt idx="108">
                  <c:v>41108.0</c:v>
                </c:pt>
                <c:pt idx="109">
                  <c:v>41109.0</c:v>
                </c:pt>
                <c:pt idx="110">
                  <c:v>41110.0</c:v>
                </c:pt>
                <c:pt idx="111">
                  <c:v>41111.0</c:v>
                </c:pt>
                <c:pt idx="112">
                  <c:v>41112.0</c:v>
                </c:pt>
                <c:pt idx="113">
                  <c:v>41113.0</c:v>
                </c:pt>
                <c:pt idx="114">
                  <c:v>41114.0</c:v>
                </c:pt>
                <c:pt idx="115">
                  <c:v>41115.0</c:v>
                </c:pt>
                <c:pt idx="116">
                  <c:v>41116.0</c:v>
                </c:pt>
                <c:pt idx="117">
                  <c:v>41117.0</c:v>
                </c:pt>
                <c:pt idx="118">
                  <c:v>41118.0</c:v>
                </c:pt>
                <c:pt idx="119">
                  <c:v>41119.0</c:v>
                </c:pt>
                <c:pt idx="120">
                  <c:v>41120.0</c:v>
                </c:pt>
                <c:pt idx="121">
                  <c:v>41121.0</c:v>
                </c:pt>
                <c:pt idx="122">
                  <c:v>41122.0</c:v>
                </c:pt>
                <c:pt idx="123">
                  <c:v>41123.0</c:v>
                </c:pt>
                <c:pt idx="124">
                  <c:v>41124.0</c:v>
                </c:pt>
                <c:pt idx="125">
                  <c:v>41125.0</c:v>
                </c:pt>
                <c:pt idx="126">
                  <c:v>41126.0</c:v>
                </c:pt>
                <c:pt idx="127">
                  <c:v>41127.0</c:v>
                </c:pt>
                <c:pt idx="128">
                  <c:v>41128.0</c:v>
                </c:pt>
                <c:pt idx="129">
                  <c:v>41129.0</c:v>
                </c:pt>
                <c:pt idx="130">
                  <c:v>41130.0</c:v>
                </c:pt>
                <c:pt idx="131">
                  <c:v>41131.0</c:v>
                </c:pt>
                <c:pt idx="132">
                  <c:v>41132.0</c:v>
                </c:pt>
                <c:pt idx="133">
                  <c:v>41133.0</c:v>
                </c:pt>
                <c:pt idx="134">
                  <c:v>41134.0</c:v>
                </c:pt>
                <c:pt idx="135">
                  <c:v>41135.0</c:v>
                </c:pt>
                <c:pt idx="136">
                  <c:v>41136.0</c:v>
                </c:pt>
                <c:pt idx="137">
                  <c:v>41137.0</c:v>
                </c:pt>
                <c:pt idx="138">
                  <c:v>41138.0</c:v>
                </c:pt>
                <c:pt idx="139">
                  <c:v>41139.0</c:v>
                </c:pt>
                <c:pt idx="140">
                  <c:v>41140.0</c:v>
                </c:pt>
                <c:pt idx="141">
                  <c:v>41141.0</c:v>
                </c:pt>
                <c:pt idx="142">
                  <c:v>41142.0</c:v>
                </c:pt>
                <c:pt idx="143">
                  <c:v>41143.0</c:v>
                </c:pt>
                <c:pt idx="144">
                  <c:v>41144.0</c:v>
                </c:pt>
                <c:pt idx="145">
                  <c:v>41145.0</c:v>
                </c:pt>
                <c:pt idx="146">
                  <c:v>41146.0</c:v>
                </c:pt>
                <c:pt idx="147">
                  <c:v>41147.0</c:v>
                </c:pt>
                <c:pt idx="148">
                  <c:v>41148.0</c:v>
                </c:pt>
                <c:pt idx="149">
                  <c:v>41149.0</c:v>
                </c:pt>
                <c:pt idx="150">
                  <c:v>41150.0</c:v>
                </c:pt>
                <c:pt idx="151">
                  <c:v>41151.0</c:v>
                </c:pt>
                <c:pt idx="152">
                  <c:v>41152.0</c:v>
                </c:pt>
                <c:pt idx="153">
                  <c:v>41153.0</c:v>
                </c:pt>
                <c:pt idx="154">
                  <c:v>41154.0</c:v>
                </c:pt>
                <c:pt idx="155">
                  <c:v>41155.0</c:v>
                </c:pt>
                <c:pt idx="156">
                  <c:v>41156.0</c:v>
                </c:pt>
                <c:pt idx="157">
                  <c:v>41157.0</c:v>
                </c:pt>
                <c:pt idx="158">
                  <c:v>41158.0</c:v>
                </c:pt>
                <c:pt idx="159">
                  <c:v>41159.0</c:v>
                </c:pt>
                <c:pt idx="160">
                  <c:v>41160.0</c:v>
                </c:pt>
                <c:pt idx="161">
                  <c:v>41161.0</c:v>
                </c:pt>
                <c:pt idx="162">
                  <c:v>41162.0</c:v>
                </c:pt>
                <c:pt idx="163">
                  <c:v>41163.0</c:v>
                </c:pt>
                <c:pt idx="164">
                  <c:v>41164.0</c:v>
                </c:pt>
                <c:pt idx="165">
                  <c:v>41165.0</c:v>
                </c:pt>
                <c:pt idx="166">
                  <c:v>41166.0</c:v>
                </c:pt>
                <c:pt idx="167">
                  <c:v>41167.0</c:v>
                </c:pt>
                <c:pt idx="168">
                  <c:v>41168.0</c:v>
                </c:pt>
                <c:pt idx="169">
                  <c:v>41169.0</c:v>
                </c:pt>
                <c:pt idx="170">
                  <c:v>41170.0</c:v>
                </c:pt>
                <c:pt idx="171">
                  <c:v>41171.0</c:v>
                </c:pt>
                <c:pt idx="172">
                  <c:v>41172.0</c:v>
                </c:pt>
                <c:pt idx="173">
                  <c:v>41173.0</c:v>
                </c:pt>
                <c:pt idx="174">
                  <c:v>41174.0</c:v>
                </c:pt>
                <c:pt idx="175">
                  <c:v>41175.0</c:v>
                </c:pt>
                <c:pt idx="176">
                  <c:v>41176.0</c:v>
                </c:pt>
                <c:pt idx="177">
                  <c:v>41177.0</c:v>
                </c:pt>
                <c:pt idx="178">
                  <c:v>41178.0</c:v>
                </c:pt>
                <c:pt idx="179">
                  <c:v>41179.0</c:v>
                </c:pt>
                <c:pt idx="180">
                  <c:v>41180.0</c:v>
                </c:pt>
                <c:pt idx="181">
                  <c:v>41181.0</c:v>
                </c:pt>
                <c:pt idx="182">
                  <c:v>41182.0</c:v>
                </c:pt>
                <c:pt idx="183">
                  <c:v>41183.0</c:v>
                </c:pt>
                <c:pt idx="184">
                  <c:v>41184.0</c:v>
                </c:pt>
                <c:pt idx="185">
                  <c:v>41185.0</c:v>
                </c:pt>
                <c:pt idx="186">
                  <c:v>41186.0</c:v>
                </c:pt>
                <c:pt idx="187">
                  <c:v>41187.0</c:v>
                </c:pt>
                <c:pt idx="188">
                  <c:v>41188.0</c:v>
                </c:pt>
                <c:pt idx="189">
                  <c:v>41189.0</c:v>
                </c:pt>
                <c:pt idx="190">
                  <c:v>41190.0</c:v>
                </c:pt>
                <c:pt idx="191">
                  <c:v>41191.0</c:v>
                </c:pt>
                <c:pt idx="192">
                  <c:v>41192.0</c:v>
                </c:pt>
                <c:pt idx="193">
                  <c:v>41193.0</c:v>
                </c:pt>
                <c:pt idx="194">
                  <c:v>41194.0</c:v>
                </c:pt>
                <c:pt idx="195">
                  <c:v>41195.0</c:v>
                </c:pt>
                <c:pt idx="196">
                  <c:v>41196.0</c:v>
                </c:pt>
                <c:pt idx="197">
                  <c:v>41197.0</c:v>
                </c:pt>
                <c:pt idx="198">
                  <c:v>41198.0</c:v>
                </c:pt>
                <c:pt idx="199">
                  <c:v>41199.0</c:v>
                </c:pt>
                <c:pt idx="200">
                  <c:v>41200.0</c:v>
                </c:pt>
                <c:pt idx="201">
                  <c:v>41201.0</c:v>
                </c:pt>
                <c:pt idx="202">
                  <c:v>41202.0</c:v>
                </c:pt>
                <c:pt idx="203">
                  <c:v>41203.0</c:v>
                </c:pt>
                <c:pt idx="204">
                  <c:v>41204.0</c:v>
                </c:pt>
                <c:pt idx="205">
                  <c:v>41205.0</c:v>
                </c:pt>
                <c:pt idx="206">
                  <c:v>41206.0</c:v>
                </c:pt>
                <c:pt idx="207">
                  <c:v>41207.0</c:v>
                </c:pt>
                <c:pt idx="208">
                  <c:v>41208.0</c:v>
                </c:pt>
                <c:pt idx="209">
                  <c:v>41209.0</c:v>
                </c:pt>
                <c:pt idx="210">
                  <c:v>41210.0</c:v>
                </c:pt>
                <c:pt idx="211">
                  <c:v>41211.0</c:v>
                </c:pt>
                <c:pt idx="212">
                  <c:v>41212.0</c:v>
                </c:pt>
                <c:pt idx="213">
                  <c:v>41213.0</c:v>
                </c:pt>
                <c:pt idx="214">
                  <c:v>41214.0</c:v>
                </c:pt>
                <c:pt idx="215">
                  <c:v>41215.0</c:v>
                </c:pt>
                <c:pt idx="216">
                  <c:v>41216.0</c:v>
                </c:pt>
                <c:pt idx="217">
                  <c:v>41217.0</c:v>
                </c:pt>
                <c:pt idx="218">
                  <c:v>41218.0</c:v>
                </c:pt>
                <c:pt idx="219">
                  <c:v>41219.0</c:v>
                </c:pt>
                <c:pt idx="220">
                  <c:v>41220.0</c:v>
                </c:pt>
                <c:pt idx="221">
                  <c:v>41221.0</c:v>
                </c:pt>
                <c:pt idx="222">
                  <c:v>41222.0</c:v>
                </c:pt>
                <c:pt idx="223">
                  <c:v>41223.0</c:v>
                </c:pt>
                <c:pt idx="224">
                  <c:v>41224.0</c:v>
                </c:pt>
                <c:pt idx="225">
                  <c:v>41225.0</c:v>
                </c:pt>
                <c:pt idx="226">
                  <c:v>41226.0</c:v>
                </c:pt>
                <c:pt idx="227">
                  <c:v>41227.0</c:v>
                </c:pt>
                <c:pt idx="228">
                  <c:v>41228.0</c:v>
                </c:pt>
                <c:pt idx="229">
                  <c:v>41229.0</c:v>
                </c:pt>
                <c:pt idx="230">
                  <c:v>41230.0</c:v>
                </c:pt>
                <c:pt idx="231">
                  <c:v>41231.0</c:v>
                </c:pt>
                <c:pt idx="232">
                  <c:v>41232.0</c:v>
                </c:pt>
                <c:pt idx="233">
                  <c:v>41233.0</c:v>
                </c:pt>
                <c:pt idx="234">
                  <c:v>41234.0</c:v>
                </c:pt>
                <c:pt idx="235">
                  <c:v>41235.0</c:v>
                </c:pt>
                <c:pt idx="236">
                  <c:v>41236.0</c:v>
                </c:pt>
                <c:pt idx="237">
                  <c:v>41237.0</c:v>
                </c:pt>
                <c:pt idx="238">
                  <c:v>41238.0</c:v>
                </c:pt>
                <c:pt idx="239">
                  <c:v>41239.0</c:v>
                </c:pt>
                <c:pt idx="240">
                  <c:v>41240.0</c:v>
                </c:pt>
                <c:pt idx="241">
                  <c:v>41241.0</c:v>
                </c:pt>
                <c:pt idx="242">
                  <c:v>41242.0</c:v>
                </c:pt>
                <c:pt idx="243">
                  <c:v>41243.0</c:v>
                </c:pt>
                <c:pt idx="244">
                  <c:v>41244.0</c:v>
                </c:pt>
                <c:pt idx="245">
                  <c:v>41245.0</c:v>
                </c:pt>
                <c:pt idx="246">
                  <c:v>41246.0</c:v>
                </c:pt>
                <c:pt idx="247">
                  <c:v>41247.0</c:v>
                </c:pt>
                <c:pt idx="248">
                  <c:v>41248.0</c:v>
                </c:pt>
                <c:pt idx="249">
                  <c:v>41249.0</c:v>
                </c:pt>
                <c:pt idx="250">
                  <c:v>41250.0</c:v>
                </c:pt>
                <c:pt idx="251">
                  <c:v>41251.0</c:v>
                </c:pt>
                <c:pt idx="252">
                  <c:v>41252.0</c:v>
                </c:pt>
                <c:pt idx="253">
                  <c:v>41253.0</c:v>
                </c:pt>
                <c:pt idx="254">
                  <c:v>41254.0</c:v>
                </c:pt>
                <c:pt idx="255">
                  <c:v>41255.0</c:v>
                </c:pt>
                <c:pt idx="256">
                  <c:v>41256.0</c:v>
                </c:pt>
                <c:pt idx="257">
                  <c:v>41257.0</c:v>
                </c:pt>
                <c:pt idx="258">
                  <c:v>41258.0</c:v>
                </c:pt>
                <c:pt idx="259">
                  <c:v>41259.0</c:v>
                </c:pt>
                <c:pt idx="260">
                  <c:v>41260.0</c:v>
                </c:pt>
                <c:pt idx="261">
                  <c:v>41261.0</c:v>
                </c:pt>
                <c:pt idx="262">
                  <c:v>41262.0</c:v>
                </c:pt>
                <c:pt idx="263">
                  <c:v>41263.0</c:v>
                </c:pt>
                <c:pt idx="264">
                  <c:v>41264.0</c:v>
                </c:pt>
                <c:pt idx="265">
                  <c:v>41265.0</c:v>
                </c:pt>
                <c:pt idx="266">
                  <c:v>41266.0</c:v>
                </c:pt>
                <c:pt idx="267">
                  <c:v>41267.0</c:v>
                </c:pt>
                <c:pt idx="268">
                  <c:v>41268.0</c:v>
                </c:pt>
                <c:pt idx="269">
                  <c:v>41269.0</c:v>
                </c:pt>
                <c:pt idx="270">
                  <c:v>41270.0</c:v>
                </c:pt>
                <c:pt idx="271">
                  <c:v>41271.0</c:v>
                </c:pt>
                <c:pt idx="272">
                  <c:v>41272.0</c:v>
                </c:pt>
                <c:pt idx="273">
                  <c:v>41273.0</c:v>
                </c:pt>
                <c:pt idx="274">
                  <c:v>41274.0</c:v>
                </c:pt>
                <c:pt idx="275">
                  <c:v>41275.0</c:v>
                </c:pt>
                <c:pt idx="276">
                  <c:v>41276.0</c:v>
                </c:pt>
                <c:pt idx="277">
                  <c:v>41277.0</c:v>
                </c:pt>
                <c:pt idx="278">
                  <c:v>41278.0</c:v>
                </c:pt>
                <c:pt idx="279">
                  <c:v>41279.0</c:v>
                </c:pt>
                <c:pt idx="280">
                  <c:v>41280.0</c:v>
                </c:pt>
                <c:pt idx="281">
                  <c:v>41281.0</c:v>
                </c:pt>
                <c:pt idx="282">
                  <c:v>41282.0</c:v>
                </c:pt>
                <c:pt idx="283">
                  <c:v>41283.0</c:v>
                </c:pt>
                <c:pt idx="284">
                  <c:v>41284.0</c:v>
                </c:pt>
                <c:pt idx="285">
                  <c:v>41285.0</c:v>
                </c:pt>
                <c:pt idx="286">
                  <c:v>41286.0</c:v>
                </c:pt>
                <c:pt idx="287">
                  <c:v>41287.0</c:v>
                </c:pt>
                <c:pt idx="288">
                  <c:v>41288.0</c:v>
                </c:pt>
                <c:pt idx="289">
                  <c:v>41289.0</c:v>
                </c:pt>
                <c:pt idx="290">
                  <c:v>41290.0</c:v>
                </c:pt>
                <c:pt idx="291">
                  <c:v>41291.0</c:v>
                </c:pt>
                <c:pt idx="292">
                  <c:v>41292.0</c:v>
                </c:pt>
                <c:pt idx="293">
                  <c:v>41293.0</c:v>
                </c:pt>
                <c:pt idx="294">
                  <c:v>41294.0</c:v>
                </c:pt>
                <c:pt idx="295">
                  <c:v>41295.0</c:v>
                </c:pt>
                <c:pt idx="296">
                  <c:v>41296.0</c:v>
                </c:pt>
                <c:pt idx="297">
                  <c:v>41297.0</c:v>
                </c:pt>
                <c:pt idx="298">
                  <c:v>41298.0</c:v>
                </c:pt>
                <c:pt idx="299">
                  <c:v>41299.0</c:v>
                </c:pt>
                <c:pt idx="300">
                  <c:v>41300.0</c:v>
                </c:pt>
                <c:pt idx="301">
                  <c:v>41301.0</c:v>
                </c:pt>
                <c:pt idx="302">
                  <c:v>41302.0</c:v>
                </c:pt>
                <c:pt idx="303">
                  <c:v>41303.0</c:v>
                </c:pt>
                <c:pt idx="304">
                  <c:v>41304.0</c:v>
                </c:pt>
                <c:pt idx="305">
                  <c:v>41305.0</c:v>
                </c:pt>
                <c:pt idx="306">
                  <c:v>41306.0</c:v>
                </c:pt>
                <c:pt idx="307">
                  <c:v>41307.0</c:v>
                </c:pt>
                <c:pt idx="308">
                  <c:v>41308.0</c:v>
                </c:pt>
                <c:pt idx="309">
                  <c:v>41309.0</c:v>
                </c:pt>
                <c:pt idx="310">
                  <c:v>41310.0</c:v>
                </c:pt>
                <c:pt idx="311">
                  <c:v>41311.0</c:v>
                </c:pt>
                <c:pt idx="312">
                  <c:v>41312.0</c:v>
                </c:pt>
                <c:pt idx="313">
                  <c:v>41313.0</c:v>
                </c:pt>
                <c:pt idx="314">
                  <c:v>41314.0</c:v>
                </c:pt>
                <c:pt idx="315">
                  <c:v>41315.0</c:v>
                </c:pt>
                <c:pt idx="316">
                  <c:v>41316.0</c:v>
                </c:pt>
                <c:pt idx="317">
                  <c:v>41317.0</c:v>
                </c:pt>
                <c:pt idx="318">
                  <c:v>41318.0</c:v>
                </c:pt>
                <c:pt idx="319">
                  <c:v>41319.0</c:v>
                </c:pt>
                <c:pt idx="320">
                  <c:v>41320.0</c:v>
                </c:pt>
                <c:pt idx="321">
                  <c:v>41321.0</c:v>
                </c:pt>
                <c:pt idx="322">
                  <c:v>41322.0</c:v>
                </c:pt>
                <c:pt idx="323">
                  <c:v>41323.0</c:v>
                </c:pt>
                <c:pt idx="324">
                  <c:v>41324.0</c:v>
                </c:pt>
                <c:pt idx="325">
                  <c:v>41325.0</c:v>
                </c:pt>
                <c:pt idx="326">
                  <c:v>41326.0</c:v>
                </c:pt>
                <c:pt idx="327">
                  <c:v>41327.0</c:v>
                </c:pt>
                <c:pt idx="328">
                  <c:v>41328.0</c:v>
                </c:pt>
                <c:pt idx="329">
                  <c:v>41329.0</c:v>
                </c:pt>
                <c:pt idx="330">
                  <c:v>41330.0</c:v>
                </c:pt>
                <c:pt idx="331">
                  <c:v>41331.0</c:v>
                </c:pt>
                <c:pt idx="332">
                  <c:v>41332.0</c:v>
                </c:pt>
                <c:pt idx="333">
                  <c:v>41333.0</c:v>
                </c:pt>
                <c:pt idx="334">
                  <c:v>41334.0</c:v>
                </c:pt>
                <c:pt idx="335">
                  <c:v>41335.0</c:v>
                </c:pt>
                <c:pt idx="336">
                  <c:v>41336.0</c:v>
                </c:pt>
                <c:pt idx="337">
                  <c:v>41337.0</c:v>
                </c:pt>
                <c:pt idx="338">
                  <c:v>41338.0</c:v>
                </c:pt>
                <c:pt idx="339">
                  <c:v>41339.0</c:v>
                </c:pt>
                <c:pt idx="340">
                  <c:v>41340.0</c:v>
                </c:pt>
                <c:pt idx="341">
                  <c:v>41341.0</c:v>
                </c:pt>
                <c:pt idx="342">
                  <c:v>41342.0</c:v>
                </c:pt>
                <c:pt idx="343">
                  <c:v>41343.0</c:v>
                </c:pt>
                <c:pt idx="344">
                  <c:v>41344.0</c:v>
                </c:pt>
                <c:pt idx="345">
                  <c:v>41345.0</c:v>
                </c:pt>
                <c:pt idx="346">
                  <c:v>41346.0</c:v>
                </c:pt>
                <c:pt idx="347">
                  <c:v>41347.0</c:v>
                </c:pt>
                <c:pt idx="348">
                  <c:v>41348.0</c:v>
                </c:pt>
                <c:pt idx="349">
                  <c:v>41349.0</c:v>
                </c:pt>
                <c:pt idx="350">
                  <c:v>41350.0</c:v>
                </c:pt>
                <c:pt idx="351">
                  <c:v>41351.0</c:v>
                </c:pt>
                <c:pt idx="352">
                  <c:v>41352.0</c:v>
                </c:pt>
                <c:pt idx="353">
                  <c:v>41353.0</c:v>
                </c:pt>
                <c:pt idx="354">
                  <c:v>41354.0</c:v>
                </c:pt>
                <c:pt idx="355">
                  <c:v>41355.0</c:v>
                </c:pt>
                <c:pt idx="356">
                  <c:v>41356.0</c:v>
                </c:pt>
                <c:pt idx="357">
                  <c:v>41357.0</c:v>
                </c:pt>
                <c:pt idx="358">
                  <c:v>41358.0</c:v>
                </c:pt>
                <c:pt idx="359">
                  <c:v>41359.0</c:v>
                </c:pt>
                <c:pt idx="360">
                  <c:v>41360.0</c:v>
                </c:pt>
                <c:pt idx="361">
                  <c:v>41361.0</c:v>
                </c:pt>
                <c:pt idx="362">
                  <c:v>41362.0</c:v>
                </c:pt>
                <c:pt idx="363">
                  <c:v>41363.0</c:v>
                </c:pt>
                <c:pt idx="364">
                  <c:v>41364.0</c:v>
                </c:pt>
                <c:pt idx="365">
                  <c:v>41365.0</c:v>
                </c:pt>
                <c:pt idx="366">
                  <c:v>41366.0</c:v>
                </c:pt>
                <c:pt idx="367">
                  <c:v>41367.0</c:v>
                </c:pt>
                <c:pt idx="368">
                  <c:v>41368.0</c:v>
                </c:pt>
                <c:pt idx="369">
                  <c:v>41369.0</c:v>
                </c:pt>
                <c:pt idx="370">
                  <c:v>41370.0</c:v>
                </c:pt>
                <c:pt idx="371">
                  <c:v>41371.0</c:v>
                </c:pt>
                <c:pt idx="372">
                  <c:v>41372.0</c:v>
                </c:pt>
                <c:pt idx="373">
                  <c:v>41373.0</c:v>
                </c:pt>
                <c:pt idx="374">
                  <c:v>41374.0</c:v>
                </c:pt>
                <c:pt idx="375">
                  <c:v>41375.0</c:v>
                </c:pt>
                <c:pt idx="376">
                  <c:v>41376.0</c:v>
                </c:pt>
                <c:pt idx="377">
                  <c:v>41377.0</c:v>
                </c:pt>
                <c:pt idx="378">
                  <c:v>41378.0</c:v>
                </c:pt>
                <c:pt idx="379">
                  <c:v>41379.0</c:v>
                </c:pt>
                <c:pt idx="380">
                  <c:v>41380.0</c:v>
                </c:pt>
                <c:pt idx="381">
                  <c:v>41381.0</c:v>
                </c:pt>
                <c:pt idx="382">
                  <c:v>41382.0</c:v>
                </c:pt>
                <c:pt idx="383">
                  <c:v>41383.0</c:v>
                </c:pt>
                <c:pt idx="384">
                  <c:v>41384.0</c:v>
                </c:pt>
                <c:pt idx="385">
                  <c:v>41385.0</c:v>
                </c:pt>
                <c:pt idx="386">
                  <c:v>41386.0</c:v>
                </c:pt>
                <c:pt idx="387">
                  <c:v>41387.0</c:v>
                </c:pt>
                <c:pt idx="388">
                  <c:v>41388.0</c:v>
                </c:pt>
                <c:pt idx="389">
                  <c:v>41389.0</c:v>
                </c:pt>
                <c:pt idx="390">
                  <c:v>41390.0</c:v>
                </c:pt>
                <c:pt idx="391">
                  <c:v>41391.0</c:v>
                </c:pt>
                <c:pt idx="392">
                  <c:v>41392.0</c:v>
                </c:pt>
                <c:pt idx="393">
                  <c:v>41393.0</c:v>
                </c:pt>
                <c:pt idx="394">
                  <c:v>41394.0</c:v>
                </c:pt>
                <c:pt idx="395">
                  <c:v>41395.0</c:v>
                </c:pt>
                <c:pt idx="396">
                  <c:v>41396.0</c:v>
                </c:pt>
                <c:pt idx="397">
                  <c:v>41397.0</c:v>
                </c:pt>
                <c:pt idx="398">
                  <c:v>41398.0</c:v>
                </c:pt>
                <c:pt idx="399">
                  <c:v>41399.0</c:v>
                </c:pt>
                <c:pt idx="400">
                  <c:v>41400.0</c:v>
                </c:pt>
                <c:pt idx="401">
                  <c:v>41401.0</c:v>
                </c:pt>
                <c:pt idx="402">
                  <c:v>41402.0</c:v>
                </c:pt>
                <c:pt idx="403">
                  <c:v>41403.0</c:v>
                </c:pt>
                <c:pt idx="404">
                  <c:v>41404.0</c:v>
                </c:pt>
                <c:pt idx="405">
                  <c:v>41405.0</c:v>
                </c:pt>
                <c:pt idx="406">
                  <c:v>41406.0</c:v>
                </c:pt>
                <c:pt idx="407">
                  <c:v>41407.0</c:v>
                </c:pt>
                <c:pt idx="408">
                  <c:v>41408.0</c:v>
                </c:pt>
                <c:pt idx="409">
                  <c:v>41409.0</c:v>
                </c:pt>
                <c:pt idx="410">
                  <c:v>41410.0</c:v>
                </c:pt>
                <c:pt idx="411">
                  <c:v>41411.0</c:v>
                </c:pt>
                <c:pt idx="412">
                  <c:v>41412.0</c:v>
                </c:pt>
                <c:pt idx="413">
                  <c:v>41413.0</c:v>
                </c:pt>
                <c:pt idx="414">
                  <c:v>41414.0</c:v>
                </c:pt>
                <c:pt idx="415">
                  <c:v>41415.0</c:v>
                </c:pt>
                <c:pt idx="416">
                  <c:v>41416.0</c:v>
                </c:pt>
                <c:pt idx="417">
                  <c:v>41417.0</c:v>
                </c:pt>
                <c:pt idx="418">
                  <c:v>41418.0</c:v>
                </c:pt>
                <c:pt idx="419">
                  <c:v>41419.0</c:v>
                </c:pt>
                <c:pt idx="420">
                  <c:v>41420.0</c:v>
                </c:pt>
                <c:pt idx="421">
                  <c:v>41421.0</c:v>
                </c:pt>
                <c:pt idx="422">
                  <c:v>41422.0</c:v>
                </c:pt>
                <c:pt idx="423">
                  <c:v>41423.0</c:v>
                </c:pt>
                <c:pt idx="424">
                  <c:v>41424.0</c:v>
                </c:pt>
                <c:pt idx="425">
                  <c:v>41425.0</c:v>
                </c:pt>
                <c:pt idx="426">
                  <c:v>41426.0</c:v>
                </c:pt>
                <c:pt idx="427">
                  <c:v>41427.0</c:v>
                </c:pt>
                <c:pt idx="428">
                  <c:v>41428.0</c:v>
                </c:pt>
                <c:pt idx="429">
                  <c:v>41429.0</c:v>
                </c:pt>
                <c:pt idx="430">
                  <c:v>41430.0</c:v>
                </c:pt>
                <c:pt idx="431">
                  <c:v>41431.0</c:v>
                </c:pt>
                <c:pt idx="432">
                  <c:v>41432.0</c:v>
                </c:pt>
                <c:pt idx="433">
                  <c:v>41433.0</c:v>
                </c:pt>
                <c:pt idx="434">
                  <c:v>41434.0</c:v>
                </c:pt>
                <c:pt idx="435">
                  <c:v>41435.0</c:v>
                </c:pt>
                <c:pt idx="436">
                  <c:v>41436.0</c:v>
                </c:pt>
                <c:pt idx="437">
                  <c:v>41437.0</c:v>
                </c:pt>
                <c:pt idx="438">
                  <c:v>41438.0</c:v>
                </c:pt>
                <c:pt idx="439">
                  <c:v>41439.0</c:v>
                </c:pt>
                <c:pt idx="440">
                  <c:v>41440.0</c:v>
                </c:pt>
                <c:pt idx="441">
                  <c:v>41441.0</c:v>
                </c:pt>
                <c:pt idx="442">
                  <c:v>41442.0</c:v>
                </c:pt>
                <c:pt idx="443">
                  <c:v>41443.0</c:v>
                </c:pt>
                <c:pt idx="444">
                  <c:v>41444.0</c:v>
                </c:pt>
                <c:pt idx="445">
                  <c:v>41445.0</c:v>
                </c:pt>
                <c:pt idx="446">
                  <c:v>41446.0</c:v>
                </c:pt>
                <c:pt idx="447">
                  <c:v>41447.0</c:v>
                </c:pt>
                <c:pt idx="448">
                  <c:v>41448.0</c:v>
                </c:pt>
                <c:pt idx="449">
                  <c:v>41449.0</c:v>
                </c:pt>
                <c:pt idx="450">
                  <c:v>41450.0</c:v>
                </c:pt>
                <c:pt idx="451">
                  <c:v>41451.0</c:v>
                </c:pt>
                <c:pt idx="452">
                  <c:v>41452.0</c:v>
                </c:pt>
                <c:pt idx="453">
                  <c:v>41453.0</c:v>
                </c:pt>
                <c:pt idx="454">
                  <c:v>41454.0</c:v>
                </c:pt>
                <c:pt idx="455">
                  <c:v>41455.0</c:v>
                </c:pt>
                <c:pt idx="456">
                  <c:v>41456.0</c:v>
                </c:pt>
                <c:pt idx="457">
                  <c:v>41457.0</c:v>
                </c:pt>
                <c:pt idx="458">
                  <c:v>41458.0</c:v>
                </c:pt>
                <c:pt idx="459">
                  <c:v>41459.0</c:v>
                </c:pt>
                <c:pt idx="460">
                  <c:v>41460.0</c:v>
                </c:pt>
                <c:pt idx="461">
                  <c:v>41461.0</c:v>
                </c:pt>
                <c:pt idx="462">
                  <c:v>41462.0</c:v>
                </c:pt>
                <c:pt idx="463">
                  <c:v>41463.0</c:v>
                </c:pt>
                <c:pt idx="464">
                  <c:v>41464.0</c:v>
                </c:pt>
                <c:pt idx="465">
                  <c:v>41465.0</c:v>
                </c:pt>
                <c:pt idx="466">
                  <c:v>41466.0</c:v>
                </c:pt>
                <c:pt idx="467">
                  <c:v>41467.0</c:v>
                </c:pt>
                <c:pt idx="468">
                  <c:v>41468.0</c:v>
                </c:pt>
                <c:pt idx="469">
                  <c:v>41469.0</c:v>
                </c:pt>
                <c:pt idx="470">
                  <c:v>41470.0</c:v>
                </c:pt>
                <c:pt idx="471">
                  <c:v>41471.0</c:v>
                </c:pt>
                <c:pt idx="472">
                  <c:v>41472.0</c:v>
                </c:pt>
                <c:pt idx="473">
                  <c:v>41473.0</c:v>
                </c:pt>
                <c:pt idx="474">
                  <c:v>41474.0</c:v>
                </c:pt>
                <c:pt idx="475">
                  <c:v>41475.0</c:v>
                </c:pt>
                <c:pt idx="476">
                  <c:v>41476.0</c:v>
                </c:pt>
                <c:pt idx="477">
                  <c:v>41477.0</c:v>
                </c:pt>
                <c:pt idx="478">
                  <c:v>41478.0</c:v>
                </c:pt>
                <c:pt idx="479">
                  <c:v>41479.0</c:v>
                </c:pt>
                <c:pt idx="480">
                  <c:v>41480.0</c:v>
                </c:pt>
                <c:pt idx="481">
                  <c:v>41481.0</c:v>
                </c:pt>
                <c:pt idx="482">
                  <c:v>41482.0</c:v>
                </c:pt>
                <c:pt idx="483">
                  <c:v>41483.0</c:v>
                </c:pt>
                <c:pt idx="484">
                  <c:v>41484.0</c:v>
                </c:pt>
                <c:pt idx="485">
                  <c:v>41485.0</c:v>
                </c:pt>
                <c:pt idx="486">
                  <c:v>41486.0</c:v>
                </c:pt>
                <c:pt idx="487">
                  <c:v>41487.0</c:v>
                </c:pt>
                <c:pt idx="488">
                  <c:v>41488.0</c:v>
                </c:pt>
                <c:pt idx="489">
                  <c:v>41489.0</c:v>
                </c:pt>
                <c:pt idx="490">
                  <c:v>41490.0</c:v>
                </c:pt>
                <c:pt idx="491">
                  <c:v>41491.0</c:v>
                </c:pt>
                <c:pt idx="492">
                  <c:v>41492.0</c:v>
                </c:pt>
                <c:pt idx="493">
                  <c:v>41493.0</c:v>
                </c:pt>
                <c:pt idx="494">
                  <c:v>41494.0</c:v>
                </c:pt>
                <c:pt idx="495">
                  <c:v>41495.0</c:v>
                </c:pt>
                <c:pt idx="496">
                  <c:v>41496.0</c:v>
                </c:pt>
                <c:pt idx="497">
                  <c:v>41497.0</c:v>
                </c:pt>
                <c:pt idx="498">
                  <c:v>41498.0</c:v>
                </c:pt>
                <c:pt idx="499">
                  <c:v>41499.0</c:v>
                </c:pt>
                <c:pt idx="500">
                  <c:v>41500.0</c:v>
                </c:pt>
                <c:pt idx="501">
                  <c:v>41501.0</c:v>
                </c:pt>
                <c:pt idx="502">
                  <c:v>41502.0</c:v>
                </c:pt>
                <c:pt idx="503">
                  <c:v>41503.0</c:v>
                </c:pt>
                <c:pt idx="504">
                  <c:v>41504.0</c:v>
                </c:pt>
                <c:pt idx="505">
                  <c:v>41505.0</c:v>
                </c:pt>
                <c:pt idx="506">
                  <c:v>41506.0</c:v>
                </c:pt>
                <c:pt idx="507">
                  <c:v>41507.0</c:v>
                </c:pt>
                <c:pt idx="508">
                  <c:v>41508.0</c:v>
                </c:pt>
                <c:pt idx="509">
                  <c:v>41509.0</c:v>
                </c:pt>
                <c:pt idx="510">
                  <c:v>41510.0</c:v>
                </c:pt>
                <c:pt idx="511">
                  <c:v>41511.0</c:v>
                </c:pt>
                <c:pt idx="512">
                  <c:v>41512.0</c:v>
                </c:pt>
                <c:pt idx="513">
                  <c:v>41513.0</c:v>
                </c:pt>
                <c:pt idx="514">
                  <c:v>41514.0</c:v>
                </c:pt>
                <c:pt idx="515">
                  <c:v>41515.0</c:v>
                </c:pt>
                <c:pt idx="516">
                  <c:v>41516.0</c:v>
                </c:pt>
                <c:pt idx="517">
                  <c:v>41517.0</c:v>
                </c:pt>
                <c:pt idx="518">
                  <c:v>41518.0</c:v>
                </c:pt>
                <c:pt idx="519">
                  <c:v>41519.0</c:v>
                </c:pt>
                <c:pt idx="520">
                  <c:v>41520.0</c:v>
                </c:pt>
                <c:pt idx="521">
                  <c:v>41521.0</c:v>
                </c:pt>
                <c:pt idx="522">
                  <c:v>41522.0</c:v>
                </c:pt>
                <c:pt idx="523">
                  <c:v>41523.0</c:v>
                </c:pt>
                <c:pt idx="524">
                  <c:v>41524.0</c:v>
                </c:pt>
                <c:pt idx="525">
                  <c:v>41525.0</c:v>
                </c:pt>
                <c:pt idx="526">
                  <c:v>41526.0</c:v>
                </c:pt>
                <c:pt idx="527">
                  <c:v>41527.0</c:v>
                </c:pt>
                <c:pt idx="528">
                  <c:v>41528.0</c:v>
                </c:pt>
                <c:pt idx="529">
                  <c:v>41529.0</c:v>
                </c:pt>
                <c:pt idx="530">
                  <c:v>41530.0</c:v>
                </c:pt>
                <c:pt idx="531">
                  <c:v>41531.0</c:v>
                </c:pt>
                <c:pt idx="532">
                  <c:v>41532.0</c:v>
                </c:pt>
                <c:pt idx="533">
                  <c:v>41533.0</c:v>
                </c:pt>
                <c:pt idx="534">
                  <c:v>41534.0</c:v>
                </c:pt>
                <c:pt idx="535">
                  <c:v>41535.0</c:v>
                </c:pt>
                <c:pt idx="536">
                  <c:v>41536.0</c:v>
                </c:pt>
                <c:pt idx="537">
                  <c:v>41537.0</c:v>
                </c:pt>
                <c:pt idx="538">
                  <c:v>41538.0</c:v>
                </c:pt>
                <c:pt idx="539">
                  <c:v>41539.0</c:v>
                </c:pt>
                <c:pt idx="540">
                  <c:v>41540.0</c:v>
                </c:pt>
                <c:pt idx="541">
                  <c:v>41541.0</c:v>
                </c:pt>
                <c:pt idx="542">
                  <c:v>41542.0</c:v>
                </c:pt>
                <c:pt idx="543">
                  <c:v>41543.0</c:v>
                </c:pt>
                <c:pt idx="544">
                  <c:v>41544.0</c:v>
                </c:pt>
                <c:pt idx="545">
                  <c:v>41545.0</c:v>
                </c:pt>
                <c:pt idx="546">
                  <c:v>41546.0</c:v>
                </c:pt>
                <c:pt idx="547">
                  <c:v>41547.0</c:v>
                </c:pt>
                <c:pt idx="548">
                  <c:v>41548.0</c:v>
                </c:pt>
                <c:pt idx="549">
                  <c:v>41549.0</c:v>
                </c:pt>
                <c:pt idx="550">
                  <c:v>41550.0</c:v>
                </c:pt>
                <c:pt idx="551">
                  <c:v>41551.0</c:v>
                </c:pt>
                <c:pt idx="552">
                  <c:v>41552.0</c:v>
                </c:pt>
                <c:pt idx="553">
                  <c:v>41553.0</c:v>
                </c:pt>
                <c:pt idx="554">
                  <c:v>41554.0</c:v>
                </c:pt>
                <c:pt idx="555">
                  <c:v>41555.0</c:v>
                </c:pt>
                <c:pt idx="556">
                  <c:v>41556.0</c:v>
                </c:pt>
                <c:pt idx="557">
                  <c:v>41557.0</c:v>
                </c:pt>
                <c:pt idx="558">
                  <c:v>41558.0</c:v>
                </c:pt>
                <c:pt idx="559">
                  <c:v>41559.0</c:v>
                </c:pt>
                <c:pt idx="560">
                  <c:v>41560.0</c:v>
                </c:pt>
                <c:pt idx="561">
                  <c:v>41561.0</c:v>
                </c:pt>
                <c:pt idx="562">
                  <c:v>41562.0</c:v>
                </c:pt>
                <c:pt idx="563">
                  <c:v>41563.0</c:v>
                </c:pt>
                <c:pt idx="564">
                  <c:v>41564.0</c:v>
                </c:pt>
                <c:pt idx="565">
                  <c:v>41565.0</c:v>
                </c:pt>
                <c:pt idx="566">
                  <c:v>41566.0</c:v>
                </c:pt>
                <c:pt idx="567">
                  <c:v>41567.0</c:v>
                </c:pt>
                <c:pt idx="568">
                  <c:v>41568.0</c:v>
                </c:pt>
                <c:pt idx="569">
                  <c:v>41569.0</c:v>
                </c:pt>
                <c:pt idx="570">
                  <c:v>41570.0</c:v>
                </c:pt>
                <c:pt idx="571">
                  <c:v>41571.0</c:v>
                </c:pt>
                <c:pt idx="572">
                  <c:v>41572.0</c:v>
                </c:pt>
                <c:pt idx="573">
                  <c:v>41573.0</c:v>
                </c:pt>
                <c:pt idx="574">
                  <c:v>41574.0</c:v>
                </c:pt>
                <c:pt idx="575">
                  <c:v>41575.0</c:v>
                </c:pt>
                <c:pt idx="576">
                  <c:v>41576.0</c:v>
                </c:pt>
                <c:pt idx="577">
                  <c:v>41577.0</c:v>
                </c:pt>
                <c:pt idx="578">
                  <c:v>41578.0</c:v>
                </c:pt>
                <c:pt idx="579">
                  <c:v>41579.0</c:v>
                </c:pt>
                <c:pt idx="580">
                  <c:v>41580.0</c:v>
                </c:pt>
                <c:pt idx="581">
                  <c:v>41581.0</c:v>
                </c:pt>
                <c:pt idx="582">
                  <c:v>41582.0</c:v>
                </c:pt>
                <c:pt idx="583">
                  <c:v>41583.0</c:v>
                </c:pt>
                <c:pt idx="584">
                  <c:v>41584.0</c:v>
                </c:pt>
                <c:pt idx="585">
                  <c:v>41585.0</c:v>
                </c:pt>
                <c:pt idx="586">
                  <c:v>41586.0</c:v>
                </c:pt>
                <c:pt idx="587">
                  <c:v>41587.0</c:v>
                </c:pt>
                <c:pt idx="588">
                  <c:v>41588.0</c:v>
                </c:pt>
                <c:pt idx="589">
                  <c:v>41589.0</c:v>
                </c:pt>
                <c:pt idx="590">
                  <c:v>41590.0</c:v>
                </c:pt>
                <c:pt idx="591">
                  <c:v>41591.0</c:v>
                </c:pt>
                <c:pt idx="592">
                  <c:v>41592.0</c:v>
                </c:pt>
                <c:pt idx="593">
                  <c:v>41593.0</c:v>
                </c:pt>
                <c:pt idx="594">
                  <c:v>41594.0</c:v>
                </c:pt>
                <c:pt idx="595">
                  <c:v>41595.0</c:v>
                </c:pt>
                <c:pt idx="596">
                  <c:v>41596.0</c:v>
                </c:pt>
                <c:pt idx="597">
                  <c:v>41597.0</c:v>
                </c:pt>
                <c:pt idx="598">
                  <c:v>41598.0</c:v>
                </c:pt>
                <c:pt idx="599">
                  <c:v>41599.0</c:v>
                </c:pt>
                <c:pt idx="600">
                  <c:v>41600.0</c:v>
                </c:pt>
                <c:pt idx="601">
                  <c:v>41601.0</c:v>
                </c:pt>
                <c:pt idx="602">
                  <c:v>41602.0</c:v>
                </c:pt>
                <c:pt idx="603">
                  <c:v>41603.0</c:v>
                </c:pt>
                <c:pt idx="604">
                  <c:v>41604.0</c:v>
                </c:pt>
                <c:pt idx="605">
                  <c:v>41605.0</c:v>
                </c:pt>
                <c:pt idx="606">
                  <c:v>41606.0</c:v>
                </c:pt>
                <c:pt idx="607">
                  <c:v>41607.0</c:v>
                </c:pt>
                <c:pt idx="608">
                  <c:v>41608.0</c:v>
                </c:pt>
                <c:pt idx="609">
                  <c:v>41609.0</c:v>
                </c:pt>
                <c:pt idx="610">
                  <c:v>41610.0</c:v>
                </c:pt>
                <c:pt idx="611">
                  <c:v>41611.0</c:v>
                </c:pt>
                <c:pt idx="612">
                  <c:v>41612.0</c:v>
                </c:pt>
                <c:pt idx="613">
                  <c:v>41613.0</c:v>
                </c:pt>
                <c:pt idx="614">
                  <c:v>41614.0</c:v>
                </c:pt>
                <c:pt idx="615">
                  <c:v>41615.0</c:v>
                </c:pt>
                <c:pt idx="616">
                  <c:v>41616.0</c:v>
                </c:pt>
                <c:pt idx="617">
                  <c:v>41617.0</c:v>
                </c:pt>
                <c:pt idx="618">
                  <c:v>41618.0</c:v>
                </c:pt>
                <c:pt idx="619">
                  <c:v>41619.0</c:v>
                </c:pt>
                <c:pt idx="620">
                  <c:v>41620.0</c:v>
                </c:pt>
                <c:pt idx="621">
                  <c:v>41621.0</c:v>
                </c:pt>
                <c:pt idx="622">
                  <c:v>41622.0</c:v>
                </c:pt>
                <c:pt idx="623">
                  <c:v>41623.0</c:v>
                </c:pt>
                <c:pt idx="624">
                  <c:v>41624.0</c:v>
                </c:pt>
                <c:pt idx="625">
                  <c:v>41625.0</c:v>
                </c:pt>
                <c:pt idx="626">
                  <c:v>41626.0</c:v>
                </c:pt>
                <c:pt idx="627">
                  <c:v>41627.0</c:v>
                </c:pt>
                <c:pt idx="628">
                  <c:v>41628.0</c:v>
                </c:pt>
                <c:pt idx="629">
                  <c:v>41629.0</c:v>
                </c:pt>
                <c:pt idx="630">
                  <c:v>41630.0</c:v>
                </c:pt>
                <c:pt idx="631">
                  <c:v>41631.0</c:v>
                </c:pt>
                <c:pt idx="632">
                  <c:v>41632.0</c:v>
                </c:pt>
                <c:pt idx="633">
                  <c:v>41633.0</c:v>
                </c:pt>
                <c:pt idx="634">
                  <c:v>41634.0</c:v>
                </c:pt>
                <c:pt idx="635">
                  <c:v>41635.0</c:v>
                </c:pt>
                <c:pt idx="636">
                  <c:v>41636.0</c:v>
                </c:pt>
                <c:pt idx="637">
                  <c:v>41637.0</c:v>
                </c:pt>
                <c:pt idx="638">
                  <c:v>41638.0</c:v>
                </c:pt>
                <c:pt idx="639">
                  <c:v>41639.0</c:v>
                </c:pt>
              </c:numCache>
            </c:numRef>
          </c:cat>
          <c:val>
            <c:numRef>
              <c:f>'MECH VAC TECH_initial'!$TH$195:$BKV$195</c:f>
              <c:numCache>
                <c:formatCode>General</c:formatCode>
                <c:ptCount val="67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1.958333333333334</c:v>
                </c:pt>
                <c:pt idx="49">
                  <c:v>0.0</c:v>
                </c:pt>
                <c:pt idx="50">
                  <c:v>0.0</c:v>
                </c:pt>
                <c:pt idx="51">
                  <c:v>1.345</c:v>
                </c:pt>
                <c:pt idx="52">
                  <c:v>0.886666666666667</c:v>
                </c:pt>
                <c:pt idx="53">
                  <c:v>1.053333333333333</c:v>
                </c:pt>
                <c:pt idx="54">
                  <c:v>1.108958333333334</c:v>
                </c:pt>
                <c:pt idx="55">
                  <c:v>0.664375000000001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0.603333333333334</c:v>
                </c:pt>
                <c:pt idx="60">
                  <c:v>0.436666666666667</c:v>
                </c:pt>
                <c:pt idx="61">
                  <c:v>0.436666666666667</c:v>
                </c:pt>
                <c:pt idx="62">
                  <c:v>0.603333333333334</c:v>
                </c:pt>
                <c:pt idx="63">
                  <c:v>0.0</c:v>
                </c:pt>
                <c:pt idx="64">
                  <c:v>0.0</c:v>
                </c:pt>
                <c:pt idx="65">
                  <c:v>0.853333333333334</c:v>
                </c:pt>
                <c:pt idx="66">
                  <c:v>1.133333333333333</c:v>
                </c:pt>
                <c:pt idx="67">
                  <c:v>1.306875</c:v>
                </c:pt>
                <c:pt idx="68">
                  <c:v>1.161041666666667</c:v>
                </c:pt>
                <c:pt idx="69">
                  <c:v>1.077708333333333</c:v>
                </c:pt>
                <c:pt idx="70">
                  <c:v>0.0</c:v>
                </c:pt>
                <c:pt idx="71">
                  <c:v>0.0</c:v>
                </c:pt>
                <c:pt idx="72">
                  <c:v>0.966666666666667</c:v>
                </c:pt>
                <c:pt idx="73">
                  <c:v>0.916666666666666</c:v>
                </c:pt>
                <c:pt idx="74">
                  <c:v>0.916666666666666</c:v>
                </c:pt>
                <c:pt idx="75">
                  <c:v>1.083333333333333</c:v>
                </c:pt>
                <c:pt idx="76">
                  <c:v>1.0</c:v>
                </c:pt>
                <c:pt idx="77">
                  <c:v>0.0</c:v>
                </c:pt>
                <c:pt idx="78">
                  <c:v>0.0</c:v>
                </c:pt>
                <c:pt idx="79">
                  <c:v>1.0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0.0</c:v>
                </c:pt>
                <c:pt idx="85">
                  <c:v>0.0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0.0</c:v>
                </c:pt>
                <c:pt idx="92">
                  <c:v>0.0</c:v>
                </c:pt>
                <c:pt idx="93">
                  <c:v>0.745416666666666</c:v>
                </c:pt>
                <c:pt idx="94">
                  <c:v>0.812083333333334</c:v>
                </c:pt>
                <c:pt idx="95">
                  <c:v>0.0</c:v>
                </c:pt>
                <c:pt idx="96">
                  <c:v>0.812083333333334</c:v>
                </c:pt>
                <c:pt idx="97">
                  <c:v>0.812083333333334</c:v>
                </c:pt>
                <c:pt idx="98">
                  <c:v>0.0</c:v>
                </c:pt>
                <c:pt idx="99">
                  <c:v>0.0</c:v>
                </c:pt>
                <c:pt idx="100">
                  <c:v>0.812083333333334</c:v>
                </c:pt>
                <c:pt idx="101">
                  <c:v>0.812083333333334</c:v>
                </c:pt>
                <c:pt idx="102">
                  <c:v>0.812083333333334</c:v>
                </c:pt>
                <c:pt idx="103">
                  <c:v>0.812083333333334</c:v>
                </c:pt>
                <c:pt idx="104">
                  <c:v>0.812083333333334</c:v>
                </c:pt>
                <c:pt idx="105">
                  <c:v>0.0</c:v>
                </c:pt>
                <c:pt idx="106">
                  <c:v>0.0</c:v>
                </c:pt>
                <c:pt idx="107">
                  <c:v>0.812083333333334</c:v>
                </c:pt>
                <c:pt idx="108">
                  <c:v>0.812083333333334</c:v>
                </c:pt>
                <c:pt idx="109">
                  <c:v>0.266666666666667</c:v>
                </c:pt>
                <c:pt idx="110">
                  <c:v>0.433333333333333</c:v>
                </c:pt>
                <c:pt idx="111">
                  <c:v>0.433333333333333</c:v>
                </c:pt>
                <c:pt idx="112">
                  <c:v>0.0</c:v>
                </c:pt>
                <c:pt idx="113">
                  <c:v>0.0</c:v>
                </c:pt>
                <c:pt idx="114">
                  <c:v>0.766666666666667</c:v>
                </c:pt>
                <c:pt idx="115">
                  <c:v>0.766666666666667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0.0</c:v>
                </c:pt>
                <c:pt idx="120">
                  <c:v>0.0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1.166666666666667</c:v>
                </c:pt>
                <c:pt idx="125">
                  <c:v>0.5</c:v>
                </c:pt>
                <c:pt idx="126">
                  <c:v>0.0</c:v>
                </c:pt>
                <c:pt idx="127">
                  <c:v>0.0</c:v>
                </c:pt>
                <c:pt idx="128">
                  <c:v>0.5</c:v>
                </c:pt>
                <c:pt idx="129">
                  <c:v>0.25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0.055625</c:v>
                </c:pt>
                <c:pt idx="138">
                  <c:v>2.597291666666668</c:v>
                </c:pt>
                <c:pt idx="139">
                  <c:v>2.055624999999999</c:v>
                </c:pt>
                <c:pt idx="140">
                  <c:v>0.0</c:v>
                </c:pt>
                <c:pt idx="141">
                  <c:v>0.0</c:v>
                </c:pt>
                <c:pt idx="142">
                  <c:v>1.402916666666667</c:v>
                </c:pt>
                <c:pt idx="143">
                  <c:v>0.541666666666667</c:v>
                </c:pt>
                <c:pt idx="144">
                  <c:v>0.430625</c:v>
                </c:pt>
                <c:pt idx="145">
                  <c:v>0.208333333333333</c:v>
                </c:pt>
                <c:pt idx="146">
                  <c:v>0.208333333333333</c:v>
                </c:pt>
                <c:pt idx="147">
                  <c:v>0.0</c:v>
                </c:pt>
                <c:pt idx="148">
                  <c:v>0.0</c:v>
                </c:pt>
                <c:pt idx="149">
                  <c:v>0.43</c:v>
                </c:pt>
                <c:pt idx="150">
                  <c:v>0.263333333333333</c:v>
                </c:pt>
                <c:pt idx="151">
                  <c:v>0.263333333333333</c:v>
                </c:pt>
                <c:pt idx="152">
                  <c:v>0.263333333333333</c:v>
                </c:pt>
                <c:pt idx="153">
                  <c:v>0.263333333333333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0.596666666666667</c:v>
                </c:pt>
                <c:pt idx="158">
                  <c:v>0.463333333333333</c:v>
                </c:pt>
                <c:pt idx="159">
                  <c:v>0.396666666666667</c:v>
                </c:pt>
                <c:pt idx="160">
                  <c:v>0.23</c:v>
                </c:pt>
                <c:pt idx="161">
                  <c:v>0.0</c:v>
                </c:pt>
                <c:pt idx="162">
                  <c:v>0.0</c:v>
                </c:pt>
                <c:pt idx="163">
                  <c:v>0.23</c:v>
                </c:pt>
                <c:pt idx="164">
                  <c:v>0.175</c:v>
                </c:pt>
                <c:pt idx="165">
                  <c:v>0.191666666666667</c:v>
                </c:pt>
                <c:pt idx="166">
                  <c:v>0.0916666666666668</c:v>
                </c:pt>
                <c:pt idx="167">
                  <c:v>0.466666666666667</c:v>
                </c:pt>
                <c:pt idx="168">
                  <c:v>0.0</c:v>
                </c:pt>
                <c:pt idx="169">
                  <c:v>0.0</c:v>
                </c:pt>
                <c:pt idx="170">
                  <c:v>0.758333333333334</c:v>
                </c:pt>
                <c:pt idx="171">
                  <c:v>1.091666666666667</c:v>
                </c:pt>
                <c:pt idx="172">
                  <c:v>1.091666666666667</c:v>
                </c:pt>
                <c:pt idx="173">
                  <c:v>1.091666666666667</c:v>
                </c:pt>
                <c:pt idx="174">
                  <c:v>1.091666666666667</c:v>
                </c:pt>
                <c:pt idx="175">
                  <c:v>0.0</c:v>
                </c:pt>
                <c:pt idx="176">
                  <c:v>0.0</c:v>
                </c:pt>
                <c:pt idx="177">
                  <c:v>0.758333333333334</c:v>
                </c:pt>
                <c:pt idx="178">
                  <c:v>0.758333333333334</c:v>
                </c:pt>
                <c:pt idx="179">
                  <c:v>0.333333333333333</c:v>
                </c:pt>
                <c:pt idx="180">
                  <c:v>0.208333333333333</c:v>
                </c:pt>
                <c:pt idx="181">
                  <c:v>0.0416666666666667</c:v>
                </c:pt>
                <c:pt idx="182">
                  <c:v>0.0</c:v>
                </c:pt>
                <c:pt idx="183">
                  <c:v>0.0</c:v>
                </c:pt>
                <c:pt idx="184">
                  <c:v>0.0416666666666667</c:v>
                </c:pt>
                <c:pt idx="185">
                  <c:v>0.0416666666666667</c:v>
                </c:pt>
                <c:pt idx="186">
                  <c:v>0.0416666666666667</c:v>
                </c:pt>
                <c:pt idx="187">
                  <c:v>0.0416666666666667</c:v>
                </c:pt>
                <c:pt idx="188">
                  <c:v>0.0416666666666667</c:v>
                </c:pt>
                <c:pt idx="189">
                  <c:v>0.0</c:v>
                </c:pt>
                <c:pt idx="190">
                  <c:v>0.0</c:v>
                </c:pt>
                <c:pt idx="191">
                  <c:v>0.0416666666666667</c:v>
                </c:pt>
                <c:pt idx="192">
                  <c:v>0.0416666666666667</c:v>
                </c:pt>
                <c:pt idx="193">
                  <c:v>0.0416666666666667</c:v>
                </c:pt>
                <c:pt idx="194">
                  <c:v>0.0416666666666667</c:v>
                </c:pt>
                <c:pt idx="195">
                  <c:v>0.0416666666666667</c:v>
                </c:pt>
                <c:pt idx="196">
                  <c:v>0.0</c:v>
                </c:pt>
                <c:pt idx="197">
                  <c:v>0.0</c:v>
                </c:pt>
                <c:pt idx="198">
                  <c:v>0.0416666666666667</c:v>
                </c:pt>
                <c:pt idx="199">
                  <c:v>0.0416666666666667</c:v>
                </c:pt>
                <c:pt idx="200">
                  <c:v>0.0416666666666667</c:v>
                </c:pt>
                <c:pt idx="201">
                  <c:v>0.0416666666666667</c:v>
                </c:pt>
                <c:pt idx="202">
                  <c:v>0.208333333333333</c:v>
                </c:pt>
                <c:pt idx="203">
                  <c:v>0.0</c:v>
                </c:pt>
                <c:pt idx="204">
                  <c:v>0.0</c:v>
                </c:pt>
                <c:pt idx="205">
                  <c:v>0.758333333333334</c:v>
                </c:pt>
                <c:pt idx="206">
                  <c:v>1.675</c:v>
                </c:pt>
                <c:pt idx="207">
                  <c:v>1.258333333333333</c:v>
                </c:pt>
                <c:pt idx="208">
                  <c:v>0.591666666666667</c:v>
                </c:pt>
                <c:pt idx="209">
                  <c:v>1.091666666666667</c:v>
                </c:pt>
                <c:pt idx="210">
                  <c:v>0.0</c:v>
                </c:pt>
                <c:pt idx="211">
                  <c:v>0.0</c:v>
                </c:pt>
                <c:pt idx="212">
                  <c:v>1.091666666666667</c:v>
                </c:pt>
                <c:pt idx="213">
                  <c:v>0.841666666666667</c:v>
                </c:pt>
                <c:pt idx="214">
                  <c:v>0.758333333333334</c:v>
                </c:pt>
                <c:pt idx="215">
                  <c:v>0.758333333333334</c:v>
                </c:pt>
                <c:pt idx="216">
                  <c:v>0.758333333333334</c:v>
                </c:pt>
                <c:pt idx="217">
                  <c:v>0.0</c:v>
                </c:pt>
                <c:pt idx="218">
                  <c:v>0.0</c:v>
                </c:pt>
                <c:pt idx="219">
                  <c:v>1.708333333333333</c:v>
                </c:pt>
                <c:pt idx="220">
                  <c:v>1.708333333333333</c:v>
                </c:pt>
                <c:pt idx="221">
                  <c:v>1.708333333333333</c:v>
                </c:pt>
                <c:pt idx="222">
                  <c:v>1.708333333333333</c:v>
                </c:pt>
                <c:pt idx="223">
                  <c:v>1.708333333333333</c:v>
                </c:pt>
                <c:pt idx="224">
                  <c:v>0.0</c:v>
                </c:pt>
                <c:pt idx="225">
                  <c:v>0.0</c:v>
                </c:pt>
                <c:pt idx="226">
                  <c:v>1.708333333333333</c:v>
                </c:pt>
                <c:pt idx="227">
                  <c:v>1.708333333333333</c:v>
                </c:pt>
                <c:pt idx="228">
                  <c:v>1.541666666666666</c:v>
                </c:pt>
                <c:pt idx="229">
                  <c:v>1.541666666666666</c:v>
                </c:pt>
                <c:pt idx="230">
                  <c:v>0.541666666666667</c:v>
                </c:pt>
                <c:pt idx="231">
                  <c:v>0.0</c:v>
                </c:pt>
                <c:pt idx="232">
                  <c:v>0.0</c:v>
                </c:pt>
                <c:pt idx="233">
                  <c:v>0.541666666666667</c:v>
                </c:pt>
                <c:pt idx="234">
                  <c:v>0.541666666666667</c:v>
                </c:pt>
                <c:pt idx="235">
                  <c:v>0.541666666666667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0.541666666666667</c:v>
                </c:pt>
                <c:pt idx="241">
                  <c:v>1.541666666666666</c:v>
                </c:pt>
                <c:pt idx="242">
                  <c:v>1.208333333333333</c:v>
                </c:pt>
                <c:pt idx="243">
                  <c:v>0.541666666666667</c:v>
                </c:pt>
                <c:pt idx="244">
                  <c:v>0.541666666666667</c:v>
                </c:pt>
                <c:pt idx="245">
                  <c:v>0.0</c:v>
                </c:pt>
                <c:pt idx="246">
                  <c:v>0.0</c:v>
                </c:pt>
                <c:pt idx="247">
                  <c:v>0.541666666666667</c:v>
                </c:pt>
                <c:pt idx="248">
                  <c:v>0.5</c:v>
                </c:pt>
                <c:pt idx="249">
                  <c:v>0.5</c:v>
                </c:pt>
                <c:pt idx="250">
                  <c:v>0.5</c:v>
                </c:pt>
                <c:pt idx="251">
                  <c:v>0.5</c:v>
                </c:pt>
                <c:pt idx="252">
                  <c:v>0.0</c:v>
                </c:pt>
                <c:pt idx="253">
                  <c:v>0.0</c:v>
                </c:pt>
                <c:pt idx="254">
                  <c:v>0.55</c:v>
                </c:pt>
                <c:pt idx="255">
                  <c:v>0.55</c:v>
                </c:pt>
                <c:pt idx="256">
                  <c:v>0.383333333333333</c:v>
                </c:pt>
                <c:pt idx="257">
                  <c:v>0.383333333333333</c:v>
                </c:pt>
                <c:pt idx="258">
                  <c:v>0.383333333333333</c:v>
                </c:pt>
                <c:pt idx="259">
                  <c:v>0.0</c:v>
                </c:pt>
                <c:pt idx="260">
                  <c:v>0.0</c:v>
                </c:pt>
                <c:pt idx="261">
                  <c:v>0.383333333333333</c:v>
                </c:pt>
                <c:pt idx="262">
                  <c:v>0.383333333333333</c:v>
                </c:pt>
                <c:pt idx="263">
                  <c:v>0.383333333333333</c:v>
                </c:pt>
                <c:pt idx="264">
                  <c:v>0.55</c:v>
                </c:pt>
                <c:pt idx="265">
                  <c:v>0.55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0.4</c:v>
                </c:pt>
                <c:pt idx="276">
                  <c:v>0.0</c:v>
                </c:pt>
                <c:pt idx="277">
                  <c:v>0.4</c:v>
                </c:pt>
                <c:pt idx="278">
                  <c:v>0.0666666666666667</c:v>
                </c:pt>
                <c:pt idx="279">
                  <c:v>0.0666666666666667</c:v>
                </c:pt>
                <c:pt idx="280">
                  <c:v>0.0</c:v>
                </c:pt>
                <c:pt idx="281">
                  <c:v>0.0</c:v>
                </c:pt>
                <c:pt idx="282">
                  <c:v>0.4</c:v>
                </c:pt>
                <c:pt idx="283">
                  <c:v>0.5</c:v>
                </c:pt>
                <c:pt idx="284">
                  <c:v>0.333333333333333</c:v>
                </c:pt>
                <c:pt idx="285">
                  <c:v>0.851875000000001</c:v>
                </c:pt>
                <c:pt idx="286">
                  <c:v>0.851875000000001</c:v>
                </c:pt>
                <c:pt idx="287">
                  <c:v>0.0</c:v>
                </c:pt>
                <c:pt idx="288">
                  <c:v>0.0</c:v>
                </c:pt>
                <c:pt idx="289">
                  <c:v>0.185208333333334</c:v>
                </c:pt>
                <c:pt idx="290">
                  <c:v>0.185208333333334</c:v>
                </c:pt>
                <c:pt idx="291">
                  <c:v>0.185208333333334</c:v>
                </c:pt>
                <c:pt idx="292">
                  <c:v>0.185208333333334</c:v>
                </c:pt>
                <c:pt idx="293">
                  <c:v>0.185208333333334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0.185208333333334</c:v>
                </c:pt>
                <c:pt idx="298">
                  <c:v>0.185208333333334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0.3</c:v>
                </c:pt>
                <c:pt idx="305">
                  <c:v>0.383333333333333</c:v>
                </c:pt>
                <c:pt idx="306">
                  <c:v>0.383333333333333</c:v>
                </c:pt>
                <c:pt idx="307">
                  <c:v>0.133333333333333</c:v>
                </c:pt>
                <c:pt idx="308">
                  <c:v>0.0</c:v>
                </c:pt>
                <c:pt idx="309">
                  <c:v>0.0</c:v>
                </c:pt>
                <c:pt idx="310">
                  <c:v>0.05</c:v>
                </c:pt>
                <c:pt idx="311">
                  <c:v>0.429583333333333</c:v>
                </c:pt>
                <c:pt idx="312">
                  <c:v>0.475833333333333</c:v>
                </c:pt>
                <c:pt idx="313">
                  <c:v>0.788333333333333</c:v>
                </c:pt>
                <c:pt idx="314">
                  <c:v>0.8925</c:v>
                </c:pt>
                <c:pt idx="315">
                  <c:v>0.0</c:v>
                </c:pt>
                <c:pt idx="316">
                  <c:v>0.0</c:v>
                </c:pt>
                <c:pt idx="317">
                  <c:v>0.8925</c:v>
                </c:pt>
                <c:pt idx="318">
                  <c:v>1.259166666666666</c:v>
                </c:pt>
                <c:pt idx="319">
                  <c:v>1.3425</c:v>
                </c:pt>
                <c:pt idx="320">
                  <c:v>1.259166666666666</c:v>
                </c:pt>
                <c:pt idx="321">
                  <c:v>0.509166666666666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1.018541666666667</c:v>
                </c:pt>
                <c:pt idx="326">
                  <c:v>0.659791666666667</c:v>
                </c:pt>
                <c:pt idx="327">
                  <c:v>0.680625000000001</c:v>
                </c:pt>
                <c:pt idx="328">
                  <c:v>0.805625000000001</c:v>
                </c:pt>
                <c:pt idx="329">
                  <c:v>0.0</c:v>
                </c:pt>
                <c:pt idx="330">
                  <c:v>0.0</c:v>
                </c:pt>
                <c:pt idx="331">
                  <c:v>0.680625000000001</c:v>
                </c:pt>
                <c:pt idx="332">
                  <c:v>0.555625000000001</c:v>
                </c:pt>
                <c:pt idx="333">
                  <c:v>0.555625000000001</c:v>
                </c:pt>
                <c:pt idx="334">
                  <c:v>0.555625000000001</c:v>
                </c:pt>
                <c:pt idx="335">
                  <c:v>0.555625000000001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0.333333333333333</c:v>
                </c:pt>
                <c:pt idx="346">
                  <c:v>0.666666666666667</c:v>
                </c:pt>
                <c:pt idx="347">
                  <c:v>0.666666666666667</c:v>
                </c:pt>
                <c:pt idx="348">
                  <c:v>0.666666666666667</c:v>
                </c:pt>
                <c:pt idx="349">
                  <c:v>0.333333333333333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0.05</c:v>
                </c:pt>
                <c:pt idx="354">
                  <c:v>0.05</c:v>
                </c:pt>
                <c:pt idx="355">
                  <c:v>0.05</c:v>
                </c:pt>
                <c:pt idx="356">
                  <c:v>0.05</c:v>
                </c:pt>
                <c:pt idx="357">
                  <c:v>0.0</c:v>
                </c:pt>
                <c:pt idx="358">
                  <c:v>0.0</c:v>
                </c:pt>
                <c:pt idx="359">
                  <c:v>0.05</c:v>
                </c:pt>
                <c:pt idx="360">
                  <c:v>0.05</c:v>
                </c:pt>
                <c:pt idx="361">
                  <c:v>0.05</c:v>
                </c:pt>
                <c:pt idx="362">
                  <c:v>0.05</c:v>
                </c:pt>
                <c:pt idx="363">
                  <c:v>0.05</c:v>
                </c:pt>
                <c:pt idx="364">
                  <c:v>0.0</c:v>
                </c:pt>
                <c:pt idx="365">
                  <c:v>0.0</c:v>
                </c:pt>
                <c:pt idx="366">
                  <c:v>0.05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0.666666666666667</c:v>
                </c:pt>
                <c:pt idx="381">
                  <c:v>0.666666666666667</c:v>
                </c:pt>
                <c:pt idx="382">
                  <c:v>1.0</c:v>
                </c:pt>
                <c:pt idx="383">
                  <c:v>1.0</c:v>
                </c:pt>
                <c:pt idx="384">
                  <c:v>0.333333333333333</c:v>
                </c:pt>
                <c:pt idx="385">
                  <c:v>0.0</c:v>
                </c:pt>
                <c:pt idx="386">
                  <c:v>0.0</c:v>
                </c:pt>
                <c:pt idx="387">
                  <c:v>0.333333333333333</c:v>
                </c:pt>
                <c:pt idx="388">
                  <c:v>0.333333333333333</c:v>
                </c:pt>
                <c:pt idx="389">
                  <c:v>0.333333333333333</c:v>
                </c:pt>
                <c:pt idx="390">
                  <c:v>0.333333333333333</c:v>
                </c:pt>
                <c:pt idx="391">
                  <c:v>0.333333333333333</c:v>
                </c:pt>
                <c:pt idx="392">
                  <c:v>0.0</c:v>
                </c:pt>
                <c:pt idx="393">
                  <c:v>0.0</c:v>
                </c:pt>
                <c:pt idx="394">
                  <c:v>0.333333333333333</c:v>
                </c:pt>
                <c:pt idx="395">
                  <c:v>0.366666666666667</c:v>
                </c:pt>
                <c:pt idx="396">
                  <c:v>0.0333333333333333</c:v>
                </c:pt>
                <c:pt idx="397">
                  <c:v>0.0333333333333333</c:v>
                </c:pt>
                <c:pt idx="398">
                  <c:v>0.0333333333333333</c:v>
                </c:pt>
                <c:pt idx="399">
                  <c:v>0.0</c:v>
                </c:pt>
                <c:pt idx="400">
                  <c:v>0.0</c:v>
                </c:pt>
                <c:pt idx="401">
                  <c:v>0.0333333333333333</c:v>
                </c:pt>
                <c:pt idx="402">
                  <c:v>0.0333333333333333</c:v>
                </c:pt>
                <c:pt idx="403">
                  <c:v>0.0</c:v>
                </c:pt>
                <c:pt idx="404">
                  <c:v>0.666666666666667</c:v>
                </c:pt>
                <c:pt idx="405">
                  <c:v>0.666666666666667</c:v>
                </c:pt>
                <c:pt idx="406">
                  <c:v>0.0</c:v>
                </c:pt>
                <c:pt idx="407">
                  <c:v>0.0</c:v>
                </c:pt>
                <c:pt idx="408">
                  <c:v>0.666666666666667</c:v>
                </c:pt>
                <c:pt idx="409">
                  <c:v>0.666666666666667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0.666666666666667</c:v>
                </c:pt>
                <c:pt idx="432">
                  <c:v>0.666666666666667</c:v>
                </c:pt>
                <c:pt idx="433">
                  <c:v>0.666666666666667</c:v>
                </c:pt>
                <c:pt idx="434">
                  <c:v>0.0</c:v>
                </c:pt>
                <c:pt idx="435">
                  <c:v>0.0</c:v>
                </c:pt>
                <c:pt idx="436">
                  <c:v>0.666666666666667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</c:numCache>
            </c:numRef>
          </c:val>
        </c:ser>
        <c:axId val="610295992"/>
        <c:axId val="610299256"/>
      </c:barChart>
      <c:dateAx>
        <c:axId val="610295992"/>
        <c:scaling>
          <c:orientation val="minMax"/>
          <c:max val="41547.0"/>
          <c:min val="41047.0"/>
        </c:scaling>
        <c:axPos val="b"/>
        <c:numFmt formatCode="d\-mmm\-yy" sourceLinked="1"/>
        <c:tickLblPos val="nextTo"/>
        <c:crossAx val="610299256"/>
        <c:crosses val="autoZero"/>
        <c:auto val="1"/>
        <c:lblOffset val="100"/>
        <c:majorUnit val="14.0"/>
        <c:majorTimeUnit val="days"/>
      </c:dateAx>
      <c:valAx>
        <c:axId val="610299256"/>
        <c:scaling>
          <c:orientation val="minMax"/>
        </c:scaling>
        <c:axPos val="l"/>
        <c:majorGridlines/>
        <c:numFmt formatCode="General" sourceLinked="1"/>
        <c:tickLblPos val="nextTo"/>
        <c:crossAx val="610295992"/>
        <c:crosses val="autoZero"/>
        <c:crossBetween val="between"/>
      </c:valAx>
      <c:spPr>
        <a:solidFill>
          <a:schemeClr val="accent2">
            <a:lumMod val="50000"/>
          </a:schemeClr>
        </a:solidFill>
      </c:spPr>
    </c:plotArea>
    <c:plotVisOnly val="1"/>
  </c:chart>
  <c:spPr>
    <a:solidFill>
      <a:schemeClr val="accent3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656663A-AAC5-4D41-9986-B9FFF8BBD068}" type="datetimeFigureOut">
              <a:rPr lang="en-US"/>
              <a:pPr/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191EAD-FD2D-154E-AD1B-E8FD76D9F5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85A0DE3-2458-8F40-9D2B-A38FD81B2E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8C9725E-2061-7741-AF0A-3214CD388D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4CAF069-A869-AE4A-B8B0-50B7CC47FB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7DCFA39-D5A0-5A4F-9F56-52920284A8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4AAAE72-A7CC-9747-B9B6-F95708E9FB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BE61F54-1FDC-5245-926E-8EF406BA52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6F71FBE-CF96-854E-9D17-42EE74CC14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5B7D9A2-4DA5-8C42-A9D7-0288E6636C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63" y="64484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Slide </a:t>
            </a:r>
            <a:fld id="{956A5E9B-DB0B-964F-AA8F-2BE999C9EE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fontAlgn="base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Long Shut Down</a:t>
            </a:r>
            <a:endParaRPr lang="en-US" dirty="0">
              <a:latin typeface="Arial" charset="0"/>
            </a:endParaRP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Fulvia Pilat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9912" y="4724476"/>
            <a:ext cx="407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/>
              <a:t>S&amp;T Review May 9-11,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 –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58813"/>
            <a:ext cx="8582025" cy="5795962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Hall A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Upgrade Compton and Moeller </a:t>
            </a:r>
            <a:r>
              <a:rPr lang="en-US" sz="1600" dirty="0" err="1" smtClean="0">
                <a:solidFill>
                  <a:srgbClr val="0000FF"/>
                </a:solidFill>
              </a:rPr>
              <a:t>polarimeters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/>
              <a:t>Remove G2P experiment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/>
              <a:t>Install first 12 GeV experiment (APEX or A1N)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Upgrade cryogenics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2400" dirty="0" smtClean="0"/>
              <a:t>Hall B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/>
              <a:t>Disassemble and remove CLAS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Prepare for installation CLAS12 experiment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Beam-line components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/>
              <a:t>Infrastructures (electrical, LCW, cryogenics, computing)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2400" dirty="0" smtClean="0"/>
              <a:t>Hall C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/>
              <a:t>Decommission and remove Qweak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SHMS installation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Magnet, power supplies and controls installation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r>
              <a:rPr lang="en-US" dirty="0" smtClean="0"/>
              <a:t>Hall D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Tagger area magnet and equipment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Infrastructure Tagger area and Hall D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New beam-line components</a:t>
            </a:r>
          </a:p>
          <a:p>
            <a:pPr lvl="0">
              <a:spcBef>
                <a:spcPts val="0"/>
              </a:spcBef>
              <a:buClr>
                <a:srgbClr val="FF0000"/>
              </a:buClr>
            </a:pPr>
            <a:r>
              <a:rPr lang="en-US" sz="1600" dirty="0" smtClean="0">
                <a:solidFill>
                  <a:srgbClr val="0000FF"/>
                </a:solidFill>
              </a:rPr>
              <a:t>BCAL, Pair Spectrometer, FDC, CDC, Target/Start Counter, FCAL, TOF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1600" dirty="0" smtClean="0"/>
              <a:t>				</a:t>
            </a:r>
            <a:r>
              <a:rPr lang="en-US" sz="1600" b="1" dirty="0" smtClean="0"/>
              <a:t>For all Halls: commissioning  </a:t>
            </a:r>
          </a:p>
          <a:p>
            <a:pPr lvl="0">
              <a:spcBef>
                <a:spcPts val="0"/>
              </a:spcBef>
              <a:buClr>
                <a:srgbClr val="FF0000"/>
              </a:buClr>
            </a:pPr>
            <a:endParaRPr lang="en-US" sz="1600" dirty="0" smtClean="0"/>
          </a:p>
          <a:p>
            <a:pPr>
              <a:spcBef>
                <a:spcPts val="0"/>
              </a:spcBef>
              <a:buClr>
                <a:srgbClr val="FF0000"/>
              </a:buClr>
            </a:pPr>
            <a:endParaRPr lang="en-US" sz="1600" dirty="0" smtClean="0"/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endParaRPr lang="en-US" dirty="0" smtClean="0"/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De-Installation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IMG_0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" y="237828"/>
            <a:ext cx="3922713" cy="5230284"/>
          </a:xfrm>
          <a:prstGeom prst="rect">
            <a:avLst/>
          </a:prstGeom>
        </p:spPr>
      </p:pic>
      <p:pic>
        <p:nvPicPr>
          <p:cNvPr id="7" name="Picture 6" descr="IMG_0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82" y="829056"/>
            <a:ext cx="3978465" cy="530462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Hall B Torus and Drift Chamber Removal</a:t>
            </a:r>
            <a:endParaRPr lang="en-US" sz="2800" dirty="0"/>
          </a:p>
        </p:txBody>
      </p:sp>
      <p:pic>
        <p:nvPicPr>
          <p:cNvPr id="4" name="Content Placeholder 3" descr="P105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670792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58813"/>
            <a:ext cx="5227050" cy="33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C De-Installation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BE61F54-1FDC-5245-926E-8EF406BA526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 descr="C:\Users\dnapier\Desktop\hall c\pics\DSC_7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95389"/>
            <a:ext cx="7772400" cy="518160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17"/>
          <p:cNvCxnSpPr>
            <a:stCxn id="6" idx="3"/>
          </p:cNvCxnSpPr>
          <p:nvPr/>
        </p:nvCxnSpPr>
        <p:spPr bwMode="auto">
          <a:xfrm>
            <a:off x="5446206" y="1326452"/>
            <a:ext cx="573594" cy="235056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lbow Connector 13"/>
          <p:cNvCxnSpPr>
            <a:stCxn id="6" idx="1"/>
          </p:cNvCxnSpPr>
          <p:nvPr/>
        </p:nvCxnSpPr>
        <p:spPr bwMode="auto">
          <a:xfrm rot="10800000" flipV="1">
            <a:off x="2896162" y="1326452"/>
            <a:ext cx="646083" cy="235056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LSD Organization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29" y="4299175"/>
            <a:ext cx="7896225" cy="1862102"/>
          </a:xfrm>
        </p:spPr>
        <p:txBody>
          <a:bodyPr/>
          <a:lstStyle/>
          <a:p>
            <a:r>
              <a:rPr lang="en-US" dirty="0" smtClean="0">
                <a:solidFill>
                  <a:srgbClr val="CA0000"/>
                </a:solidFill>
              </a:rPr>
              <a:t>Team</a:t>
            </a:r>
            <a:r>
              <a:rPr lang="en-US" dirty="0" smtClean="0"/>
              <a:t>: coordination, priorities, problem solving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Representation from all Lab parties with scope of work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Appropriate level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A0000"/>
                </a:solidFill>
              </a:rPr>
              <a:t>Integrated schedule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Risks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2244" y="1141786"/>
            <a:ext cx="190396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LSD Coordinator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4117" y="1809383"/>
            <a:ext cx="1258127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LSD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982" y="2476104"/>
            <a:ext cx="1532015" cy="646331"/>
          </a:xfrm>
          <a:prstGeom prst="rect">
            <a:avLst/>
          </a:prstGeom>
          <a:solidFill>
            <a:srgbClr val="80004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117" y="2706937"/>
            <a:ext cx="1224088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6206" y="1809383"/>
            <a:ext cx="160888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LSD Deputies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1997" y="3677020"/>
            <a:ext cx="2212339" cy="369332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Integrated schedule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253" y="3677020"/>
            <a:ext cx="1827093" cy="369332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 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548" y="474147"/>
            <a:ext cx="1441959" cy="369332"/>
          </a:xfrm>
          <a:prstGeom prst="rect">
            <a:avLst/>
          </a:prstGeom>
          <a:solidFill>
            <a:srgbClr val="80004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 Director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20" idx="2"/>
          </p:cNvCxnSpPr>
          <p:nvPr/>
        </p:nvCxnSpPr>
        <p:spPr bwMode="auto">
          <a:xfrm rot="16200000" flipH="1">
            <a:off x="4405375" y="992631"/>
            <a:ext cx="298307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9" idx="1"/>
          </p:cNvCxnSpPr>
          <p:nvPr/>
        </p:nvCxnSpPr>
        <p:spPr bwMode="auto">
          <a:xfrm>
            <a:off x="1791997" y="2891603"/>
            <a:ext cx="49212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76739"/>
            <a:ext cx="8582025" cy="4398402"/>
          </a:xfrm>
        </p:spPr>
        <p:txBody>
          <a:bodyPr/>
          <a:lstStyle/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LSD Coordinator			F. Pilat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Physics				W. Akers, R. Ent, J. Gomez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Accelerator				S. Suhring, A. Freyberger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12 GeV Project - Physics		G. Young &amp; CAMS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12 GeV Project - Accelerator		L. Harwood 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FEL					B. Legg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Facilities (FML)			B. Sperlazza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Engineering				W. Oren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Integration and Schedule		D. Napier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ES&amp;H				M. Logue, D. Owen, K. Welch</a:t>
            </a:r>
          </a:p>
          <a:p>
            <a:pPr marL="347663" indent="-347663">
              <a:spcBef>
                <a:spcPts val="600"/>
              </a:spcBef>
              <a:buClr>
                <a:schemeClr val="tx1"/>
              </a:buClr>
              <a:buSzPct val="9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 Management			H. Derby, P. Collins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98C9725E-2061-7741-AF0A-3214CD388D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Integrated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160" y="707648"/>
            <a:ext cx="74045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Integrated schedule in Primavera software, over 2000 activities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Progressed every months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Change control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Cost not managed but labor costs</a:t>
            </a:r>
          </a:p>
          <a:p>
            <a:r>
              <a:rPr lang="en-US" sz="2000" dirty="0" smtClean="0"/>
              <a:t> can be tracked </a:t>
            </a:r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" y="2502408"/>
            <a:ext cx="8924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474464" y="2502408"/>
            <a:ext cx="426720" cy="6065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821" y="3891070"/>
            <a:ext cx="456349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% Complete - Progressed every month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 (end of the month)</a:t>
            </a:r>
          </a:p>
        </p:txBody>
      </p:sp>
      <p:cxnSp>
        <p:nvCxnSpPr>
          <p:cNvPr id="13" name="Straight Arrow Connector 12"/>
          <p:cNvCxnSpPr>
            <a:stCxn id="10" idx="4"/>
          </p:cNvCxnSpPr>
          <p:nvPr/>
        </p:nvCxnSpPr>
        <p:spPr bwMode="auto">
          <a:xfrm flipH="1">
            <a:off x="3401568" y="3108960"/>
            <a:ext cx="1286256" cy="7821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559296" y="2514600"/>
            <a:ext cx="426720" cy="6065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noFill/>
              <a:effectLst/>
              <a:latin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5181" y="1322539"/>
            <a:ext cx="400077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Responsibility = Project Manager 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in charge of this scope/activity</a:t>
            </a:r>
          </a:p>
        </p:txBody>
      </p:sp>
      <p:cxnSp>
        <p:nvCxnSpPr>
          <p:cNvPr id="18" name="Straight Arrow Connector 17"/>
          <p:cNvCxnSpPr>
            <a:stCxn id="15" idx="0"/>
            <a:endCxn id="16" idx="2"/>
          </p:cNvCxnSpPr>
          <p:nvPr/>
        </p:nvCxnSpPr>
        <p:spPr bwMode="auto">
          <a:xfrm flipV="1">
            <a:off x="6772656" y="2091980"/>
            <a:ext cx="212913" cy="422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041136" y="2532888"/>
            <a:ext cx="426720" cy="60655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noFill/>
              <a:effectLst/>
              <a:latin typeface="Times"/>
            </a:endParaRPr>
          </a:p>
        </p:txBody>
      </p:sp>
      <p:cxnSp>
        <p:nvCxnSpPr>
          <p:cNvPr id="22" name="Straight Arrow Connector 21"/>
          <p:cNvCxnSpPr>
            <a:stCxn id="21" idx="4"/>
            <a:endCxn id="24" idx="0"/>
          </p:cNvCxnSpPr>
          <p:nvPr/>
        </p:nvCxnSpPr>
        <p:spPr bwMode="auto">
          <a:xfrm>
            <a:off x="6254496" y="3139440"/>
            <a:ext cx="352965" cy="1770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387846" y="4909543"/>
            <a:ext cx="443922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Resource IDs = resources required to </a:t>
            </a:r>
          </a:p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perform the scope/activity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78085" y="2986086"/>
            <a:ext cx="6096000" cy="682630"/>
          </a:xfrm>
          <a:prstGeom prst="rect">
            <a:avLst/>
          </a:prstGeom>
          <a:solidFill>
            <a:srgbClr val="FF6666"/>
          </a:solidFill>
          <a:ln/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LSD: Integrated Project Schedule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Pilat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5400000" flipH="1">
            <a:off x="5526084" y="2986085"/>
            <a:ext cx="6096000" cy="682630"/>
          </a:xfrm>
          <a:prstGeom prst="rect">
            <a:avLst/>
          </a:prstGeom>
          <a:solidFill>
            <a:srgbClr val="00FF80"/>
          </a:solidFill>
          <a:ln>
            <a:solidFill>
              <a:srgbClr val="00FF8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12GeV Project Schedule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Rode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4343400"/>
            <a:ext cx="1097280" cy="24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000" dirty="0" smtClean="0"/>
              <a:t>G. Young</a:t>
            </a:r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4780150" y="4759450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" dirty="0" smtClean="0"/>
              <a:t>J. LeRose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80150" y="5063870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 eaLnBrk="0" hangingPunct="0"/>
            <a:r>
              <a:rPr lang="en-US" sz="1000" dirty="0" smtClean="0"/>
              <a:t>L. Elouadrhiri</a:t>
            </a:r>
            <a:endParaRPr lang="en-US" sz="1000" dirty="0"/>
          </a:p>
        </p:txBody>
      </p:sp>
      <p:sp>
        <p:nvSpPr>
          <p:cNvPr id="19" name="Rounded Rectangle 18"/>
          <p:cNvSpPr/>
          <p:nvPr/>
        </p:nvSpPr>
        <p:spPr>
          <a:xfrm>
            <a:off x="4780150" y="5376904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 eaLnBrk="0" hangingPunct="0"/>
            <a:r>
              <a:rPr lang="en-US" sz="1000" dirty="0" smtClean="0"/>
              <a:t>H. Fenker</a:t>
            </a:r>
            <a:endParaRPr lang="en-US" sz="1000" dirty="0"/>
          </a:p>
        </p:txBody>
      </p:sp>
      <p:sp>
        <p:nvSpPr>
          <p:cNvPr id="20" name="Rounded Rectangle 19"/>
          <p:cNvSpPr/>
          <p:nvPr/>
        </p:nvSpPr>
        <p:spPr>
          <a:xfrm>
            <a:off x="4780150" y="5707236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 eaLnBrk="0" hangingPunct="0"/>
            <a:r>
              <a:rPr lang="en-US" sz="1000" dirty="0" smtClean="0"/>
              <a:t>E. Chudakov</a:t>
            </a:r>
            <a:endParaRPr lang="en-US" sz="1000" dirty="0"/>
          </a:p>
        </p:txBody>
      </p:sp>
      <p:sp>
        <p:nvSpPr>
          <p:cNvPr id="21" name="Rounded Rectangle 20"/>
          <p:cNvSpPr/>
          <p:nvPr/>
        </p:nvSpPr>
        <p:spPr>
          <a:xfrm>
            <a:off x="3200400" y="4757005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E. Folts</a:t>
            </a:r>
            <a:endParaRPr lang="en-US" sz="1000" dirty="0"/>
          </a:p>
        </p:txBody>
      </p:sp>
      <p:sp>
        <p:nvSpPr>
          <p:cNvPr id="22" name="Rounded Rectangle 21"/>
          <p:cNvSpPr/>
          <p:nvPr/>
        </p:nvSpPr>
        <p:spPr>
          <a:xfrm>
            <a:off x="3200400" y="5061805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D. </a:t>
            </a:r>
            <a:r>
              <a:rPr lang="en-US" sz="1000" dirty="0" err="1" smtClean="0"/>
              <a:t>Kashy</a:t>
            </a:r>
            <a:endParaRPr lang="en-US" sz="1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00400" y="5378797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W. </a:t>
            </a:r>
            <a:r>
              <a:rPr lang="en-US" sz="1000" dirty="0" err="1" smtClean="0"/>
              <a:t>Kellner</a:t>
            </a:r>
            <a:endParaRPr lang="en-US" sz="1000" dirty="0"/>
          </a:p>
        </p:txBody>
      </p:sp>
      <p:sp>
        <p:nvSpPr>
          <p:cNvPr id="24" name="Rounded Rectangle 23"/>
          <p:cNvSpPr/>
          <p:nvPr/>
        </p:nvSpPr>
        <p:spPr>
          <a:xfrm>
            <a:off x="3200400" y="5707982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T. </a:t>
            </a:r>
            <a:r>
              <a:rPr lang="en-US" sz="1000" smtClean="0"/>
              <a:t>Carstens</a:t>
            </a:r>
            <a:endParaRPr lang="en-US" sz="1000" dirty="0"/>
          </a:p>
        </p:txBody>
      </p:sp>
      <p:sp>
        <p:nvSpPr>
          <p:cNvPr id="25" name="Rounded Rectangle 24"/>
          <p:cNvSpPr/>
          <p:nvPr/>
        </p:nvSpPr>
        <p:spPr>
          <a:xfrm>
            <a:off x="3200400" y="3141944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W. Merz </a:t>
            </a:r>
            <a:endParaRPr lang="en-US" sz="1000" dirty="0"/>
          </a:p>
        </p:txBody>
      </p:sp>
      <p:sp>
        <p:nvSpPr>
          <p:cNvPr id="26" name="Rounded Rectangle 25"/>
          <p:cNvSpPr/>
          <p:nvPr/>
        </p:nvSpPr>
        <p:spPr>
          <a:xfrm>
            <a:off x="3200400" y="3446969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D. Arenius</a:t>
            </a:r>
            <a:endParaRPr lang="en-US" sz="1000" dirty="0"/>
          </a:p>
        </p:txBody>
      </p:sp>
      <p:sp>
        <p:nvSpPr>
          <p:cNvPr id="27" name="Rounded Rectangle 26"/>
          <p:cNvSpPr/>
          <p:nvPr/>
        </p:nvSpPr>
        <p:spPr>
          <a:xfrm>
            <a:off x="3200400" y="3748188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M. Bevins</a:t>
            </a:r>
            <a:endParaRPr lang="en-US" sz="1000" dirty="0"/>
          </a:p>
        </p:txBody>
      </p:sp>
      <p:sp>
        <p:nvSpPr>
          <p:cNvPr id="28" name="Rounded Rectangle 27"/>
          <p:cNvSpPr/>
          <p:nvPr/>
        </p:nvSpPr>
        <p:spPr>
          <a:xfrm>
            <a:off x="3200400" y="4047758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M. Spata</a:t>
            </a:r>
            <a:endParaRPr lang="en-US" sz="1000" dirty="0"/>
          </a:p>
        </p:txBody>
      </p:sp>
      <p:sp>
        <p:nvSpPr>
          <p:cNvPr id="29" name="Rounded Rectangle 28"/>
          <p:cNvSpPr/>
          <p:nvPr/>
        </p:nvSpPr>
        <p:spPr>
          <a:xfrm>
            <a:off x="3200400" y="2845909"/>
            <a:ext cx="1228734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J. Hogan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5562600" y="2311400"/>
            <a:ext cx="1097280" cy="24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000" dirty="0" smtClean="0"/>
              <a:t>L. Harwood</a:t>
            </a:r>
            <a:endParaRPr lang="en-US" sz="1000" dirty="0"/>
          </a:p>
        </p:txBody>
      </p:sp>
      <p:sp>
        <p:nvSpPr>
          <p:cNvPr id="32" name="Rounded Rectangle 31"/>
          <p:cNvSpPr/>
          <p:nvPr/>
        </p:nvSpPr>
        <p:spPr>
          <a:xfrm>
            <a:off x="5562600" y="1626709"/>
            <a:ext cx="1097280" cy="190821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000" dirty="0" smtClean="0"/>
              <a:t>C. Whitlatch</a:t>
            </a: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5562600" y="1295400"/>
            <a:ext cx="1097280" cy="24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000" dirty="0" smtClean="0"/>
              <a:t>R. </a:t>
            </a:r>
            <a:r>
              <a:rPr lang="en-US" sz="1000" dirty="0" err="1" smtClean="0"/>
              <a:t>Yasky</a:t>
            </a:r>
            <a:endParaRPr lang="en-US" sz="1000" dirty="0"/>
          </a:p>
        </p:txBody>
      </p:sp>
      <p:cxnSp>
        <p:nvCxnSpPr>
          <p:cNvPr id="54" name="Straight Arrow Connector 53"/>
          <p:cNvCxnSpPr>
            <a:stCxn id="21" idx="3"/>
            <a:endCxn id="17" idx="1"/>
          </p:cNvCxnSpPr>
          <p:nvPr/>
        </p:nvCxnSpPr>
        <p:spPr>
          <a:xfrm>
            <a:off x="4429134" y="4852416"/>
            <a:ext cx="351016" cy="2445"/>
          </a:xfrm>
          <a:prstGeom prst="straightConnector1">
            <a:avLst/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3"/>
            <a:endCxn id="18" idx="1"/>
          </p:cNvCxnSpPr>
          <p:nvPr/>
        </p:nvCxnSpPr>
        <p:spPr>
          <a:xfrm>
            <a:off x="4429134" y="5157216"/>
            <a:ext cx="351016" cy="2065"/>
          </a:xfrm>
          <a:prstGeom prst="straightConnector1">
            <a:avLst/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3" idx="3"/>
            <a:endCxn id="19" idx="1"/>
          </p:cNvCxnSpPr>
          <p:nvPr/>
        </p:nvCxnSpPr>
        <p:spPr>
          <a:xfrm flipV="1">
            <a:off x="4429134" y="5472315"/>
            <a:ext cx="351016" cy="1893"/>
          </a:xfrm>
          <a:prstGeom prst="straightConnector1">
            <a:avLst/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4" idx="3"/>
            <a:endCxn id="20" idx="1"/>
          </p:cNvCxnSpPr>
          <p:nvPr/>
        </p:nvCxnSpPr>
        <p:spPr>
          <a:xfrm flipV="1">
            <a:off x="4429134" y="5802647"/>
            <a:ext cx="351016" cy="746"/>
          </a:xfrm>
          <a:prstGeom prst="straightConnector1">
            <a:avLst/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1408744" y="1061490"/>
            <a:ext cx="1393350" cy="46782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400" b="1" dirty="0" smtClean="0"/>
              <a:t>Facilities </a:t>
            </a:r>
          </a:p>
          <a:p>
            <a:pPr algn="ctr"/>
            <a:r>
              <a:rPr lang="en-US" sz="1400" dirty="0" smtClean="0"/>
              <a:t>(B. </a:t>
            </a:r>
            <a:r>
              <a:rPr lang="en-US" sz="1400" dirty="0" err="1" smtClean="0"/>
              <a:t>Sperlazza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21" name="Rectangle 120"/>
          <p:cNvSpPr/>
          <p:nvPr/>
        </p:nvSpPr>
        <p:spPr>
          <a:xfrm>
            <a:off x="6781800" y="3225800"/>
            <a:ext cx="1097280" cy="24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000" dirty="0" smtClean="0"/>
              <a:t>Scheduler</a:t>
            </a:r>
            <a:endParaRPr lang="en-US" sz="1000" dirty="0"/>
          </a:p>
        </p:txBody>
      </p:sp>
      <p:sp>
        <p:nvSpPr>
          <p:cNvPr id="214" name="Rectangle 213"/>
          <p:cNvSpPr/>
          <p:nvPr/>
        </p:nvSpPr>
        <p:spPr>
          <a:xfrm>
            <a:off x="3733800" y="685800"/>
            <a:ext cx="1524000" cy="6096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200" dirty="0" smtClean="0"/>
              <a:t>Schedule Integration</a:t>
            </a:r>
          </a:p>
          <a:p>
            <a:pPr algn="ctr"/>
            <a:r>
              <a:rPr lang="en-US" sz="1200" dirty="0" smtClean="0"/>
              <a:t>Integration Engineers</a:t>
            </a:r>
          </a:p>
          <a:p>
            <a:pPr algn="ctr"/>
            <a:r>
              <a:rPr lang="en-US" sz="1200" dirty="0" smtClean="0"/>
              <a:t>D. Napier</a:t>
            </a:r>
            <a:endParaRPr lang="en-US" sz="1200" dirty="0"/>
          </a:p>
        </p:txBody>
      </p:sp>
      <p:cxnSp>
        <p:nvCxnSpPr>
          <p:cNvPr id="215" name="Straight Arrow Connector 214"/>
          <p:cNvCxnSpPr>
            <a:stCxn id="214" idx="1"/>
          </p:cNvCxnSpPr>
          <p:nvPr/>
        </p:nvCxnSpPr>
        <p:spPr>
          <a:xfrm rot="10800000" flipV="1">
            <a:off x="921716" y="990600"/>
            <a:ext cx="2812085" cy="2"/>
          </a:xfrm>
          <a:prstGeom prst="straightConnector1">
            <a:avLst/>
          </a:prstGeom>
          <a:ln w="25400">
            <a:solidFill>
              <a:srgbClr val="C00000"/>
            </a:solidFill>
            <a:headEnd type="triangle" w="lg" len="med"/>
            <a:tailEnd type="triangle" w="lg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14" idx="3"/>
          </p:cNvCxnSpPr>
          <p:nvPr/>
        </p:nvCxnSpPr>
        <p:spPr>
          <a:xfrm>
            <a:off x="5257800" y="990600"/>
            <a:ext cx="2954102" cy="2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433796" y="1614397"/>
            <a:ext cx="1097280" cy="4062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200" b="1" dirty="0" smtClean="0"/>
              <a:t>FEL</a:t>
            </a:r>
          </a:p>
          <a:p>
            <a:pPr algn="ctr"/>
            <a:r>
              <a:rPr lang="en-US" sz="1200" dirty="0" smtClean="0"/>
              <a:t>(B. Legg)</a:t>
            </a:r>
            <a:endParaRPr lang="en-US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1421587" y="2138023"/>
            <a:ext cx="1380507" cy="8987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400" b="1" dirty="0" smtClean="0"/>
              <a:t>Accelerator Maintenance and Operations</a:t>
            </a:r>
          </a:p>
          <a:p>
            <a:pPr algn="ctr"/>
            <a:r>
              <a:rPr lang="en-US" sz="1400" dirty="0" smtClean="0"/>
              <a:t>(S. Suhring)</a:t>
            </a:r>
            <a:endParaRPr lang="en-US" sz="1050" dirty="0"/>
          </a:p>
        </p:txBody>
      </p:sp>
      <p:sp>
        <p:nvSpPr>
          <p:cNvPr id="219" name="Right Arrow 218"/>
          <p:cNvSpPr/>
          <p:nvPr/>
        </p:nvSpPr>
        <p:spPr>
          <a:xfrm>
            <a:off x="1143000" y="6070600"/>
            <a:ext cx="6781800" cy="646176"/>
          </a:xfrm>
          <a:prstGeom prst="rightArrow">
            <a:avLst>
              <a:gd name="adj1" fmla="val 50000"/>
              <a:gd name="adj2" fmla="val 64608"/>
            </a:avLst>
          </a:prstGeom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and Reporting</a:t>
            </a:r>
            <a:endParaRPr lang="en-US" dirty="0"/>
          </a:p>
        </p:txBody>
      </p:sp>
      <p:sp>
        <p:nvSpPr>
          <p:cNvPr id="220" name="Right Arrow 219"/>
          <p:cNvSpPr/>
          <p:nvPr/>
        </p:nvSpPr>
        <p:spPr>
          <a:xfrm flipH="1">
            <a:off x="990600" y="76201"/>
            <a:ext cx="7086600" cy="711201"/>
          </a:xfrm>
          <a:prstGeom prst="rightArrow">
            <a:avLst/>
          </a:prstGeom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Structure, Requirements and Constraints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421586" y="3384497"/>
            <a:ext cx="1097280" cy="24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200" dirty="0" smtClean="0"/>
              <a:t>L. Harwood</a:t>
            </a:r>
            <a:endParaRPr lang="en-US" sz="1200" dirty="0"/>
          </a:p>
        </p:txBody>
      </p:sp>
      <p:cxnSp>
        <p:nvCxnSpPr>
          <p:cNvPr id="73" name="Elbow Connector 72"/>
          <p:cNvCxnSpPr>
            <a:stCxn id="29" idx="1"/>
            <a:endCxn id="70" idx="3"/>
          </p:cNvCxnSpPr>
          <p:nvPr/>
        </p:nvCxnSpPr>
        <p:spPr>
          <a:xfrm rot="10800000" flipV="1">
            <a:off x="2518866" y="2941319"/>
            <a:ext cx="681534" cy="565097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25" idx="1"/>
            <a:endCxn id="70" idx="3"/>
          </p:cNvCxnSpPr>
          <p:nvPr/>
        </p:nvCxnSpPr>
        <p:spPr>
          <a:xfrm rot="10800000" flipV="1">
            <a:off x="2518866" y="3237355"/>
            <a:ext cx="681534" cy="269062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6" idx="1"/>
            <a:endCxn id="70" idx="3"/>
          </p:cNvCxnSpPr>
          <p:nvPr/>
        </p:nvCxnSpPr>
        <p:spPr>
          <a:xfrm rot="10800000">
            <a:off x="2518866" y="3506418"/>
            <a:ext cx="681534" cy="35963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27" idx="1"/>
            <a:endCxn id="70" idx="3"/>
          </p:cNvCxnSpPr>
          <p:nvPr/>
        </p:nvCxnSpPr>
        <p:spPr>
          <a:xfrm rot="10800000">
            <a:off x="2518866" y="3506417"/>
            <a:ext cx="681534" cy="337182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28" idx="1"/>
            <a:endCxn id="70" idx="3"/>
          </p:cNvCxnSpPr>
          <p:nvPr/>
        </p:nvCxnSpPr>
        <p:spPr>
          <a:xfrm rot="10800000">
            <a:off x="2518866" y="3506417"/>
            <a:ext cx="681534" cy="636752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426463" y="5156199"/>
            <a:ext cx="1097280" cy="243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18288" bIns="18288" rtlCol="0" anchor="ctr"/>
          <a:lstStyle/>
          <a:p>
            <a:pPr algn="ctr"/>
            <a:r>
              <a:rPr lang="en-US" sz="1100" dirty="0" smtClean="0"/>
              <a:t>W. Akers</a:t>
            </a:r>
            <a:endParaRPr lang="en-US" sz="1100" dirty="0"/>
          </a:p>
        </p:txBody>
      </p:sp>
      <p:cxnSp>
        <p:nvCxnSpPr>
          <p:cNvPr id="95" name="Elbow Connector 94"/>
          <p:cNvCxnSpPr>
            <a:stCxn id="21" idx="1"/>
            <a:endCxn id="93" idx="3"/>
          </p:cNvCxnSpPr>
          <p:nvPr/>
        </p:nvCxnSpPr>
        <p:spPr>
          <a:xfrm rot="10800000" flipV="1">
            <a:off x="2523744" y="4852415"/>
            <a:ext cx="676657" cy="42570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22" idx="1"/>
            <a:endCxn id="93" idx="3"/>
          </p:cNvCxnSpPr>
          <p:nvPr/>
        </p:nvCxnSpPr>
        <p:spPr>
          <a:xfrm rot="10800000" flipV="1">
            <a:off x="2523744" y="5157215"/>
            <a:ext cx="676657" cy="12090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23" idx="1"/>
            <a:endCxn id="93" idx="3"/>
          </p:cNvCxnSpPr>
          <p:nvPr/>
        </p:nvCxnSpPr>
        <p:spPr>
          <a:xfrm rot="10800000">
            <a:off x="2523744" y="5278120"/>
            <a:ext cx="676657" cy="19608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24" idx="1"/>
            <a:endCxn id="93" idx="3"/>
          </p:cNvCxnSpPr>
          <p:nvPr/>
        </p:nvCxnSpPr>
        <p:spPr>
          <a:xfrm rot="10800000">
            <a:off x="2523744" y="5278119"/>
            <a:ext cx="676657" cy="525274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headEnd type="arrow"/>
            <a:tailEnd type="arrow"/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hape 227"/>
          <p:cNvCxnSpPr>
            <a:stCxn id="29" idx="3"/>
            <a:endCxn id="30" idx="2"/>
          </p:cNvCxnSpPr>
          <p:nvPr/>
        </p:nvCxnSpPr>
        <p:spPr>
          <a:xfrm flipV="1">
            <a:off x="4429134" y="2555240"/>
            <a:ext cx="1682106" cy="386080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hape 229"/>
          <p:cNvCxnSpPr>
            <a:stCxn id="25" idx="3"/>
            <a:endCxn id="30" idx="2"/>
          </p:cNvCxnSpPr>
          <p:nvPr/>
        </p:nvCxnSpPr>
        <p:spPr>
          <a:xfrm flipV="1">
            <a:off x="4429134" y="2555240"/>
            <a:ext cx="1682106" cy="682115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3"/>
          <p:cNvCxnSpPr>
            <a:stCxn id="26" idx="3"/>
            <a:endCxn id="30" idx="2"/>
          </p:cNvCxnSpPr>
          <p:nvPr/>
        </p:nvCxnSpPr>
        <p:spPr>
          <a:xfrm flipV="1">
            <a:off x="4429134" y="2555240"/>
            <a:ext cx="1682106" cy="987140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hape 235"/>
          <p:cNvCxnSpPr>
            <a:stCxn id="27" idx="3"/>
            <a:endCxn id="30" idx="2"/>
          </p:cNvCxnSpPr>
          <p:nvPr/>
        </p:nvCxnSpPr>
        <p:spPr>
          <a:xfrm flipV="1">
            <a:off x="4429134" y="2555240"/>
            <a:ext cx="1682106" cy="1288359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hape 237"/>
          <p:cNvCxnSpPr>
            <a:stCxn id="28" idx="3"/>
            <a:endCxn id="30" idx="2"/>
          </p:cNvCxnSpPr>
          <p:nvPr/>
        </p:nvCxnSpPr>
        <p:spPr>
          <a:xfrm flipV="1">
            <a:off x="4429134" y="2555240"/>
            <a:ext cx="1682106" cy="1587929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hape 239"/>
          <p:cNvCxnSpPr>
            <a:stCxn id="30" idx="3"/>
            <a:endCxn id="121" idx="0"/>
          </p:cNvCxnSpPr>
          <p:nvPr/>
        </p:nvCxnSpPr>
        <p:spPr>
          <a:xfrm>
            <a:off x="6659880" y="2433320"/>
            <a:ext cx="670560" cy="792480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hape 241"/>
          <p:cNvCxnSpPr>
            <a:stCxn id="32" idx="3"/>
            <a:endCxn id="121" idx="0"/>
          </p:cNvCxnSpPr>
          <p:nvPr/>
        </p:nvCxnSpPr>
        <p:spPr>
          <a:xfrm>
            <a:off x="6659880" y="1722120"/>
            <a:ext cx="670560" cy="1503680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hape 243"/>
          <p:cNvCxnSpPr>
            <a:stCxn id="33" idx="3"/>
            <a:endCxn id="121" idx="0"/>
          </p:cNvCxnSpPr>
          <p:nvPr/>
        </p:nvCxnSpPr>
        <p:spPr>
          <a:xfrm>
            <a:off x="6659880" y="1417320"/>
            <a:ext cx="670560" cy="1808480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121" idx="3"/>
            <a:endCxn id="6" idx="2"/>
          </p:cNvCxnSpPr>
          <p:nvPr/>
        </p:nvCxnSpPr>
        <p:spPr>
          <a:xfrm flipV="1">
            <a:off x="7879080" y="3327400"/>
            <a:ext cx="353689" cy="20320"/>
          </a:xfrm>
          <a:prstGeom prst="straightConnector1">
            <a:avLst/>
          </a:prstGeom>
          <a:ln w="25400">
            <a:solidFill>
              <a:srgbClr val="00FF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hape 255"/>
          <p:cNvCxnSpPr>
            <a:stCxn id="17" idx="3"/>
            <a:endCxn id="15" idx="2"/>
          </p:cNvCxnSpPr>
          <p:nvPr/>
        </p:nvCxnSpPr>
        <p:spPr>
          <a:xfrm flipV="1">
            <a:off x="6008884" y="4587240"/>
            <a:ext cx="330956" cy="267621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hape 257"/>
          <p:cNvCxnSpPr>
            <a:stCxn id="18" idx="3"/>
            <a:endCxn id="15" idx="2"/>
          </p:cNvCxnSpPr>
          <p:nvPr/>
        </p:nvCxnSpPr>
        <p:spPr>
          <a:xfrm flipV="1">
            <a:off x="6008884" y="4587240"/>
            <a:ext cx="330956" cy="572041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hape 259"/>
          <p:cNvCxnSpPr>
            <a:stCxn id="19" idx="3"/>
            <a:endCxn id="15" idx="2"/>
          </p:cNvCxnSpPr>
          <p:nvPr/>
        </p:nvCxnSpPr>
        <p:spPr>
          <a:xfrm flipV="1">
            <a:off x="6008884" y="4587240"/>
            <a:ext cx="330956" cy="885075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hape 261"/>
          <p:cNvCxnSpPr>
            <a:stCxn id="20" idx="3"/>
            <a:endCxn id="15" idx="2"/>
          </p:cNvCxnSpPr>
          <p:nvPr/>
        </p:nvCxnSpPr>
        <p:spPr>
          <a:xfrm flipV="1">
            <a:off x="6008884" y="4587240"/>
            <a:ext cx="330956" cy="1215407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hape 263"/>
          <p:cNvCxnSpPr>
            <a:stCxn id="15" idx="3"/>
            <a:endCxn id="121" idx="2"/>
          </p:cNvCxnSpPr>
          <p:nvPr/>
        </p:nvCxnSpPr>
        <p:spPr>
          <a:xfrm flipV="1">
            <a:off x="6888480" y="3469640"/>
            <a:ext cx="441960" cy="995680"/>
          </a:xfrm>
          <a:prstGeom prst="bentConnector2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101" idx="1"/>
          </p:cNvCxnSpPr>
          <p:nvPr/>
        </p:nvCxnSpPr>
        <p:spPr>
          <a:xfrm rot="10800000">
            <a:off x="921716" y="1295400"/>
            <a:ext cx="487028" cy="1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63" idx="1"/>
          </p:cNvCxnSpPr>
          <p:nvPr/>
        </p:nvCxnSpPr>
        <p:spPr>
          <a:xfrm rot="10800000" flipV="1">
            <a:off x="921732" y="1817530"/>
            <a:ext cx="512064" cy="18926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65" idx="1"/>
          </p:cNvCxnSpPr>
          <p:nvPr/>
        </p:nvCxnSpPr>
        <p:spPr>
          <a:xfrm rot="10800000">
            <a:off x="909553" y="2583703"/>
            <a:ext cx="512035" cy="3675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70" idx="1"/>
          </p:cNvCxnSpPr>
          <p:nvPr/>
        </p:nvCxnSpPr>
        <p:spPr>
          <a:xfrm flipH="1">
            <a:off x="921716" y="3506417"/>
            <a:ext cx="499871" cy="1463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93" idx="1"/>
          </p:cNvCxnSpPr>
          <p:nvPr/>
        </p:nvCxnSpPr>
        <p:spPr>
          <a:xfrm flipH="1">
            <a:off x="914401" y="5278119"/>
            <a:ext cx="512063" cy="833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90264" y="2538100"/>
            <a:ext cx="159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 GeV Project </a:t>
            </a:r>
            <a:r>
              <a:rPr lang="en-US" sz="1100" dirty="0" err="1" smtClean="0"/>
              <a:t>CAM’s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4649942" y="4326118"/>
            <a:ext cx="11412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 GeV Project</a:t>
            </a:r>
          </a:p>
          <a:p>
            <a:r>
              <a:rPr lang="en-US" sz="1100" dirty="0" smtClean="0"/>
              <a:t> </a:t>
            </a:r>
            <a:r>
              <a:rPr lang="en-US" sz="1100" dirty="0" err="1" smtClean="0"/>
              <a:t>CAM’s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2835892" y="4456435"/>
            <a:ext cx="12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Hall Coordinators </a:t>
            </a:r>
            <a:endParaRPr lang="en-US" sz="1100" dirty="0"/>
          </a:p>
        </p:txBody>
      </p:sp>
      <p:sp>
        <p:nvSpPr>
          <p:cNvPr id="92" name="Rounded Rectangle 91"/>
          <p:cNvSpPr/>
          <p:nvPr/>
        </p:nvSpPr>
        <p:spPr>
          <a:xfrm>
            <a:off x="1408744" y="4326118"/>
            <a:ext cx="1097280" cy="4062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8288" bIns="18288" rtlCol="0" anchor="ctr" anchorCtr="0">
            <a:spAutoFit/>
          </a:bodyPr>
          <a:lstStyle/>
          <a:p>
            <a:pPr algn="ctr"/>
            <a:r>
              <a:rPr lang="en-US" sz="1200" b="1" dirty="0" smtClean="0"/>
              <a:t>ESH&amp;Q</a:t>
            </a:r>
          </a:p>
          <a:p>
            <a:pPr algn="ctr"/>
            <a:r>
              <a:rPr lang="en-US" sz="1200" dirty="0" smtClean="0"/>
              <a:t>(R. Owen)</a:t>
            </a:r>
            <a:endParaRPr lang="en-US" sz="1200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921733" y="4578908"/>
            <a:ext cx="512063" cy="833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planning and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 detailed </a:t>
            </a:r>
            <a:r>
              <a:rPr lang="en-US" sz="2000" b="1" dirty="0" smtClean="0"/>
              <a:t>skill type </a:t>
            </a:r>
            <a:r>
              <a:rPr lang="en-US" sz="2000" dirty="0" smtClean="0"/>
              <a:t>built into the schedule for each activity</a:t>
            </a:r>
          </a:p>
          <a:p>
            <a:r>
              <a:rPr lang="en-US" sz="2000" dirty="0" smtClean="0"/>
              <a:t>Identify manpower needs for each day</a:t>
            </a:r>
          </a:p>
          <a:p>
            <a:r>
              <a:rPr lang="en-US" sz="2000" dirty="0" smtClean="0"/>
              <a:t>Calculate </a:t>
            </a:r>
            <a:r>
              <a:rPr lang="en-US" sz="2000" dirty="0" smtClean="0">
                <a:solidFill>
                  <a:srgbClr val="CA0000"/>
                </a:solidFill>
              </a:rPr>
              <a:t>utilization factor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total hours per day for each activity</a:t>
            </a:r>
            <a:r>
              <a:rPr lang="en-US" sz="2000" dirty="0" smtClean="0"/>
              <a:t> / (# people available </a:t>
            </a:r>
            <a:r>
              <a:rPr lang="en-US" sz="2000" dirty="0" err="1" smtClean="0"/>
              <a:t>x</a:t>
            </a:r>
            <a:r>
              <a:rPr lang="en-US" sz="2000" dirty="0" smtClean="0"/>
              <a:t> 8 hours)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A0000"/>
                </a:solidFill>
              </a:rPr>
              <a:t>Utilization factor &gt;= 1 </a:t>
            </a:r>
            <a:r>
              <a:rPr lang="en-US" sz="2000" dirty="0" smtClean="0"/>
              <a:t>identify problems (we used in fact </a:t>
            </a:r>
            <a:r>
              <a:rPr lang="en-US" sz="2000" dirty="0" smtClean="0">
                <a:solidFill>
                  <a:srgbClr val="CA0000"/>
                </a:solidFill>
              </a:rPr>
              <a:t>0.8</a:t>
            </a:r>
            <a:r>
              <a:rPr lang="en-US" sz="2000" dirty="0" smtClean="0"/>
              <a:t>)</a:t>
            </a: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/>
              <a:t>The </a:t>
            </a:r>
            <a:r>
              <a:rPr lang="en-US" sz="2000" b="1" dirty="0" smtClean="0"/>
              <a:t>peaks </a:t>
            </a:r>
            <a:r>
              <a:rPr lang="en-US" sz="2000" dirty="0" smtClean="0"/>
              <a:t>are examined – especially  for “challenge” resources.</a:t>
            </a:r>
          </a:p>
          <a:p>
            <a:pPr marL="342900" lvl="1" indent="-342900">
              <a:buClr>
                <a:srgbClr val="FF6600"/>
              </a:buClr>
              <a:buNone/>
            </a:pPr>
            <a:r>
              <a:rPr lang="en-US" sz="1800" dirty="0" smtClean="0"/>
              <a:t>	Rule out possible mistakes (i.e. incorrect estimates, entry problem, etc.)</a:t>
            </a:r>
          </a:p>
          <a:p>
            <a:pPr marL="342900" lvl="1" indent="-342900">
              <a:spcBef>
                <a:spcPts val="0"/>
              </a:spcBef>
              <a:buClr>
                <a:srgbClr val="FF6600"/>
              </a:buClr>
              <a:buNone/>
            </a:pPr>
            <a:endParaRPr lang="en-US" sz="1800" dirty="0" smtClean="0"/>
          </a:p>
          <a:p>
            <a:pPr marL="342900" lvl="1" indent="-342900">
              <a:spcBef>
                <a:spcPts val="0"/>
              </a:spcBef>
              <a:buClr>
                <a:srgbClr val="FF6600"/>
              </a:buClr>
            </a:pPr>
            <a:r>
              <a:rPr lang="en-US" sz="2000" dirty="0" smtClean="0"/>
              <a:t>Convene project leaders competing for resources</a:t>
            </a:r>
          </a:p>
          <a:p>
            <a:pPr marL="342900" lvl="1" indent="-342900">
              <a:spcBef>
                <a:spcPts val="0"/>
              </a:spcBef>
              <a:buClr>
                <a:srgbClr val="FF6600"/>
              </a:buClr>
            </a:pPr>
            <a:endParaRPr lang="en-US" sz="2000" dirty="0" smtClean="0"/>
          </a:p>
          <a:p>
            <a:pPr marL="342900" lvl="1" indent="-342900">
              <a:spcBef>
                <a:spcPts val="0"/>
              </a:spcBef>
              <a:buClr>
                <a:srgbClr val="FF6600"/>
              </a:buClr>
            </a:pPr>
            <a:r>
              <a:rPr lang="en-US" sz="2000" dirty="0" smtClean="0"/>
              <a:t>Level resources demand by </a:t>
            </a:r>
            <a:r>
              <a:rPr lang="en-US" sz="2000" dirty="0" smtClean="0">
                <a:solidFill>
                  <a:srgbClr val="CA0000"/>
                </a:solidFill>
              </a:rPr>
              <a:t>shifting activities </a:t>
            </a:r>
            <a:r>
              <a:rPr lang="en-US" sz="2000" dirty="0" smtClean="0"/>
              <a:t>which have float or </a:t>
            </a:r>
            <a:r>
              <a:rPr lang="en-US" sz="2000" dirty="0" smtClean="0">
                <a:solidFill>
                  <a:srgbClr val="CA0000"/>
                </a:solidFill>
              </a:rPr>
              <a:t>adding manpower</a:t>
            </a:r>
            <a:r>
              <a:rPr lang="en-US" sz="2000" dirty="0" smtClean="0"/>
              <a:t> (Process effectively used for manpower plans)</a:t>
            </a:r>
          </a:p>
          <a:p>
            <a:pPr marL="342900" lvl="1" indent="-342900">
              <a:spcBef>
                <a:spcPts val="0"/>
              </a:spcBef>
              <a:buClr>
                <a:srgbClr val="FF6600"/>
              </a:buClr>
              <a:buNone/>
            </a:pPr>
            <a:endParaRPr lang="en-US" sz="1800" dirty="0" smtClean="0"/>
          </a:p>
          <a:p>
            <a:pPr marL="342900" lvl="1" indent="-342900">
              <a:spcBef>
                <a:spcPts val="0"/>
              </a:spcBef>
              <a:buClr>
                <a:srgbClr val="FF6600"/>
              </a:buClr>
              <a:buNone/>
            </a:pPr>
            <a:endParaRPr lang="en-US" sz="1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     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Resource Graphs </a:t>
            </a:r>
            <a:br>
              <a:rPr lang="en-US" dirty="0" smtClean="0"/>
            </a:br>
            <a:r>
              <a:rPr lang="en-US" dirty="0" smtClean="0"/>
              <a:t>(Mech Vac Tech Example)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3505200"/>
          <a:ext cx="914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2057400"/>
            <a:ext cx="84582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5321808"/>
            <a:ext cx="853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/>
          <p:nvPr/>
        </p:nvGraphicFramePr>
        <p:xfrm>
          <a:off x="0" y="0"/>
          <a:ext cx="9144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48056" y="2084832"/>
            <a:ext cx="8467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922963" y="64547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</a:t>
            </a:r>
            <a:fld id="{365CD3DB-C543-AE4D-8B69-3E56AB8988C9}" type="slidenum">
              <a:rPr lang="en-US"/>
              <a:pPr/>
              <a:t>2</a:t>
            </a:fld>
            <a:endParaRPr lang="en-US"/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6MSD</a:t>
            </a:r>
            <a:r>
              <a:rPr lang="en-US" dirty="0" smtClean="0">
                <a:latin typeface="Calibri" charset="0"/>
              </a:rPr>
              <a:t> (6-month Shut-Down) and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LSD</a:t>
            </a:r>
            <a:r>
              <a:rPr lang="en-US" dirty="0" smtClean="0">
                <a:latin typeface="Calibri" charset="0"/>
              </a:rPr>
              <a:t> (Long Shut-Down): Lab-wide integration</a:t>
            </a:r>
          </a:p>
          <a:p>
            <a:pPr>
              <a:buClr>
                <a:srgbClr val="FF0000"/>
              </a:buClr>
              <a:buSzPct val="80000"/>
              <a:buNone/>
            </a:pPr>
            <a:endParaRPr lang="en-US" dirty="0" smtClean="0">
              <a:latin typeface="Calibri" charset="0"/>
            </a:endParaRPr>
          </a:p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r>
              <a:rPr lang="en-US" dirty="0" smtClean="0">
                <a:latin typeface="Calibri" charset="0"/>
              </a:rPr>
              <a:t>LSD </a:t>
            </a:r>
            <a:r>
              <a:rPr lang="en-US" b="1" dirty="0" smtClean="0">
                <a:latin typeface="Calibri" charset="0"/>
              </a:rPr>
              <a:t>scope of work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r>
              <a:rPr lang="en-US" b="1" dirty="0" smtClean="0">
                <a:latin typeface="Calibri" charset="0"/>
              </a:rPr>
              <a:t>Organization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r>
              <a:rPr lang="en-US" b="1" dirty="0" smtClean="0">
                <a:latin typeface="Calibri" charset="0"/>
              </a:rPr>
              <a:t>Preparation</a:t>
            </a:r>
            <a:r>
              <a:rPr lang="en-US" dirty="0" smtClean="0">
                <a:latin typeface="Calibri" charset="0"/>
              </a:rPr>
              <a:t>: schedule, resources, baseline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r>
              <a:rPr lang="en-US" b="1" dirty="0" smtClean="0">
                <a:latin typeface="Calibri" charset="0"/>
              </a:rPr>
              <a:t>Execution</a:t>
            </a:r>
            <a:r>
              <a:rPr lang="en-US" dirty="0" smtClean="0">
                <a:latin typeface="Calibri" charset="0"/>
              </a:rPr>
              <a:t>: field organization, change control, schedule progress 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endParaRPr lang="en-US" dirty="0" smtClean="0">
              <a:latin typeface="Calibri" charset="0"/>
            </a:endParaRPr>
          </a:p>
          <a:p>
            <a:pPr>
              <a:buClr>
                <a:srgbClr val="FF0000"/>
              </a:buClr>
              <a:buSzPct val="80000"/>
              <a:buFont typeface="Wingdings" charset="2"/>
              <a:buChar char="q"/>
            </a:pPr>
            <a:endParaRPr lang="en-US" dirty="0">
              <a:latin typeface="Calibri" charset="0"/>
            </a:endParaRPr>
          </a:p>
        </p:txBody>
      </p:sp>
      <p:sp>
        <p:nvSpPr>
          <p:cNvPr id="30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Outline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Preparation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Weekly update meetings, November 2011 to May 2012</a:t>
            </a:r>
          </a:p>
          <a:p>
            <a:pPr>
              <a:buNone/>
            </a:pPr>
            <a:r>
              <a:rPr lang="en-US" dirty="0" smtClean="0"/>
              <a:t>Define </a:t>
            </a:r>
            <a:r>
              <a:rPr lang="en-US" dirty="0" smtClean="0">
                <a:solidFill>
                  <a:srgbClr val="0000FF"/>
                </a:solidFill>
              </a:rPr>
              <a:t>scope of work</a:t>
            </a:r>
          </a:p>
          <a:p>
            <a:pPr>
              <a:buNone/>
            </a:pPr>
            <a:r>
              <a:rPr lang="en-US" dirty="0" smtClean="0"/>
              <a:t>Identify priorities</a:t>
            </a:r>
          </a:p>
          <a:p>
            <a:pPr>
              <a:buNone/>
            </a:pPr>
            <a:r>
              <a:rPr lang="en-US" dirty="0" smtClean="0"/>
              <a:t>Build </a:t>
            </a:r>
            <a:r>
              <a:rPr lang="en-US" dirty="0" smtClean="0">
                <a:solidFill>
                  <a:srgbClr val="0000FF"/>
                </a:solidFill>
              </a:rPr>
              <a:t>integrated schedule </a:t>
            </a:r>
            <a:r>
              <a:rPr lang="en-US" dirty="0" smtClean="0"/>
              <a:t>(Primavera)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Resource allocation and leveling</a:t>
            </a:r>
            <a:r>
              <a:rPr lang="en-US" dirty="0" smtClean="0"/>
              <a:t> (April 27)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Baseline </a:t>
            </a:r>
            <a:r>
              <a:rPr lang="en-US" dirty="0" smtClean="0"/>
              <a:t>(end April)</a:t>
            </a:r>
          </a:p>
          <a:p>
            <a:pPr>
              <a:buNone/>
            </a:pPr>
            <a:r>
              <a:rPr lang="en-US" dirty="0" smtClean="0"/>
              <a:t>Lab all-hands scope/safety meeting (May 7-8)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Director review </a:t>
            </a:r>
            <a:r>
              <a:rPr lang="en-US" dirty="0" smtClean="0"/>
              <a:t>of baseline (May 16)</a:t>
            </a:r>
          </a:p>
          <a:p>
            <a:pPr>
              <a:buNone/>
            </a:pPr>
            <a:r>
              <a:rPr lang="en-US" b="1" dirty="0" smtClean="0"/>
              <a:t>Shutdown start </a:t>
            </a:r>
            <a:r>
              <a:rPr lang="en-US" dirty="0" smtClean="0"/>
              <a:t>(May 18, day before Open House)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</a:t>
            </a:r>
            <a:r>
              <a:rPr lang="en-US" dirty="0" smtClean="0"/>
              <a:t>coordination meetings at </a:t>
            </a:r>
            <a:r>
              <a:rPr lang="en-US" dirty="0" smtClean="0">
                <a:solidFill>
                  <a:srgbClr val="CA0000"/>
                </a:solidFill>
              </a:rPr>
              <a:t>8am</a:t>
            </a:r>
          </a:p>
          <a:p>
            <a:pPr>
              <a:buClr>
                <a:srgbClr val="FF0000"/>
              </a:buClr>
            </a:pPr>
            <a:r>
              <a:rPr lang="en-US" b="1" dirty="0" smtClean="0"/>
              <a:t>Weekly </a:t>
            </a:r>
            <a:r>
              <a:rPr lang="en-US" dirty="0" smtClean="0">
                <a:solidFill>
                  <a:srgbClr val="CA0000"/>
                </a:solidFill>
              </a:rPr>
              <a:t>LSD Team </a:t>
            </a:r>
            <a:r>
              <a:rPr lang="en-US" dirty="0" smtClean="0"/>
              <a:t>meetings (long term planning)</a:t>
            </a:r>
          </a:p>
          <a:p>
            <a:r>
              <a:rPr lang="en-US" b="1" dirty="0" smtClean="0"/>
              <a:t>Bi-weekly </a:t>
            </a:r>
            <a:r>
              <a:rPr lang="en-US" dirty="0" smtClean="0">
                <a:solidFill>
                  <a:srgbClr val="CA0000"/>
                </a:solidFill>
              </a:rPr>
              <a:t>resource allocation </a:t>
            </a:r>
            <a:r>
              <a:rPr lang="en-US" dirty="0" smtClean="0"/>
              <a:t>meetings</a:t>
            </a:r>
          </a:p>
          <a:p>
            <a:r>
              <a:rPr lang="en-US" b="1" dirty="0" smtClean="0"/>
              <a:t>Monthly</a:t>
            </a:r>
            <a:r>
              <a:rPr lang="en-US" dirty="0" smtClean="0"/>
              <a:t> schedule </a:t>
            </a:r>
            <a:r>
              <a:rPr lang="en-US" dirty="0" smtClean="0">
                <a:solidFill>
                  <a:srgbClr val="CA0000"/>
                </a:solidFill>
              </a:rPr>
              <a:t>progressing</a:t>
            </a:r>
          </a:p>
          <a:p>
            <a:r>
              <a:rPr lang="en-US" b="1" dirty="0" smtClean="0"/>
              <a:t>Monthly </a:t>
            </a:r>
            <a:r>
              <a:rPr lang="en-US" dirty="0" smtClean="0">
                <a:solidFill>
                  <a:srgbClr val="CA0000"/>
                </a:solidFill>
              </a:rPr>
              <a:t>CCB </a:t>
            </a:r>
            <a:r>
              <a:rPr lang="en-US" dirty="0" smtClean="0"/>
              <a:t>(Change Control Board) meetings</a:t>
            </a:r>
          </a:p>
          <a:p>
            <a:r>
              <a:rPr lang="en-US" dirty="0" smtClean="0"/>
              <a:t>Institution of </a:t>
            </a:r>
            <a:r>
              <a:rPr lang="en-US" dirty="0" smtClean="0">
                <a:solidFill>
                  <a:srgbClr val="CA0000"/>
                </a:solidFill>
              </a:rPr>
              <a:t>Long Shut-Down Deputies</a:t>
            </a:r>
          </a:p>
          <a:p>
            <a:r>
              <a:rPr lang="en-US" dirty="0" smtClean="0">
                <a:solidFill>
                  <a:srgbClr val="CA0000"/>
                </a:solidFill>
              </a:rPr>
              <a:t>Re-baseline </a:t>
            </a:r>
            <a:r>
              <a:rPr lang="en-US" dirty="0" smtClean="0"/>
              <a:t>every ~5 months (adapting to funding levels and changes)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82880"/>
            <a:ext cx="8907612" cy="39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BE61F54-1FDC-5245-926E-8EF406BA526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 Hands Meeting May 7</a:t>
            </a:r>
            <a:r>
              <a:rPr lang="en-US" baseline="30000" smtClean="0"/>
              <a:t>th</a:t>
            </a:r>
            <a:r>
              <a:rPr lang="en-US" smtClean="0"/>
              <a:t>  &amp; 8</a:t>
            </a:r>
            <a:r>
              <a:rPr lang="en-US" baseline="30000" smtClean="0"/>
              <a:t>th</a:t>
            </a:r>
            <a:r>
              <a:rPr lang="en-US" smtClean="0"/>
              <a:t>  2012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010" y="2852154"/>
            <a:ext cx="6765798" cy="399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74651" y="109728"/>
            <a:ext cx="4506362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https://devweb.acc.jlab.org:8181/calendar/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4753" y="3324844"/>
            <a:ext cx="3781383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https://www.jlab.org/div_dept/directorate/proj_mgmt/lsd/index.html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planning and execution of the 6 month shutdown is the basis for the long shutdown organization</a:t>
            </a:r>
          </a:p>
          <a:p>
            <a:r>
              <a:rPr lang="en-US" dirty="0" smtClean="0"/>
              <a:t>The preparation phase is almost done with the LSD starting on May 18</a:t>
            </a:r>
          </a:p>
          <a:p>
            <a:r>
              <a:rPr lang="en-US" dirty="0" smtClean="0"/>
              <a:t>Critical for the success of the LSD</a:t>
            </a:r>
          </a:p>
          <a:p>
            <a:pPr lvl="1">
              <a:buNone/>
            </a:pPr>
            <a:r>
              <a:rPr lang="en-US" dirty="0" smtClean="0"/>
              <a:t>Adequate resources and funding</a:t>
            </a:r>
          </a:p>
          <a:p>
            <a:pPr lvl="1">
              <a:buNone/>
            </a:pPr>
            <a:r>
              <a:rPr lang="en-US" dirty="0" smtClean="0"/>
              <a:t>Managing an evolving schedule as needed</a:t>
            </a:r>
          </a:p>
          <a:p>
            <a:pPr lvl="1">
              <a:buNone/>
            </a:pPr>
            <a:r>
              <a:rPr lang="en-US" dirty="0" smtClean="0"/>
              <a:t>Careful integration of LSD and machine commissioning activities in the late phases of the LSD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</a:t>
            </a:r>
            <a:fld id="{2100C0BA-76B1-A049-8EEE-2D39B7E77C79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Content Placeholder 5" descr="master schedul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35" b="-3335"/>
          <a:stretch>
            <a:fillRect/>
          </a:stretch>
        </p:blipFill>
        <p:spPr>
          <a:xfrm>
            <a:off x="1126736" y="914400"/>
            <a:ext cx="6732270" cy="4303911"/>
          </a:xfrm>
        </p:spPr>
      </p:pic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6MSD and LSD</a:t>
            </a:r>
            <a:endParaRPr lang="en-US" dirty="0">
              <a:latin typeface="Arial" charset="0"/>
            </a:endParaRPr>
          </a:p>
        </p:txBody>
      </p:sp>
      <p:pic>
        <p:nvPicPr>
          <p:cNvPr id="7" name="Picture 6" descr="lege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39" y="5133975"/>
            <a:ext cx="3556000" cy="13208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rot="5400000" flipH="1" flipV="1">
            <a:off x="876300" y="3467100"/>
            <a:ext cx="1981200" cy="1295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1905000" y="3733800"/>
            <a:ext cx="2057400" cy="838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7" idx="0"/>
          </p:cNvCxnSpPr>
          <p:nvPr/>
        </p:nvCxnSpPr>
        <p:spPr>
          <a:xfrm rot="5400000" flipH="1" flipV="1">
            <a:off x="3124200" y="4114800"/>
            <a:ext cx="23622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19200" y="1905794"/>
            <a:ext cx="1143002" cy="4564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657600" y="4267200"/>
            <a:ext cx="1295400" cy="1143000"/>
          </a:xfrm>
          <a:prstGeom prst="ellipse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 C</a:t>
            </a:r>
          </a:p>
        </p:txBody>
      </p:sp>
      <p:sp>
        <p:nvSpPr>
          <p:cNvPr id="34" name="Oval 33"/>
          <p:cNvSpPr/>
          <p:nvPr/>
        </p:nvSpPr>
        <p:spPr>
          <a:xfrm>
            <a:off x="5410200" y="4800600"/>
            <a:ext cx="1676400" cy="1600200"/>
          </a:xfrm>
          <a:prstGeom prst="ellipse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12 GeV Project Accelerator</a:t>
            </a:r>
          </a:p>
          <a:p>
            <a:pPr algn="ctr" eaLnBrk="0" hangingPunct="0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en-US" sz="1000" dirty="0"/>
          </a:p>
        </p:txBody>
      </p:sp>
      <p:sp>
        <p:nvSpPr>
          <p:cNvPr id="36" name="Oval 35"/>
          <p:cNvSpPr/>
          <p:nvPr/>
        </p:nvSpPr>
        <p:spPr>
          <a:xfrm>
            <a:off x="2286000" y="3962400"/>
            <a:ext cx="1295400" cy="1143000"/>
          </a:xfrm>
          <a:prstGeom prst="ellipse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 B</a:t>
            </a:r>
          </a:p>
        </p:txBody>
      </p:sp>
      <p:sp>
        <p:nvSpPr>
          <p:cNvPr id="37" name="Oval 36"/>
          <p:cNvSpPr/>
          <p:nvPr/>
        </p:nvSpPr>
        <p:spPr>
          <a:xfrm>
            <a:off x="914400" y="3733800"/>
            <a:ext cx="1219200" cy="1143000"/>
          </a:xfrm>
          <a:prstGeom prst="ellipse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 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28600" y="1066800"/>
            <a:ext cx="1143000" cy="1066800"/>
          </a:xfrm>
          <a:prstGeom prst="ellipse">
            <a:avLst/>
          </a:prstGeom>
          <a:solidFill>
            <a:srgbClr val="FFCC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Calibri"/>
                <a:cs typeface="Calibri"/>
              </a:rPr>
              <a:t>12 GeV Project</a:t>
            </a:r>
          </a:p>
          <a:p>
            <a:pPr algn="ctr" eaLnBrk="0" hangingPunct="0"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Calibri"/>
                <a:cs typeface="Calibri"/>
              </a:rPr>
              <a:t>Civil</a:t>
            </a:r>
            <a:endParaRPr lang="en-US" sz="16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0" y="1905000"/>
            <a:ext cx="4572000" cy="1219200"/>
          </a:xfrm>
          <a:prstGeom prst="rect">
            <a:avLst/>
          </a:prstGeom>
          <a:solidFill>
            <a:srgbClr val="3333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LSD Laboratory Integration</a:t>
            </a:r>
          </a:p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6934201" y="1600200"/>
            <a:ext cx="420223" cy="304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905000" y="152400"/>
            <a:ext cx="1143000" cy="1066800"/>
          </a:xfrm>
          <a:prstGeom prst="ellipse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ESH&amp;Q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086600" y="4419600"/>
            <a:ext cx="1828800" cy="1676400"/>
          </a:xfrm>
          <a:prstGeom prst="ellipse">
            <a:avLst/>
          </a:prstGeom>
          <a:solidFill>
            <a:srgbClr val="8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Accelerator Maintenance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&amp;operations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086600" y="304800"/>
            <a:ext cx="1600200" cy="1524000"/>
          </a:xfrm>
          <a:prstGeom prst="ellipse">
            <a:avLst/>
          </a:prstGeom>
          <a:solidFill>
            <a:srgbClr val="66C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FEL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Upgrade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and operations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16200000" flipV="1">
            <a:off x="4914900" y="3619500"/>
            <a:ext cx="1676400" cy="685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1"/>
          </p:cNvCxnSpPr>
          <p:nvPr/>
        </p:nvCxnSpPr>
        <p:spPr>
          <a:xfrm rot="16200000" flipV="1">
            <a:off x="5840460" y="3151141"/>
            <a:ext cx="1540903" cy="148702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343400" y="152400"/>
            <a:ext cx="1371600" cy="13716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Facilities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10800000">
            <a:off x="6934200" y="2819400"/>
            <a:ext cx="685800" cy="76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28600" y="4800600"/>
            <a:ext cx="1295400" cy="1143000"/>
          </a:xfrm>
          <a:prstGeom prst="ellipse">
            <a:avLst/>
          </a:prstGeom>
          <a:solidFill>
            <a:srgbClr val="FFCC66">
              <a:alpha val="98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 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12 GeV 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676400" y="5181600"/>
            <a:ext cx="1371600" cy="1371600"/>
          </a:xfrm>
          <a:prstGeom prst="ellipse">
            <a:avLst/>
          </a:prstGeom>
          <a:solidFill>
            <a:srgbClr val="FFCC66">
              <a:alpha val="98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B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12 GeV 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429000" y="5486400"/>
            <a:ext cx="1371600" cy="1371600"/>
          </a:xfrm>
          <a:prstGeom prst="ellipse">
            <a:avLst/>
          </a:prstGeom>
          <a:solidFill>
            <a:srgbClr val="FFCC66">
              <a:alpha val="98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C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12 GeV 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6200" y="2362200"/>
            <a:ext cx="1371600" cy="1371600"/>
          </a:xfrm>
          <a:prstGeom prst="ellipse">
            <a:avLst/>
          </a:prstGeom>
          <a:solidFill>
            <a:srgbClr val="FFCC66">
              <a:alpha val="98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Hall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D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12 GeV 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</a:p>
          <a:p>
            <a:pPr algn="ctr" eaLnBrk="0" hangingPunct="0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543800" y="2514600"/>
            <a:ext cx="1371600" cy="1371600"/>
          </a:xfrm>
          <a:prstGeom prst="ellipse">
            <a:avLst/>
          </a:prstGeom>
          <a:solidFill>
            <a:srgbClr val="999999">
              <a:alpha val="5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TEDF/TLA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2362200" y="1295400"/>
            <a:ext cx="685800" cy="533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1447800" y="2895600"/>
            <a:ext cx="914400" cy="152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838700" y="1714500"/>
            <a:ext cx="38100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alibri" charset="0"/>
              </a:rPr>
              <a:t>Length: </a:t>
            </a:r>
            <a:r>
              <a:rPr lang="en-US" sz="2000" b="1" dirty="0" smtClean="0">
                <a:latin typeface="Calibri" charset="0"/>
              </a:rPr>
              <a:t>May 15 –Nov 19</a:t>
            </a:r>
          </a:p>
          <a:p>
            <a:r>
              <a:rPr lang="en-US" sz="2000" dirty="0" smtClean="0">
                <a:latin typeface="Calibri" charset="0"/>
              </a:rPr>
              <a:t>Wide scope of work: 12 GeV civil construction 12 GeV accelerator, Halls maintenance, Accelerator maintenance, Facilities, FEL operation, TEDF construction</a:t>
            </a:r>
          </a:p>
          <a:p>
            <a:r>
              <a:rPr lang="en-US" sz="2000" b="1" dirty="0" smtClean="0">
                <a:latin typeface="Calibri" charset="0"/>
              </a:rPr>
              <a:t>Challenge</a:t>
            </a:r>
            <a:r>
              <a:rPr lang="en-US" sz="2000" dirty="0" smtClean="0">
                <a:latin typeface="Calibri" charset="0"/>
              </a:rPr>
              <a:t>: 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</a:rPr>
              <a:t>quick return to operations </a:t>
            </a:r>
            <a:r>
              <a:rPr lang="en-US" sz="2000" dirty="0" smtClean="0">
                <a:latin typeface="Calibri" charset="0"/>
              </a:rPr>
              <a:t>for the last 6 GeV physics run</a:t>
            </a:r>
          </a:p>
          <a:p>
            <a:pPr>
              <a:buNone/>
            </a:pPr>
            <a:r>
              <a:rPr lang="en-US" sz="2000" dirty="0" err="1" smtClean="0">
                <a:latin typeface="Calibri" charset="0"/>
                <a:sym typeface="Wingdings"/>
              </a:rPr>
              <a:t></a:t>
            </a:r>
            <a:r>
              <a:rPr lang="en-US" sz="2000" dirty="0" smtClean="0">
                <a:latin typeface="Calibri" charset="0"/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 charset="0"/>
                <a:sym typeface="Wingdings"/>
              </a:rPr>
              <a:t>Lab-wide coordination and integration</a:t>
            </a:r>
            <a:r>
              <a:rPr lang="en-US" sz="2000" dirty="0" smtClean="0">
                <a:latin typeface="Calibri" charset="0"/>
                <a:sym typeface="Wingdings"/>
              </a:rPr>
              <a:t>, Director appoints “czar”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 smtClean="0">
                <a:latin typeface="Calibri" charset="0"/>
                <a:sym typeface="Wingdings"/>
              </a:rPr>
              <a:t>	6MSD </a:t>
            </a:r>
            <a:r>
              <a:rPr lang="en-US" sz="2000" b="1" dirty="0" smtClean="0">
                <a:latin typeface="Calibri" charset="0"/>
                <a:sym typeface="Wingdings"/>
              </a:rPr>
              <a:t>Czar</a:t>
            </a:r>
            <a:r>
              <a:rPr lang="en-US" sz="2000" dirty="0" smtClean="0">
                <a:latin typeface="Calibri" charset="0"/>
                <a:sym typeface="Wingdings"/>
              </a:rPr>
              <a:t>, </a:t>
            </a:r>
            <a:r>
              <a:rPr lang="en-US" sz="2000" b="1" dirty="0" smtClean="0">
                <a:latin typeface="Calibri" charset="0"/>
                <a:sym typeface="Wingdings"/>
              </a:rPr>
              <a:t>Team</a:t>
            </a:r>
            <a:r>
              <a:rPr lang="en-US" sz="2000" dirty="0" smtClean="0">
                <a:latin typeface="Calibri" charset="0"/>
                <a:sym typeface="Wingdings"/>
              </a:rPr>
              <a:t>, </a:t>
            </a:r>
            <a:r>
              <a:rPr lang="en-US" sz="2000" b="1" dirty="0" smtClean="0">
                <a:latin typeface="Calibri" charset="0"/>
                <a:sym typeface="Wingdings"/>
              </a:rPr>
              <a:t>Project Management </a:t>
            </a:r>
            <a:r>
              <a:rPr lang="en-US" sz="2000" dirty="0" smtClean="0">
                <a:latin typeface="Calibri" charset="0"/>
                <a:sym typeface="Wingdings"/>
              </a:rPr>
              <a:t>practices and support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 smtClean="0">
                <a:latin typeface="Calibri" charset="0"/>
                <a:sym typeface="Wingdings"/>
              </a:rPr>
              <a:t>	Preparation: 	Sep 2010 – May 2011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 smtClean="0">
                <a:latin typeface="Calibri" charset="0"/>
                <a:sym typeface="Wingdings"/>
              </a:rPr>
              <a:t>	Execution:  	May 2011 – Nov 2011</a:t>
            </a:r>
          </a:p>
          <a:p>
            <a:pPr>
              <a:spcBef>
                <a:spcPts val="200"/>
              </a:spcBef>
              <a:buNone/>
            </a:pPr>
            <a:endParaRPr lang="en-US" sz="2000" dirty="0" smtClean="0">
              <a:latin typeface="Calibri" charset="0"/>
              <a:sym typeface="Wingdings"/>
            </a:endParaRPr>
          </a:p>
          <a:p>
            <a:pPr>
              <a:spcBef>
                <a:spcPts val="200"/>
              </a:spcBef>
              <a:buClr>
                <a:srgbClr val="FF0000"/>
              </a:buClr>
            </a:pPr>
            <a:r>
              <a:rPr lang="en-US" sz="2000" dirty="0" smtClean="0">
                <a:solidFill>
                  <a:srgbClr val="CA0000"/>
                </a:solidFill>
                <a:latin typeface="Calibri" charset="0"/>
                <a:sym typeface="Wingdings"/>
              </a:rPr>
              <a:t>Scope of work accomplished </a:t>
            </a:r>
            <a:r>
              <a:rPr lang="en-US" sz="2000" dirty="0" smtClean="0">
                <a:latin typeface="Calibri" charset="0"/>
                <a:sym typeface="Wingdings"/>
              </a:rPr>
              <a:t>(exceeded the 12 GeV Project “stretch goal”)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 smtClean="0">
                <a:latin typeface="Calibri" charset="0"/>
                <a:sym typeface="Wingdings"/>
              </a:rPr>
              <a:t>	</a:t>
            </a:r>
            <a:r>
              <a:rPr lang="en-US" sz="2000" dirty="0" smtClean="0">
                <a:solidFill>
                  <a:srgbClr val="CA0000"/>
                </a:solidFill>
                <a:latin typeface="Calibri" charset="0"/>
                <a:sym typeface="Wingdings"/>
              </a:rPr>
              <a:t>Machine operations restarted at the target date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 smtClean="0">
                <a:latin typeface="Calibri" charset="0"/>
                <a:sym typeface="Wingdings"/>
              </a:rPr>
              <a:t>	</a:t>
            </a:r>
            <a:r>
              <a:rPr lang="en-US" sz="1800" dirty="0" smtClean="0">
                <a:latin typeface="Calibri" charset="0"/>
                <a:sym typeface="Wingdings"/>
              </a:rPr>
              <a:t>Critical to include in the plan 6 weeks of system </a:t>
            </a:r>
            <a:r>
              <a:rPr lang="en-US" sz="1800" b="1" dirty="0" smtClean="0">
                <a:latin typeface="Calibri" charset="0"/>
                <a:sym typeface="Wingdings"/>
              </a:rPr>
              <a:t>hot-checkouts </a:t>
            </a:r>
            <a:r>
              <a:rPr lang="en-US" sz="1800" dirty="0" smtClean="0">
                <a:latin typeface="Calibri" charset="0"/>
                <a:sym typeface="Wingdings"/>
              </a:rPr>
              <a:t>and machine </a:t>
            </a:r>
            <a:r>
              <a:rPr lang="en-US" sz="1800" b="1" dirty="0" smtClean="0">
                <a:latin typeface="Calibri" charset="0"/>
                <a:sym typeface="Wingdings"/>
              </a:rPr>
              <a:t>re-commissioning </a:t>
            </a:r>
            <a:r>
              <a:rPr lang="en-US" sz="2000" dirty="0" smtClean="0">
                <a:latin typeface="Calibri" charset="0"/>
                <a:sym typeface="Wingdings"/>
              </a:rPr>
              <a:t>	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 smtClean="0">
                <a:latin typeface="Calibri" charset="0"/>
                <a:sym typeface="Wingdings"/>
              </a:rPr>
              <a:t>			</a:t>
            </a:r>
          </a:p>
          <a:p>
            <a:pPr>
              <a:buNone/>
            </a:pPr>
            <a:endParaRPr lang="en-US" sz="2000" dirty="0" smtClean="0">
              <a:latin typeface="Calibri" charset="0"/>
              <a:sym typeface="Wingdings"/>
            </a:endParaRPr>
          </a:p>
          <a:p>
            <a:pPr>
              <a:buNone/>
            </a:pPr>
            <a:endParaRPr lang="en-US" sz="2000" dirty="0" smtClean="0">
              <a:latin typeface="Calibri" charset="0"/>
              <a:sym typeface="Wingdings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Slide </a:t>
            </a:r>
            <a:fld id="{61E21EA1-E4F7-5D42-8F0E-D8FA272919C7}" type="slidenum">
              <a:rPr lang="en-US"/>
              <a:pPr/>
              <a:t>5</a:t>
            </a:fld>
            <a:endParaRPr lang="en-US"/>
          </a:p>
        </p:txBody>
      </p:sp>
      <p:sp>
        <p:nvSpPr>
          <p:cNvPr id="51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6MSD Summary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vs. 6MSD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58813"/>
            <a:ext cx="7845396" cy="54864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LSD main differences from 6MSD</a:t>
            </a:r>
            <a:r>
              <a:rPr lang="en-US" sz="2400" dirty="0" smtClean="0"/>
              <a:t>: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/>
              <a:t>length </a:t>
            </a:r>
            <a:r>
              <a:rPr lang="en-US" sz="2000" dirty="0" smtClean="0"/>
              <a:t>(16+ months)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Limited </a:t>
            </a:r>
            <a:r>
              <a:rPr lang="en-US" sz="2000" b="1" dirty="0" smtClean="0"/>
              <a:t>civil construction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Much </a:t>
            </a:r>
            <a:r>
              <a:rPr lang="en-US" sz="2000" b="1" dirty="0" smtClean="0"/>
              <a:t>more scope </a:t>
            </a:r>
            <a:r>
              <a:rPr lang="en-US" sz="2000" dirty="0" smtClean="0"/>
              <a:t>for 12 GeV Project accelerator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/>
              <a:t>Begin </a:t>
            </a:r>
            <a:r>
              <a:rPr lang="en-US" sz="2000" dirty="0" smtClean="0"/>
              <a:t>of the installation of 12 GeV Project detectors in 4 Halls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Commissioning of </a:t>
            </a:r>
            <a:r>
              <a:rPr lang="en-US" sz="2000" b="1" dirty="0" smtClean="0"/>
              <a:t>new machine </a:t>
            </a:r>
            <a:r>
              <a:rPr lang="en-US" sz="2000" dirty="0" smtClean="0"/>
              <a:t>at the end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More </a:t>
            </a:r>
            <a:r>
              <a:rPr lang="en-US" sz="2000" b="1" dirty="0" smtClean="0"/>
              <a:t>limited resources </a:t>
            </a:r>
            <a:r>
              <a:rPr lang="en-US" sz="2000" dirty="0" smtClean="0"/>
              <a:t>(2012-13 budgets)</a:t>
            </a:r>
          </a:p>
          <a:p>
            <a:pPr>
              <a:buClr>
                <a:srgbClr val="FF0000"/>
              </a:buCl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Planning and execution</a:t>
            </a:r>
            <a:r>
              <a:rPr lang="en-US" sz="2400" dirty="0" smtClean="0"/>
              <a:t> of LSD based on 6MSD but: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Adjustment of </a:t>
            </a:r>
            <a:r>
              <a:rPr lang="en-US" sz="2000" b="1" dirty="0" smtClean="0"/>
              <a:t>Team composition </a:t>
            </a:r>
            <a:r>
              <a:rPr lang="en-US" sz="2000" dirty="0" smtClean="0"/>
              <a:t>to scope of work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Incorporation of </a:t>
            </a:r>
            <a:r>
              <a:rPr lang="en-US" sz="2000" b="1" dirty="0" smtClean="0"/>
              <a:t>lesson learned </a:t>
            </a:r>
            <a:r>
              <a:rPr lang="en-US" sz="2000" dirty="0" smtClean="0"/>
              <a:t>from 6MSD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Adaptation of </a:t>
            </a:r>
            <a:r>
              <a:rPr lang="en-US" sz="2000" b="1" dirty="0" smtClean="0"/>
              <a:t>organization </a:t>
            </a:r>
            <a:r>
              <a:rPr lang="en-US" sz="2000" dirty="0" smtClean="0"/>
              <a:t>to the longer time-scaled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More </a:t>
            </a:r>
            <a:r>
              <a:rPr lang="en-US" sz="2000" b="1" dirty="0" smtClean="0"/>
              <a:t>dynamic schedule </a:t>
            </a:r>
            <a:r>
              <a:rPr lang="en-US" sz="2000" dirty="0" smtClean="0"/>
              <a:t>(re-baseline every 5 months)</a:t>
            </a:r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 Scope of Work, High-Level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45" y="658813"/>
            <a:ext cx="843868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E00000"/>
                </a:solidFill>
              </a:rPr>
              <a:t>12 GeV Project, accelerator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Install and commission </a:t>
            </a:r>
            <a:r>
              <a:rPr lang="en-US" sz="2000" b="1" dirty="0" smtClean="0"/>
              <a:t>8 cryomodules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Complete all new RF zones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Remove/rework/replace all </a:t>
            </a:r>
            <a:r>
              <a:rPr lang="en-US" sz="2000" b="1" dirty="0" smtClean="0"/>
              <a:t>spreaders </a:t>
            </a:r>
            <a:r>
              <a:rPr lang="en-US" sz="2000" dirty="0" smtClean="0"/>
              <a:t>and</a:t>
            </a:r>
            <a:r>
              <a:rPr lang="en-US" sz="2000" b="1" dirty="0" smtClean="0"/>
              <a:t> re-combiners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Refurbish </a:t>
            </a:r>
            <a:r>
              <a:rPr lang="en-US" sz="2000" b="1" dirty="0" smtClean="0"/>
              <a:t>Arcs 1 and 3</a:t>
            </a:r>
            <a:r>
              <a:rPr lang="en-US" sz="2000" dirty="0" smtClean="0"/>
              <a:t>, complete </a:t>
            </a:r>
            <a:r>
              <a:rPr lang="en-US" sz="2000" b="1" dirty="0" smtClean="0"/>
              <a:t>Arc 10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Complete and commission </a:t>
            </a:r>
            <a:r>
              <a:rPr lang="en-US" sz="2000" b="1" dirty="0" smtClean="0"/>
              <a:t>CHL2</a:t>
            </a:r>
            <a:r>
              <a:rPr lang="en-US" sz="2000" dirty="0" smtClean="0"/>
              <a:t> and </a:t>
            </a:r>
            <a:r>
              <a:rPr lang="en-US" sz="2000" b="1" dirty="0" smtClean="0"/>
              <a:t>Hall D refrigerator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Rework HA HB HC beam-lines, install beam-line to HD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New box and trim supplies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2400" dirty="0" smtClean="0">
                <a:solidFill>
                  <a:srgbClr val="E00000"/>
                </a:solidFill>
              </a:rPr>
              <a:t>Non-12 GeV Project, accelerator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CHL-1 cooling tower and transfer lines maintenance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Upgrade of the injector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b="1" dirty="0" err="1" smtClean="0"/>
              <a:t>PEPPo</a:t>
            </a:r>
            <a:r>
              <a:rPr lang="en-US" sz="2000" b="1" dirty="0" smtClean="0"/>
              <a:t> running </a:t>
            </a:r>
            <a:r>
              <a:rPr lang="en-US" sz="2000" dirty="0" smtClean="0"/>
              <a:t>(experiment to demonstrate polarized positron production)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11 GeV </a:t>
            </a:r>
            <a:r>
              <a:rPr lang="en-US" sz="2000" b="1" dirty="0" smtClean="0"/>
              <a:t>separators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b="1" dirty="0" smtClean="0"/>
              <a:t>Dogleg </a:t>
            </a:r>
            <a:r>
              <a:rPr lang="en-US" sz="2000" dirty="0" smtClean="0"/>
              <a:t>upgrade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Hall A dump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Application software and operations database upgrade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000" dirty="0" smtClean="0"/>
              <a:t>Maintenance tasks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endParaRPr lang="en-US" sz="2000" dirty="0" smtClean="0"/>
          </a:p>
          <a:p>
            <a:pPr>
              <a:spcBef>
                <a:spcPts val="0"/>
              </a:spcBef>
              <a:buClr>
                <a:srgbClr val="FF0000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 –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E00000"/>
                </a:solidFill>
              </a:rPr>
              <a:t>Facilities Management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CHL-1 cooling tower </a:t>
            </a:r>
            <a:r>
              <a:rPr lang="en-US" sz="2000" dirty="0" smtClean="0"/>
              <a:t>replacement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40 MVA to 22 MVA </a:t>
            </a:r>
            <a:r>
              <a:rPr lang="en-US" sz="2000" b="1" dirty="0" smtClean="0"/>
              <a:t>Tie line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Tunnel penetrations repairs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Counting house renovation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Replacement of </a:t>
            </a:r>
            <a:r>
              <a:rPr lang="en-US" sz="2000" b="1" dirty="0" smtClean="0"/>
              <a:t>MCC </a:t>
            </a:r>
            <a:r>
              <a:rPr lang="en-US" sz="2000" dirty="0" smtClean="0"/>
              <a:t>HVAC/roof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Countless maintenance activities (including </a:t>
            </a:r>
            <a:r>
              <a:rPr lang="en-US" sz="2000" b="1" dirty="0" smtClean="0"/>
              <a:t>waste disposal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E00000"/>
                </a:solidFill>
              </a:rPr>
              <a:t>FEL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Run until July 31 </a:t>
            </a:r>
            <a:r>
              <a:rPr lang="en-US" sz="2000" dirty="0" smtClean="0"/>
              <a:t>(CHL-1 down)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Pull FL02, FL03, FL01 cryomodules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Upgrade and reinstall cryomodules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Prepare injector upgrade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FEL run starting February 2013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8C9725E-2061-7741-AF0A-3214CD388D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BE61F54-1FDC-5245-926E-8EF406BA52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6696" y="658813"/>
          <a:ext cx="7461504" cy="5596128"/>
        </p:xfrm>
        <a:graphic>
          <a:graphicData uri="http://schemas.openxmlformats.org/presentationml/2006/ole">
            <p:oleObj spid="_x0000_s1026" r:id="rId3" imgW="9156700" imgH="6870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&amp;T slides FY12_PowerPoint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S&amp;T slides FY12_PowerPoint template.pot</Template>
  <TotalTime>573</TotalTime>
  <Words>1628</Words>
  <Application>Microsoft Macintosh PowerPoint</Application>
  <PresentationFormat>On-screen Show (4:3)</PresentationFormat>
  <Paragraphs>292</Paragraphs>
  <Slides>23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S&amp;T slides FY12_PowerPoint template</vt:lpstr>
      <vt:lpstr>The Long Shut Down</vt:lpstr>
      <vt:lpstr>Outline</vt:lpstr>
      <vt:lpstr>6MSD and LSD</vt:lpstr>
      <vt:lpstr>Slide 4</vt:lpstr>
      <vt:lpstr>6MSD Summary</vt:lpstr>
      <vt:lpstr>LSD vs. 6MSD</vt:lpstr>
      <vt:lpstr>LSD Scope of Work, High-Level</vt:lpstr>
      <vt:lpstr>Scope of Work – High Level</vt:lpstr>
      <vt:lpstr>FEL</vt:lpstr>
      <vt:lpstr>Scope of Work – High Level</vt:lpstr>
      <vt:lpstr>Hall A De-Installation</vt:lpstr>
      <vt:lpstr>Hall B Torus and Drift Chamber Removal</vt:lpstr>
      <vt:lpstr>Hall C De-Installation</vt:lpstr>
      <vt:lpstr>LSD Organization</vt:lpstr>
      <vt:lpstr>LSD Team</vt:lpstr>
      <vt:lpstr>LSD Integrated Schedule</vt:lpstr>
      <vt:lpstr>Slide 17</vt:lpstr>
      <vt:lpstr>Resource planning and leveling</vt:lpstr>
      <vt:lpstr>Resource Graphs  (Mech Vac Tech Example)</vt:lpstr>
      <vt:lpstr>LSD Preparation Timeline</vt:lpstr>
      <vt:lpstr>LSD execution</vt:lpstr>
      <vt:lpstr>Slide 22</vt:lpstr>
      <vt:lpstr>Conclusions</vt:lpstr>
    </vt:vector>
  </TitlesOfParts>
  <Company>Jefferson Laboratory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Fulvia Pilat</dc:creator>
  <cp:lastModifiedBy>Pat Stroop</cp:lastModifiedBy>
  <cp:revision>62</cp:revision>
  <dcterms:created xsi:type="dcterms:W3CDTF">2012-05-08T22:44:25Z</dcterms:created>
  <dcterms:modified xsi:type="dcterms:W3CDTF">2012-05-08T22:45:03Z</dcterms:modified>
</cp:coreProperties>
</file>