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Default Extension="xlsx" ContentType="application/vnd.openxmlformats-officedocument.spreadsheetml.sheet"/>
  <Override PartName="/ppt/slideLayouts/slideLayout46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4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35" r:id="rId1"/>
    <p:sldMasterId id="2147483750" r:id="rId2"/>
    <p:sldMasterId id="2147483762" r:id="rId3"/>
    <p:sldMasterId id="2147483775" r:id="rId4"/>
  </p:sldMasterIdLst>
  <p:notesMasterIdLst>
    <p:notesMasterId r:id="rId20"/>
  </p:notesMasterIdLst>
  <p:handoutMasterIdLst>
    <p:handoutMasterId r:id="rId21"/>
  </p:handoutMasterIdLst>
  <p:sldIdLst>
    <p:sldId id="1385" r:id="rId5"/>
    <p:sldId id="1395" r:id="rId6"/>
    <p:sldId id="1394" r:id="rId7"/>
    <p:sldId id="1393" r:id="rId8"/>
    <p:sldId id="1396" r:id="rId9"/>
    <p:sldId id="1180" r:id="rId10"/>
    <p:sldId id="1406" r:id="rId11"/>
    <p:sldId id="1399" r:id="rId12"/>
    <p:sldId id="1243" r:id="rId13"/>
    <p:sldId id="1408" r:id="rId14"/>
    <p:sldId id="1409" r:id="rId15"/>
    <p:sldId id="1410" r:id="rId16"/>
    <p:sldId id="1411" r:id="rId17"/>
    <p:sldId id="1412" r:id="rId18"/>
    <p:sldId id="1392" r:id="rId19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8DB4E3"/>
    <a:srgbClr val="EAB200"/>
    <a:srgbClr val="FFFF00"/>
    <a:srgbClr val="CCCCFF"/>
    <a:srgbClr val="FFFF66"/>
    <a:srgbClr val="CCECFF"/>
    <a:srgbClr val="DDDDDD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159" autoAdjust="0"/>
    <p:restoredTop sz="94291" autoAdjust="0"/>
  </p:normalViewPr>
  <p:slideViewPr>
    <p:cSldViewPr>
      <p:cViewPr>
        <p:scale>
          <a:sx n="106" d="100"/>
          <a:sy n="106" d="100"/>
        </p:scale>
        <p:origin x="-1632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36" y="-114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4" Type="http://schemas.openxmlformats.org/officeDocument/2006/relationships/slide" Target="slides/slide10.xml"/><Relationship Id="rId2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26" Type="http://schemas.openxmlformats.org/officeDocument/2006/relationships/tableStyles" Target="tableStyles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9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24325131233596"/>
          <c:y val="0.0409787839020123"/>
          <c:w val="0.767533902012248"/>
          <c:h val="0.851514060742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Recordable Case Rate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(thru Q2)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0.37</c:v>
                </c:pt>
                <c:pt idx="1">
                  <c:v>0.960000000000001</c:v>
                </c:pt>
                <c:pt idx="2">
                  <c:v>0.840000000000001</c:v>
                </c:pt>
                <c:pt idx="3">
                  <c:v>1.59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Days Away, Restricted or Transferred Case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(thru Q2)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0.43</c:v>
                </c:pt>
                <c:pt idx="2">
                  <c:v>0.27</c:v>
                </c:pt>
                <c:pt idx="3">
                  <c:v>0.53</c:v>
                </c:pt>
              </c:numCache>
            </c:numRef>
          </c:val>
        </c:ser>
        <c:marker val="1"/>
        <c:axId val="525175384"/>
        <c:axId val="525030200"/>
      </c:lineChart>
      <c:catAx>
        <c:axId val="525175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5030200"/>
        <c:crosses val="autoZero"/>
        <c:auto val="1"/>
        <c:lblAlgn val="ctr"/>
        <c:lblOffset val="100"/>
      </c:catAx>
      <c:valAx>
        <c:axId val="525030200"/>
        <c:scaling>
          <c:orientation val="minMax"/>
          <c:max val="6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# Cases/200,000 Hours Worked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5175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41683398950131"/>
          <c:y val="0.0831357538641003"/>
          <c:w val="0.294427712160983"/>
          <c:h val="0.264284047827355"/>
        </c:manualLayout>
      </c:layout>
      <c:overlay val="1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0.36667</cdr:x>
      <cdr:y>0.63889</cdr:y>
    </cdr:from>
    <cdr:to>
      <cdr:x>0.46667</cdr:x>
      <cdr:y>0.69603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2800" y="3505200"/>
          <a:ext cx="914400" cy="31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TRC Goal</a:t>
          </a:r>
          <a:endParaRPr lang="en-US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0.34167</cdr:x>
      <cdr:y>0.69444</cdr:y>
    </cdr:from>
    <cdr:to>
      <cdr:x>0.38334</cdr:x>
      <cdr:y>0.79525</cdr:y>
    </cdr:to>
    <cdr:sp macro="" textlink="">
      <cdr:nvSpPr>
        <cdr:cNvPr id="4" name="Straight Arrow Connector 3"/>
        <cdr:cNvSpPr/>
      </cdr:nvSpPr>
      <cdr:spPr bwMode="auto">
        <a:xfrm xmlns:a="http://schemas.openxmlformats.org/drawingml/2006/main" rot="5400000">
          <a:off x="3038173" y="3896027"/>
          <a:ext cx="553084" cy="38103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0.825</cdr:x>
      <cdr:y>0.65278</cdr:y>
    </cdr:from>
    <cdr:to>
      <cdr:x>0.925</cdr:x>
      <cdr:y>0.70992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43800" y="3581400"/>
          <a:ext cx="914400" cy="31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Arial" pitchFamily="34" charset="0"/>
              <a:cs typeface="Arial" pitchFamily="34" charset="0"/>
            </a:rPr>
            <a:t>DART Goal</a:t>
          </a:r>
          <a:endParaRPr lang="en-US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0.875</cdr:x>
      <cdr:y>0.69444</cdr:y>
    </cdr:from>
    <cdr:to>
      <cdr:x>0.89166</cdr:x>
      <cdr:y>0.85437</cdr:y>
    </cdr:to>
    <cdr:sp macro="" textlink="">
      <cdr:nvSpPr>
        <cdr:cNvPr id="7" name="Straight Arrow Connector 6"/>
        <cdr:cNvSpPr/>
      </cdr:nvSpPr>
      <cdr:spPr bwMode="auto">
        <a:xfrm xmlns:a="http://schemas.openxmlformats.org/drawingml/2006/main" rot="5400000">
          <a:off x="7638450" y="4172550"/>
          <a:ext cx="877440" cy="15234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3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729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3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7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784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E77AE-780D-4C03-AF55-926C1F8D36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3C9FE-96C5-4DA7-B0A7-A817DDDB77F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5FC8-5514-4D5E-9FCE-248C23E1BE1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E561E-8C8D-49A9-9DB9-157F1E25114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smtClean="0">
                <a:solidFill>
                  <a:srgbClr val="FFFFFF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smtClean="0">
                <a:solidFill>
                  <a:srgbClr val="FFFFFF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6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ewartm\Desktop\Edited Photos\JLab (requested Angle #3).jpg"/>
          <p:cNvPicPr>
            <a:picLocks noChangeAspect="1" noChangeArrowheads="1"/>
          </p:cNvPicPr>
          <p:nvPr/>
        </p:nvPicPr>
        <p:blipFill>
          <a:blip r:embed="rId3" cstate="print"/>
          <a:srcRect r="8043"/>
          <a:stretch>
            <a:fillRect/>
          </a:stretch>
        </p:blipFill>
        <p:spPr bwMode="auto">
          <a:xfrm>
            <a:off x="0" y="0"/>
            <a:ext cx="9144000" cy="648326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4114800" cy="16764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/>
            </a:pPr>
            <a:r>
              <a:rPr lang="en-US" sz="2800" b="1" cap="small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Jefferson Lab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/>
            </a:pPr>
            <a:r>
              <a:rPr lang="en-US" sz="2800" b="1" cap="small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An Introduction</a:t>
            </a:r>
            <a:endParaRPr lang="en-US" sz="2800" b="1" cap="small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4578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Hugh Montgomery; 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May 9, 2012</a:t>
            </a:r>
            <a:endParaRPr lang="en-US" sz="20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28600" y="914400"/>
            <a:ext cx="8686800" cy="541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Jefferson Lab Injury History </a:t>
            </a:r>
            <a:endParaRPr lang="en-US" b="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56066344"/>
              </p:ext>
            </p:extLst>
          </p:nvPr>
        </p:nvGraphicFramePr>
        <p:xfrm>
          <a:off x="0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143000" y="5257800"/>
            <a:ext cx="6934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143000" y="5638800"/>
            <a:ext cx="6934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Commonalities and Mitigative Actions </a:t>
            </a:r>
            <a:endParaRPr lang="en-US" sz="32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458912"/>
            <a:ext cx="4040188" cy="395128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Common Causes</a:t>
            </a:r>
            <a:endParaRPr lang="en-US" sz="2000" dirty="0" smtClean="0"/>
          </a:p>
          <a:p>
            <a:r>
              <a:rPr lang="en-US" sz="1800" dirty="0" smtClean="0"/>
              <a:t>Newer employees are at risk</a:t>
            </a:r>
          </a:p>
          <a:p>
            <a:endParaRPr lang="en-US" sz="1800" dirty="0" smtClean="0"/>
          </a:p>
          <a:p>
            <a:r>
              <a:rPr lang="en-US" sz="1800" dirty="0" smtClean="0"/>
              <a:t>Work planning not recognizing obvious hazards/ over-reliance on experience</a:t>
            </a:r>
          </a:p>
          <a:p>
            <a:endParaRPr lang="en-US" sz="1800" dirty="0" smtClean="0"/>
          </a:p>
          <a:p>
            <a:r>
              <a:rPr lang="en-US" sz="1800" dirty="0" smtClean="0"/>
              <a:t>Workers in a hurry/ last evolution of job	</a:t>
            </a:r>
          </a:p>
          <a:p>
            <a:endParaRPr lang="en-US" sz="2000" dirty="0" smtClean="0"/>
          </a:p>
          <a:p>
            <a:endParaRPr lang="en-US" sz="2200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419600" y="1447800"/>
            <a:ext cx="4648200" cy="4953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200" b="1" dirty="0" smtClean="0"/>
              <a:t>Actions  </a:t>
            </a:r>
          </a:p>
          <a:p>
            <a:r>
              <a:rPr lang="en-US" sz="1800" dirty="0" smtClean="0"/>
              <a:t>Revised ES&amp;H Orientation</a:t>
            </a:r>
          </a:p>
          <a:p>
            <a:r>
              <a:rPr lang="en-US" sz="1800" dirty="0" smtClean="0"/>
              <a:t>All Managers’ meeting (2/16/12), emphasizing pre-job briefing/ walk down of work site</a:t>
            </a:r>
          </a:p>
          <a:p>
            <a:r>
              <a:rPr lang="en-US" sz="1800" dirty="0" smtClean="0"/>
              <a:t>Human Performance Improvement (HPI) training (5/3-4/12)</a:t>
            </a:r>
          </a:p>
          <a:p>
            <a:r>
              <a:rPr lang="en-US" sz="1800" dirty="0" smtClean="0"/>
              <a:t>All-Hands Meeting (5/7-8/12) prior to Long Shutdown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Safety Culture Survey and Predictive Analysis Efforts (Summer 2012)</a:t>
            </a:r>
          </a:p>
          <a:p>
            <a:pPr lvl="1"/>
            <a:r>
              <a:rPr lang="en-US" sz="1800" dirty="0" smtClean="0"/>
              <a:t>ES&amp;H Directors’ Meeting at </a:t>
            </a:r>
            <a:r>
              <a:rPr lang="en-US" sz="1800" dirty="0" err="1" smtClean="0"/>
              <a:t>JLab</a:t>
            </a:r>
            <a:r>
              <a:rPr lang="en-US" sz="1800" dirty="0" smtClean="0"/>
              <a:t> (4/23-24/12) will inform this effort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S&amp;T Review 2009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648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100" dirty="0"/>
              <a:t>Formulate a plan to mitigate the risks associated with not having produced and </a:t>
            </a:r>
            <a:r>
              <a:rPr lang="en-US" sz="2100" dirty="0" smtClean="0"/>
              <a:t>tested a </a:t>
            </a:r>
            <a:r>
              <a:rPr lang="en-US" sz="2100" dirty="0"/>
              <a:t>full 12 </a:t>
            </a:r>
            <a:r>
              <a:rPr lang="en-US" sz="2100" dirty="0" err="1"/>
              <a:t>GeV</a:t>
            </a:r>
            <a:r>
              <a:rPr lang="en-US" sz="2100" dirty="0"/>
              <a:t> </a:t>
            </a:r>
            <a:r>
              <a:rPr lang="en-US" sz="2100" dirty="0" err="1"/>
              <a:t>cryomodule</a:t>
            </a:r>
            <a:r>
              <a:rPr lang="en-US" sz="2100" dirty="0"/>
              <a:t>, in the context of recent </a:t>
            </a:r>
            <a:r>
              <a:rPr lang="en-US" sz="2100" dirty="0" err="1"/>
              <a:t>cryomodule</a:t>
            </a:r>
            <a:r>
              <a:rPr lang="en-US" sz="2100" dirty="0"/>
              <a:t> performance, </a:t>
            </a:r>
            <a:r>
              <a:rPr lang="en-US" sz="2100" dirty="0" smtClean="0"/>
              <a:t>and present </a:t>
            </a:r>
            <a:r>
              <a:rPr lang="en-US" sz="2100" dirty="0"/>
              <a:t>it at the upcoming Lehman Review of the 12 </a:t>
            </a:r>
            <a:r>
              <a:rPr lang="en-US" sz="2100" dirty="0" err="1"/>
              <a:t>GeV</a:t>
            </a:r>
            <a:r>
              <a:rPr lang="en-US" sz="2100" dirty="0"/>
              <a:t> project</a:t>
            </a:r>
            <a:r>
              <a:rPr lang="en-US" sz="2100" dirty="0" smtClean="0"/>
              <a:t>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100" dirty="0" smtClean="0"/>
              <a:t>Plan was formulated, presented at Lehman Review in September 2010. Installation and commissioning of 2 cryomodules was moved forward to FY2011/12. Required performance now demonstrated.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1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100" dirty="0" smtClean="0"/>
              <a:t>Prepare </a:t>
            </a:r>
            <a:r>
              <a:rPr lang="en-US" sz="2100" dirty="0"/>
              <a:t>a laboratory staffing plan for all activities extending into the 12 </a:t>
            </a:r>
            <a:r>
              <a:rPr lang="en-US" sz="2100" dirty="0" err="1"/>
              <a:t>GeV</a:t>
            </a:r>
            <a:r>
              <a:rPr lang="en-US" sz="2100" dirty="0"/>
              <a:t> era </a:t>
            </a:r>
            <a:r>
              <a:rPr lang="en-US" sz="2100" dirty="0" smtClean="0"/>
              <a:t>that also </a:t>
            </a:r>
            <a:r>
              <a:rPr lang="en-US" sz="2100" dirty="0"/>
              <a:t>includes the past staffing history since FY 2004. This plan should be </a:t>
            </a:r>
            <a:r>
              <a:rPr lang="en-US" sz="2100" dirty="0" smtClean="0"/>
              <a:t>submitted to </a:t>
            </a:r>
            <a:r>
              <a:rPr lang="en-US" sz="2100" dirty="0"/>
              <a:t>Department of Energy (DOE) Office of Nuclear Physics by October 13, 2009</a:t>
            </a:r>
            <a:r>
              <a:rPr lang="en-US" sz="2100" dirty="0" smtClean="0"/>
              <a:t>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100" dirty="0" smtClean="0"/>
              <a:t>Presentation Nov 24, 2009 by Mont in Germantown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Operations Review 2010 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486400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1600"/>
              </a:spcBef>
              <a:buFont typeface="+mj-lt"/>
              <a:buAutoNum type="arabicParenR"/>
            </a:pPr>
            <a:r>
              <a:rPr lang="en-US" sz="1800" dirty="0"/>
              <a:t>Provide a plan to DOE that describes the implementation plan and proposed NP funding support of the TEDF by </a:t>
            </a:r>
            <a:r>
              <a:rPr lang="en-US" sz="1800" dirty="0" smtClean="0"/>
              <a:t>May 1, 2011</a:t>
            </a:r>
            <a:endParaRPr lang="en-US" sz="1800" dirty="0"/>
          </a:p>
          <a:p>
            <a:pPr marL="457200" indent="-457200">
              <a:spcBef>
                <a:spcPts val="1600"/>
              </a:spcBef>
              <a:buFont typeface="+mj-lt"/>
              <a:buAutoNum type="arabicParenR"/>
            </a:pPr>
            <a:r>
              <a:rPr lang="en-US" sz="1800" dirty="0"/>
              <a:t>Develop a plan for Hall A physics that articulates the scope, goals, schedule and resources needed to implement a physics program for Hall A in the 12 </a:t>
            </a:r>
            <a:r>
              <a:rPr lang="en-US" sz="1800" dirty="0" err="1"/>
              <a:t>GeV</a:t>
            </a:r>
            <a:r>
              <a:rPr lang="en-US" sz="1800" dirty="0"/>
              <a:t> era.  Submit to DOE by </a:t>
            </a:r>
            <a:r>
              <a:rPr lang="en-US" sz="1800" dirty="0" smtClean="0"/>
              <a:t>May 1, 2011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arenR"/>
            </a:pPr>
            <a:r>
              <a:rPr lang="en-US" sz="1800" dirty="0"/>
              <a:t>Work on the Super-</a:t>
            </a:r>
            <a:r>
              <a:rPr lang="en-US" sz="1800" dirty="0" err="1"/>
              <a:t>Bigbite</a:t>
            </a:r>
            <a:r>
              <a:rPr lang="en-US" sz="1800" dirty="0"/>
              <a:t> may not proceed with base funding until a path forward for supporting these activities has been identified and agreed upon with </a:t>
            </a:r>
            <a:r>
              <a:rPr lang="en-US" sz="1800" dirty="0" smtClean="0"/>
              <a:t>NP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arenR"/>
            </a:pPr>
            <a:r>
              <a:rPr lang="en-US" sz="1800" dirty="0" smtClean="0"/>
              <a:t>Prepare a document which identifies and justifies the needed resources and changes of those resources through FY 2016 relative to FY 2004 for all of the B&amp;R accounts covered by this review.  A template will be provided by the Office of Nuclear Physics.  This should be submitted to Department of Energy (DOE) Office of Nuclear Physics by May 1, 2011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arenR"/>
            </a:pPr>
            <a:r>
              <a:rPr lang="en-US" sz="1800" dirty="0" smtClean="0"/>
              <a:t>Identify increments for additional funding above constant effort and prioritize them.  Identify increments for staffing above FY 2004 levels and prioritize them.  Submit to DOE by May 1, 2011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Operations Review 2010 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300" dirty="0" smtClean="0"/>
              <a:t>Lab responded April 13, 2011 on items 1, 2, 4 &amp; 5</a:t>
            </a:r>
          </a:p>
          <a:p>
            <a:pPr>
              <a:spcBef>
                <a:spcPts val="0"/>
              </a:spcBef>
            </a:pPr>
            <a:endParaRPr lang="en-US" sz="2300" dirty="0" smtClean="0"/>
          </a:p>
          <a:p>
            <a:pPr>
              <a:spcBef>
                <a:spcPts val="0"/>
              </a:spcBef>
            </a:pPr>
            <a:r>
              <a:rPr lang="en-US" sz="2300" dirty="0" smtClean="0"/>
              <a:t>Item 3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SBS Review: October 13-14, 2011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SBS Program Management Plan sent to NP Dec 22, 2011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endParaRPr lang="en-US" sz="23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 smtClean="0"/>
              <a:t>Follow up responses on item 4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July 29, 2011  Completed DOE provided template 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Sept 1, 2011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Sep 23, 2011  Follow up Meeting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Oct 3, 2011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</a:pPr>
            <a:r>
              <a:rPr lang="en-US" sz="2300" dirty="0" smtClean="0"/>
              <a:t>Oct 10, 2011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Jefferson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6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Program a manifest success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World class accelerator technology: SRF, Cryogenics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Leadership in Nuclear Theory</a:t>
            </a:r>
            <a:endParaRPr lang="en-US" sz="7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Successful 12 </a:t>
            </a:r>
            <a:r>
              <a:rPr lang="en-US" sz="2000" b="1" dirty="0" err="1" smtClean="0">
                <a:solidFill>
                  <a:srgbClr val="C00000"/>
                </a:solidFill>
              </a:rPr>
              <a:t>GeV</a:t>
            </a:r>
            <a:r>
              <a:rPr lang="en-US" sz="2000" b="1" dirty="0" smtClean="0">
                <a:solidFill>
                  <a:srgbClr val="C00000"/>
                </a:solidFill>
              </a:rPr>
              <a:t> Project - budget uncertainties</a:t>
            </a:r>
            <a:endParaRPr lang="en-US" sz="7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12 </a:t>
            </a:r>
            <a:r>
              <a:rPr lang="en-US" sz="2000" b="1" dirty="0" err="1" smtClean="0">
                <a:solidFill>
                  <a:srgbClr val="C00000"/>
                </a:solidFill>
              </a:rPr>
              <a:t>GeV</a:t>
            </a:r>
            <a:r>
              <a:rPr lang="en-US" sz="2000" b="1" dirty="0" smtClean="0">
                <a:solidFill>
                  <a:srgbClr val="C00000"/>
                </a:solidFill>
              </a:rPr>
              <a:t> Physics Program: exciting discovery potential</a:t>
            </a:r>
            <a:endParaRPr lang="en-US" sz="1400" dirty="0" smtClean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MEIC development: a mature alternative for the future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FEL/ERL machine provides important breadth and synergy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Supporting Infrastructure improvement program</a:t>
            </a:r>
            <a:endParaRPr lang="en-US" sz="1800" dirty="0" smtClean="0"/>
          </a:p>
          <a:p>
            <a:pPr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 coherent program evolving in exciting directions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US" dirty="0" smtClean="0"/>
          </a:p>
          <a:p>
            <a:pPr lvl="1">
              <a:lnSpc>
                <a:spcPct val="150000"/>
              </a:lnSpc>
              <a:spcBef>
                <a:spcPts val="1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03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sz="2700" dirty="0" smtClean="0"/>
              <a:t>Federal Investments in Jefferson Lab Infrastructure</a:t>
            </a:r>
            <a:endParaRPr lang="en-US" sz="2700" dirty="0"/>
          </a:p>
        </p:txBody>
      </p:sp>
      <p:pic>
        <p:nvPicPr>
          <p:cNvPr id="9" name="Content Placeholder 4" descr="40 M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4724400"/>
            <a:ext cx="2133600" cy="1600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Content Placeholder 5" descr="Com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0" y="4267200"/>
            <a:ext cx="2057400" cy="15430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Group 13"/>
          <p:cNvGrpSpPr/>
          <p:nvPr/>
        </p:nvGrpSpPr>
        <p:grpSpPr>
          <a:xfrm>
            <a:off x="4876800" y="1219200"/>
            <a:ext cx="3815498" cy="2133600"/>
            <a:chOff x="5583238" y="152400"/>
            <a:chExt cx="3255963" cy="18207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3238" y="152400"/>
              <a:ext cx="3255963" cy="1820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172200" y="238780"/>
              <a:ext cx="2402207" cy="44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CEBAF Center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Add &amp; Rehab - $78-92M (Planned)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7664" y="5867400"/>
            <a:ext cx="237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Utilities Infrastructure Modernization -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$29.2M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" y="914400"/>
            <a:ext cx="3581400" cy="187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 descr="TEDF5.jpg"/>
          <p:cNvPicPr>
            <a:picLocks noChangeAspect="1"/>
          </p:cNvPicPr>
          <p:nvPr/>
        </p:nvPicPr>
        <p:blipFill>
          <a:blip r:embed="rId6" cstate="print"/>
          <a:srcRect r="2778" b="31250"/>
          <a:stretch>
            <a:fillRect/>
          </a:stretch>
        </p:blipFill>
        <p:spPr>
          <a:xfrm>
            <a:off x="381000" y="2209800"/>
            <a:ext cx="3733800" cy="176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333375" y="2362200"/>
            <a:ext cx="275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TEDF Construction -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$72.2M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M:\do-admin\Aerial Photos\February 2012\JLab 02-12\Edited Photos 2-3-12\JLab-4 2-3-12.jpg"/>
          <p:cNvPicPr>
            <a:picLocks noChangeAspect="1" noChangeArrowheads="1"/>
          </p:cNvPicPr>
          <p:nvPr/>
        </p:nvPicPr>
        <p:blipFill>
          <a:blip r:embed="rId7" cstate="print"/>
          <a:srcRect l="20833" t="72500" r="51667" b="3750"/>
          <a:stretch>
            <a:fillRect/>
          </a:stretch>
        </p:blipFill>
        <p:spPr bwMode="auto">
          <a:xfrm>
            <a:off x="152400" y="4191000"/>
            <a:ext cx="330868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956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019800" y="3342382"/>
            <a:ext cx="3063240" cy="2971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5613" marR="0" indent="-455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1066800"/>
          <a:ext cx="8915400" cy="4984430"/>
        </p:xfrm>
        <a:graphic>
          <a:graphicData uri="http://schemas.openxmlformats.org/drawingml/2006/table">
            <a:tbl>
              <a:tblPr firstRow="1" bandRow="1"/>
              <a:tblGrid>
                <a:gridCol w="8915400"/>
              </a:tblGrid>
              <a:tr h="49844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Created to build and Operate the Continuous Electron Beam Accelerator Facility (CEBAF), world-unique user facility for Nuclear Physics: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Mission is to gain a deeper understanding of the structure of matter </a:t>
                      </a:r>
                    </a:p>
                    <a:p>
                      <a:pPr marL="1200150" marR="0" lvl="2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fundamental research in nuclear physics </a:t>
                      </a:r>
                    </a:p>
                    <a:p>
                      <a:pPr marL="1657350" marR="0" lvl="3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photon science and related research 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In operation since 1995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1,376 Active Users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174 Completed Experiments to date;  2 remaining in 6 GeV program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Produces ~1/3 of US PhDs in Nuclear Physics (406 PhDs granted, 180 more in progress)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Managed for DOE by Jefferson Science Associates, LLC (JSA)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Human Capital: 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769 FTEs 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Joint faculty, 27 Post docs, 14 Undergraduate; 33 Graduate students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K-12 Science Education program serves as national model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Site is 169 Acres, and includes: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83 Buildings &amp; Trailers: 749K SF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Replacement Plant Value: $331M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19400" y="5247382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  <a:latin typeface="Arial"/>
              </a:rPr>
              <a:t>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FY 2011: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en-US" sz="1400" b="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Total Lab Operating Budget: $103.3M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  Total Lab Construction Budget: $64.3M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Total Non-DOE Budget: $17.1M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TOTAL:  $184.7M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76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Jefferson Lab At-A-Glance  </a:t>
            </a:r>
            <a:endParaRPr lang="en-US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610" t="2431" r="17584" b="903"/>
          <a:stretch>
            <a:fillRect/>
          </a:stretch>
        </p:blipFill>
        <p:spPr bwMode="auto">
          <a:xfrm>
            <a:off x="6040740" y="3370957"/>
            <a:ext cx="2971800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6172200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Arial"/>
              </a:rPr>
              <a:t>All data as of FY2011</a:t>
            </a:r>
            <a:endParaRPr lang="en-US" sz="1000" i="1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060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390696" y="4063539"/>
            <a:ext cx="1371600" cy="733425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66800" y="1130300"/>
            <a:ext cx="1371600" cy="381000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1066800" y="1635125"/>
            <a:ext cx="1371600" cy="381000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066800" y="2168525"/>
            <a:ext cx="1371600" cy="381000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066800" y="2711450"/>
            <a:ext cx="1371600" cy="381000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374649" y="1209675"/>
            <a:ext cx="2447926" cy="1381125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Jefferson Lab </a:t>
            </a:r>
            <a:r>
              <a:rPr lang="en-US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Science Organization</a:t>
            </a:r>
            <a:endParaRPr lang="en-US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924" y="1209675"/>
            <a:ext cx="1143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H. Montgomery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1130300"/>
            <a:ext cx="12954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Accelerator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Advisory Comm.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1628775"/>
            <a:ext cx="12954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Nuclear Physics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 Adv. Comm.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2162175"/>
            <a:ext cx="12954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Photon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 Adv. Comm.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400" y="2713038"/>
            <a:ext cx="1008063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Relations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1769264"/>
            <a:ext cx="1089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Deputy 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Science &amp; Tech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McKeown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6130" y="1766411"/>
            <a:ext cx="1447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Deputy 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Operations and Chief Operating Officer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M. Dallas</a:t>
            </a:r>
          </a:p>
        </p:txBody>
      </p:sp>
      <p:cxnSp>
        <p:nvCxnSpPr>
          <p:cNvPr id="17486" name="Straight Connector 61"/>
          <p:cNvCxnSpPr>
            <a:cxnSpLocks noChangeShapeType="1"/>
          </p:cNvCxnSpPr>
          <p:nvPr/>
        </p:nvCxnSpPr>
        <p:spPr bwMode="auto">
          <a:xfrm rot="5400000">
            <a:off x="2019300" y="2124075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7" name="Straight Connector 70"/>
          <p:cNvCxnSpPr>
            <a:cxnSpLocks noChangeShapeType="1"/>
          </p:cNvCxnSpPr>
          <p:nvPr/>
        </p:nvCxnSpPr>
        <p:spPr bwMode="auto">
          <a:xfrm>
            <a:off x="2438400" y="1323975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8" name="Straight Connector 77"/>
          <p:cNvCxnSpPr>
            <a:cxnSpLocks noChangeShapeType="1"/>
            <a:stCxn id="131" idx="2"/>
          </p:cNvCxnSpPr>
          <p:nvPr/>
        </p:nvCxnSpPr>
        <p:spPr bwMode="auto">
          <a:xfrm flipH="1">
            <a:off x="4593849" y="2590800"/>
            <a:ext cx="4763" cy="1252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Straight Connector 144"/>
          <p:cNvCxnSpPr>
            <a:cxnSpLocks noChangeShapeType="1"/>
          </p:cNvCxnSpPr>
          <p:nvPr/>
        </p:nvCxnSpPr>
        <p:spPr bwMode="auto">
          <a:xfrm>
            <a:off x="2438400" y="1862138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Straight Connector 145"/>
          <p:cNvCxnSpPr>
            <a:cxnSpLocks noChangeShapeType="1"/>
          </p:cNvCxnSpPr>
          <p:nvPr/>
        </p:nvCxnSpPr>
        <p:spPr bwMode="auto">
          <a:xfrm>
            <a:off x="2438400" y="2390775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Straight Connector 146"/>
          <p:cNvCxnSpPr>
            <a:cxnSpLocks noChangeShapeType="1"/>
          </p:cNvCxnSpPr>
          <p:nvPr/>
        </p:nvCxnSpPr>
        <p:spPr bwMode="auto">
          <a:xfrm>
            <a:off x="2438400" y="2924175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12" name="Straight Connector 142"/>
          <p:cNvCxnSpPr>
            <a:cxnSpLocks noChangeShapeType="1"/>
            <a:stCxn id="28" idx="1"/>
          </p:cNvCxnSpPr>
          <p:nvPr/>
        </p:nvCxnSpPr>
        <p:spPr bwMode="auto">
          <a:xfrm flipH="1" flipV="1">
            <a:off x="2819400" y="2057400"/>
            <a:ext cx="533400" cy="425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" name="Straight Connector 81"/>
          <p:cNvCxnSpPr>
            <a:cxnSpLocks noChangeShapeType="1"/>
          </p:cNvCxnSpPr>
          <p:nvPr/>
        </p:nvCxnSpPr>
        <p:spPr bwMode="auto">
          <a:xfrm rot="16200000" flipH="1">
            <a:off x="922713" y="3891269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" name="Straight Connector 85"/>
          <p:cNvCxnSpPr>
            <a:cxnSpLocks noChangeShapeType="1"/>
          </p:cNvCxnSpPr>
          <p:nvPr/>
        </p:nvCxnSpPr>
        <p:spPr bwMode="auto">
          <a:xfrm rot="16200000" flipH="1">
            <a:off x="2640678" y="3891269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Straight Connector 86"/>
          <p:cNvCxnSpPr>
            <a:cxnSpLocks noChangeShapeType="1"/>
          </p:cNvCxnSpPr>
          <p:nvPr/>
        </p:nvCxnSpPr>
        <p:spPr bwMode="auto">
          <a:xfrm rot="16200000" flipH="1">
            <a:off x="4442010" y="3891269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" name="Straight Connector 87"/>
          <p:cNvCxnSpPr>
            <a:cxnSpLocks noChangeShapeType="1"/>
          </p:cNvCxnSpPr>
          <p:nvPr/>
        </p:nvCxnSpPr>
        <p:spPr bwMode="auto">
          <a:xfrm rot="16200000" flipH="1">
            <a:off x="6248400" y="3891269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Straight Connector 79"/>
          <p:cNvCxnSpPr>
            <a:cxnSpLocks noChangeShapeType="1"/>
          </p:cNvCxnSpPr>
          <p:nvPr/>
        </p:nvCxnSpPr>
        <p:spPr bwMode="auto">
          <a:xfrm>
            <a:off x="1075113" y="3738869"/>
            <a:ext cx="70020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TextBox 83"/>
          <p:cNvSpPr txBox="1"/>
          <p:nvPr/>
        </p:nvSpPr>
        <p:spPr>
          <a:xfrm>
            <a:off x="558339" y="4141229"/>
            <a:ext cx="990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Physics</a:t>
            </a:r>
            <a:endParaRPr lang="en-US" sz="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Rolf Ent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Straight Connector 97"/>
          <p:cNvCxnSpPr>
            <a:cxnSpLocks noChangeShapeType="1"/>
          </p:cNvCxnSpPr>
          <p:nvPr/>
        </p:nvCxnSpPr>
        <p:spPr bwMode="auto">
          <a:xfrm flipH="1">
            <a:off x="405939" y="4529206"/>
            <a:ext cx="1338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5" name="Group 64"/>
          <p:cNvGrpSpPr/>
          <p:nvPr/>
        </p:nvGrpSpPr>
        <p:grpSpPr>
          <a:xfrm>
            <a:off x="2110985" y="4078594"/>
            <a:ext cx="1371600" cy="733425"/>
            <a:chOff x="2438401" y="4078594"/>
            <a:chExt cx="808037" cy="733425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446338" y="4078594"/>
              <a:ext cx="800100" cy="733425"/>
            </a:xfrm>
            <a:prstGeom prst="rect">
              <a:avLst/>
            </a:prstGeom>
            <a:gradFill>
              <a:gsLst>
                <a:gs pos="0">
                  <a:srgbClr val="DDEBCF">
                    <a:alpha val="45000"/>
                  </a:srgbClr>
                </a:gs>
                <a:gs pos="50000">
                  <a:srgbClr val="9CB86E">
                    <a:alpha val="29000"/>
                  </a:srgbClr>
                </a:gs>
                <a:gs pos="100000">
                  <a:srgbClr val="156B13">
                    <a:alpha val="39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46338" y="4205389"/>
              <a:ext cx="796925" cy="561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Accelerator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A. Hutton</a:t>
              </a:r>
            </a:p>
          </p:txBody>
        </p:sp>
        <p:cxnSp>
          <p:nvCxnSpPr>
            <p:cNvPr id="93" name="Straight Connector 106"/>
            <p:cNvCxnSpPr>
              <a:cxnSpLocks noChangeShapeType="1"/>
            </p:cNvCxnSpPr>
            <p:nvPr/>
          </p:nvCxnSpPr>
          <p:spPr bwMode="auto">
            <a:xfrm rot="10800000">
              <a:off x="2438401" y="4511168"/>
              <a:ext cx="79533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6" name="Group 65"/>
          <p:cNvGrpSpPr/>
          <p:nvPr/>
        </p:nvGrpSpPr>
        <p:grpSpPr>
          <a:xfrm>
            <a:off x="3840807" y="4089213"/>
            <a:ext cx="1519107" cy="733425"/>
            <a:chOff x="3733034" y="4078594"/>
            <a:chExt cx="914400" cy="73342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3789219" y="4078594"/>
              <a:ext cx="838200" cy="733425"/>
            </a:xfrm>
            <a:prstGeom prst="rect">
              <a:avLst/>
            </a:prstGeom>
            <a:gradFill>
              <a:gsLst>
                <a:gs pos="0">
                  <a:srgbClr val="DDEBCF">
                    <a:alpha val="45000"/>
                  </a:srgbClr>
                </a:gs>
                <a:gs pos="50000">
                  <a:srgbClr val="9CB86E">
                    <a:alpha val="29000"/>
                  </a:srgbClr>
                </a:gs>
                <a:gs pos="100000">
                  <a:srgbClr val="156B13">
                    <a:alpha val="39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33034" y="4142760"/>
              <a:ext cx="914400" cy="615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Theoretical &amp; Computational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Physics</a:t>
              </a:r>
              <a:endParaRPr lang="en-US" sz="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M. Pennington</a:t>
              </a:r>
            </a:p>
          </p:txBody>
        </p:sp>
        <p:cxnSp>
          <p:nvCxnSpPr>
            <p:cNvPr id="94" name="Straight Connector 107"/>
            <p:cNvCxnSpPr>
              <a:cxnSpLocks noChangeShapeType="1"/>
            </p:cNvCxnSpPr>
            <p:nvPr/>
          </p:nvCxnSpPr>
          <p:spPr bwMode="auto">
            <a:xfrm rot="10800000">
              <a:off x="3775367" y="4501807"/>
              <a:ext cx="838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2" name="Group 61"/>
          <p:cNvGrpSpPr/>
          <p:nvPr/>
        </p:nvGrpSpPr>
        <p:grpSpPr>
          <a:xfrm>
            <a:off x="5723841" y="4078594"/>
            <a:ext cx="1371600" cy="733425"/>
            <a:chOff x="5029200" y="4078594"/>
            <a:chExt cx="914400" cy="733425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095875" y="4078594"/>
              <a:ext cx="810768" cy="733425"/>
            </a:xfrm>
            <a:prstGeom prst="rect">
              <a:avLst/>
            </a:prstGeom>
            <a:gradFill>
              <a:gsLst>
                <a:gs pos="0">
                  <a:srgbClr val="DDEBCF">
                    <a:alpha val="45000"/>
                  </a:srgbClr>
                </a:gs>
                <a:gs pos="50000">
                  <a:srgbClr val="9CB86E">
                    <a:alpha val="29000"/>
                  </a:srgbClr>
                </a:gs>
                <a:gs pos="100000">
                  <a:srgbClr val="156B13">
                    <a:alpha val="39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29200" y="4131426"/>
              <a:ext cx="914400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Free Electron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Laser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G. Neil</a:t>
              </a:r>
            </a:p>
          </p:txBody>
        </p:sp>
        <p:cxnSp>
          <p:nvCxnSpPr>
            <p:cNvPr id="95" name="Straight Connector 110"/>
            <p:cNvCxnSpPr>
              <a:cxnSpLocks noChangeShapeType="1"/>
            </p:cNvCxnSpPr>
            <p:nvPr/>
          </p:nvCxnSpPr>
          <p:spPr bwMode="auto">
            <a:xfrm flipH="1">
              <a:off x="5095875" y="4495800"/>
              <a:ext cx="8063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9" name="Group 58"/>
          <p:cNvGrpSpPr/>
          <p:nvPr/>
        </p:nvGrpSpPr>
        <p:grpSpPr>
          <a:xfrm>
            <a:off x="228600" y="5029201"/>
            <a:ext cx="1683330" cy="1088885"/>
            <a:chOff x="831270" y="5029201"/>
            <a:chExt cx="1683330" cy="1088885"/>
          </a:xfrm>
        </p:grpSpPr>
        <p:sp>
          <p:nvSpPr>
            <p:cNvPr id="97" name="Rectangle 96"/>
            <p:cNvSpPr/>
            <p:nvPr/>
          </p:nvSpPr>
          <p:spPr bwMode="auto">
            <a:xfrm>
              <a:off x="838200" y="5029201"/>
              <a:ext cx="1676400" cy="1066800"/>
            </a:xfrm>
            <a:prstGeom prst="rect">
              <a:avLst/>
            </a:prstGeom>
            <a:gradFill>
              <a:gsLst>
                <a:gs pos="0">
                  <a:srgbClr val="DDEBCF">
                    <a:alpha val="45000"/>
                  </a:srgbClr>
                </a:gs>
                <a:gs pos="50000">
                  <a:srgbClr val="9CB86E">
                    <a:alpha val="29000"/>
                  </a:srgbClr>
                </a:gs>
                <a:gs pos="100000">
                  <a:srgbClr val="156B13">
                    <a:alpha val="39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199" y="5049982"/>
              <a:ext cx="1676401" cy="530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Deputy: P. Rossi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J. Gomez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31270" y="5410200"/>
              <a:ext cx="1676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Hall A: B. Michaels-Acting</a:t>
              </a:r>
              <a:endPara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Hall B: V. Burkert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Hall C: S. Wood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Hall D: E. </a:t>
              </a:r>
              <a:r>
                <a:rPr lang="en-US" sz="10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Chudakov</a:t>
              </a:r>
              <a:endPara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33130" y="5034240"/>
            <a:ext cx="1497102" cy="803275"/>
            <a:chOff x="6594522" y="5029211"/>
            <a:chExt cx="1330757" cy="585746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662256" y="5029211"/>
              <a:ext cx="1203262" cy="584663"/>
            </a:xfrm>
            <a:prstGeom prst="rect">
              <a:avLst/>
            </a:prstGeom>
            <a:gradFill>
              <a:gsLst>
                <a:gs pos="0">
                  <a:srgbClr val="DDEBCF">
                    <a:alpha val="45000"/>
                  </a:srgbClr>
                </a:gs>
                <a:gs pos="50000">
                  <a:srgbClr val="9CB86E">
                    <a:alpha val="29000"/>
                  </a:srgbClr>
                </a:gs>
                <a:gs pos="100000">
                  <a:srgbClr val="156B13">
                    <a:alpha val="39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94522" y="5053882"/>
              <a:ext cx="1330757" cy="561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Deputy: A. Lung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APM: L. Harwood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APM: R. </a:t>
              </a:r>
              <a:r>
                <a:rPr lang="en-US" sz="10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Yasky</a:t>
              </a:r>
              <a:endPara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APM: G. Young</a:t>
              </a: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2126670" y="5029201"/>
            <a:ext cx="1371600" cy="533399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24061" y="5001652"/>
            <a:ext cx="135497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Deputy: F. </a:t>
            </a:r>
            <a:r>
              <a:rPr lang="en-US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Pilat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381707" y="3999680"/>
            <a:ext cx="1381021" cy="800920"/>
            <a:chOff x="5680079" y="4047305"/>
            <a:chExt cx="819836" cy="80092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699815" y="4114800"/>
              <a:ext cx="800100" cy="733425"/>
            </a:xfrm>
            <a:prstGeom prst="rect">
              <a:avLst/>
            </a:prstGeom>
            <a:gradFill>
              <a:gsLst>
                <a:gs pos="0">
                  <a:srgbClr val="DDEBCF">
                    <a:alpha val="45000"/>
                  </a:srgbClr>
                </a:gs>
                <a:gs pos="50000">
                  <a:srgbClr val="9CB86E">
                    <a:alpha val="29000"/>
                  </a:srgbClr>
                </a:gs>
                <a:gs pos="100000">
                  <a:srgbClr val="156B13">
                    <a:alpha val="39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680079" y="4047305"/>
              <a:ext cx="796926" cy="7617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12 </a:t>
              </a:r>
              <a:r>
                <a:rPr lang="en-US" sz="1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GeV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Project Office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C. Rode</a:t>
              </a:r>
            </a:p>
          </p:txBody>
        </p:sp>
        <p:cxnSp>
          <p:nvCxnSpPr>
            <p:cNvPr id="96" name="Straight Connector 111"/>
            <p:cNvCxnSpPr>
              <a:cxnSpLocks noChangeShapeType="1"/>
            </p:cNvCxnSpPr>
            <p:nvPr/>
          </p:nvCxnSpPr>
          <p:spPr bwMode="auto">
            <a:xfrm rot="10800000">
              <a:off x="5694218" y="4544261"/>
              <a:ext cx="7953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" name="Straight Connector 87"/>
          <p:cNvCxnSpPr>
            <a:cxnSpLocks noChangeShapeType="1"/>
          </p:cNvCxnSpPr>
          <p:nvPr/>
        </p:nvCxnSpPr>
        <p:spPr bwMode="auto">
          <a:xfrm rot="16200000" flipH="1">
            <a:off x="7916494" y="3891269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Straight Connector 87"/>
          <p:cNvCxnSpPr>
            <a:cxnSpLocks noChangeShapeType="1"/>
          </p:cNvCxnSpPr>
          <p:nvPr/>
        </p:nvCxnSpPr>
        <p:spPr bwMode="auto">
          <a:xfrm>
            <a:off x="2761209" y="4792287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Straight Connector 87"/>
          <p:cNvCxnSpPr>
            <a:cxnSpLocks noChangeShapeType="1"/>
          </p:cNvCxnSpPr>
          <p:nvPr/>
        </p:nvCxnSpPr>
        <p:spPr bwMode="auto">
          <a:xfrm>
            <a:off x="1066800" y="48006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TextBox 62"/>
          <p:cNvSpPr txBox="1"/>
          <p:nvPr/>
        </p:nvSpPr>
        <p:spPr>
          <a:xfrm>
            <a:off x="6324600" y="1752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For this review this</a:t>
            </a:r>
          </a:p>
          <a:p>
            <a:r>
              <a:rPr lang="en-US" sz="1200" i="1" dirty="0" smtClean="0"/>
              <a:t>organization chart shows only</a:t>
            </a:r>
          </a:p>
          <a:p>
            <a:r>
              <a:rPr lang="en-US" sz="1200" i="1" dirty="0" smtClean="0"/>
              <a:t>the Science and Tech organization, not those under Operations.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3937541" y="5029201"/>
            <a:ext cx="1371600" cy="533399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34932" y="5001652"/>
            <a:ext cx="135497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Deputy: D. Richards</a:t>
            </a:r>
          </a:p>
        </p:txBody>
      </p:sp>
      <p:cxnSp>
        <p:nvCxnSpPr>
          <p:cNvPr id="64" name="Straight Connector 87"/>
          <p:cNvCxnSpPr>
            <a:cxnSpLocks noChangeShapeType="1"/>
          </p:cNvCxnSpPr>
          <p:nvPr/>
        </p:nvCxnSpPr>
        <p:spPr bwMode="auto">
          <a:xfrm>
            <a:off x="4572080" y="4792287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Rectangle 66"/>
          <p:cNvSpPr/>
          <p:nvPr/>
        </p:nvSpPr>
        <p:spPr bwMode="auto">
          <a:xfrm>
            <a:off x="5793235" y="5029201"/>
            <a:ext cx="1371600" cy="533399"/>
          </a:xfrm>
          <a:prstGeom prst="rect">
            <a:avLst/>
          </a:prstGeom>
          <a:gradFill>
            <a:gsLst>
              <a:gs pos="0">
                <a:srgbClr val="DDEBCF">
                  <a:alpha val="45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39000"/>
                </a:srgbClr>
              </a:gs>
            </a:gsLst>
            <a:lin ang="5400000" scaled="0"/>
          </a:gra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90626" y="5001652"/>
            <a:ext cx="135497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Deputy: G. Williams</a:t>
            </a:r>
          </a:p>
        </p:txBody>
      </p:sp>
      <p:cxnSp>
        <p:nvCxnSpPr>
          <p:cNvPr id="70" name="Straight Connector 87"/>
          <p:cNvCxnSpPr>
            <a:cxnSpLocks noChangeShapeType="1"/>
          </p:cNvCxnSpPr>
          <p:nvPr/>
        </p:nvCxnSpPr>
        <p:spPr bwMode="auto">
          <a:xfrm>
            <a:off x="6427774" y="4792287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Straight Connector 87"/>
          <p:cNvCxnSpPr>
            <a:cxnSpLocks noChangeShapeType="1"/>
          </p:cNvCxnSpPr>
          <p:nvPr/>
        </p:nvCxnSpPr>
        <p:spPr bwMode="auto">
          <a:xfrm>
            <a:off x="8117540" y="48006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010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119" r="5056" b="3805"/>
          <a:stretch>
            <a:fillRect/>
          </a:stretch>
        </p:blipFill>
        <p:spPr bwMode="auto">
          <a:xfrm>
            <a:off x="838200" y="990600"/>
            <a:ext cx="7391400" cy="513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8856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Experimental Nuclear Physics Program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39169" y="3115645"/>
            <a:ext cx="414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16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TextBox 374"/>
          <p:cNvSpPr txBox="1"/>
          <p:nvPr/>
        </p:nvSpPr>
        <p:spPr>
          <a:xfrm>
            <a:off x="111752" y="601980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Enhanced capabilities in existing Halls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80"/>
          <p:cNvGrpSpPr/>
          <p:nvPr/>
        </p:nvGrpSpPr>
        <p:grpSpPr>
          <a:xfrm>
            <a:off x="762000" y="805032"/>
            <a:ext cx="7665955" cy="5301296"/>
            <a:chOff x="793665" y="805032"/>
            <a:chExt cx="7939090" cy="5301296"/>
          </a:xfrm>
        </p:grpSpPr>
        <p:grpSp>
          <p:nvGrpSpPr>
            <p:cNvPr id="4" name="Group 377"/>
            <p:cNvGrpSpPr/>
            <p:nvPr/>
          </p:nvGrpSpPr>
          <p:grpSpPr>
            <a:xfrm>
              <a:off x="793665" y="805032"/>
              <a:ext cx="7939090" cy="5301296"/>
              <a:chOff x="793665" y="805032"/>
              <a:chExt cx="7939090" cy="5301296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520865" y="4648200"/>
                <a:ext cx="961475" cy="1353195"/>
              </a:xfrm>
              <a:custGeom>
                <a:avLst/>
                <a:gdLst>
                  <a:gd name="T0" fmla="*/ 0 w 334"/>
                  <a:gd name="T1" fmla="*/ 584 h 584"/>
                  <a:gd name="T2" fmla="*/ 286 w 334"/>
                  <a:gd name="T3" fmla="*/ 39 h 584"/>
                  <a:gd name="T4" fmla="*/ 287 w 334"/>
                  <a:gd name="T5" fmla="*/ 37 h 584"/>
                  <a:gd name="T6" fmla="*/ 290 w 334"/>
                  <a:gd name="T7" fmla="*/ 31 h 584"/>
                  <a:gd name="T8" fmla="*/ 299 w 334"/>
                  <a:gd name="T9" fmla="*/ 22 h 584"/>
                  <a:gd name="T10" fmla="*/ 313 w 334"/>
                  <a:gd name="T11" fmla="*/ 10 h 584"/>
                  <a:gd name="T12" fmla="*/ 334 w 334"/>
                  <a:gd name="T13" fmla="*/ 0 h 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84"/>
                  <a:gd name="T23" fmla="*/ 334 w 334"/>
                  <a:gd name="T24" fmla="*/ 584 h 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84">
                    <a:moveTo>
                      <a:pt x="0" y="584"/>
                    </a:moveTo>
                    <a:lnTo>
                      <a:pt x="286" y="39"/>
                    </a:lnTo>
                    <a:lnTo>
                      <a:pt x="287" y="37"/>
                    </a:lnTo>
                    <a:lnTo>
                      <a:pt x="290" y="31"/>
                    </a:lnTo>
                    <a:lnTo>
                      <a:pt x="299" y="22"/>
                    </a:lnTo>
                    <a:lnTo>
                      <a:pt x="313" y="10"/>
                    </a:lnTo>
                    <a:lnTo>
                      <a:pt x="334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376"/>
              <p:cNvGrpSpPr/>
              <p:nvPr/>
            </p:nvGrpSpPr>
            <p:grpSpPr>
              <a:xfrm>
                <a:off x="793665" y="805032"/>
                <a:ext cx="7939090" cy="5301296"/>
                <a:chOff x="793665" y="805032"/>
                <a:chExt cx="7939090" cy="5301296"/>
              </a:xfrm>
            </p:grpSpPr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2376932" y="5791200"/>
                  <a:ext cx="397256" cy="315128"/>
                </a:xfrm>
                <a:custGeom>
                  <a:avLst/>
                  <a:gdLst>
                    <a:gd name="T0" fmla="*/ 63 w 138"/>
                    <a:gd name="T1" fmla="*/ 0 h 136"/>
                    <a:gd name="T2" fmla="*/ 0 w 138"/>
                    <a:gd name="T3" fmla="*/ 113 h 136"/>
                    <a:gd name="T4" fmla="*/ 78 w 138"/>
                    <a:gd name="T5" fmla="*/ 136 h 136"/>
                    <a:gd name="T6" fmla="*/ 138 w 138"/>
                    <a:gd name="T7" fmla="*/ 1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36"/>
                    <a:gd name="T14" fmla="*/ 138 w 138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36">
                      <a:moveTo>
                        <a:pt x="63" y="0"/>
                      </a:moveTo>
                      <a:lnTo>
                        <a:pt x="0" y="113"/>
                      </a:lnTo>
                      <a:lnTo>
                        <a:pt x="78" y="136"/>
                      </a:lnTo>
                      <a:lnTo>
                        <a:pt x="138" y="16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375"/>
                <p:cNvGrpSpPr/>
                <p:nvPr/>
              </p:nvGrpSpPr>
              <p:grpSpPr>
                <a:xfrm>
                  <a:off x="793665" y="805032"/>
                  <a:ext cx="7939090" cy="4909968"/>
                  <a:chOff x="793665" y="919034"/>
                  <a:chExt cx="7939090" cy="4909968"/>
                </a:xfrm>
              </p:grpSpPr>
              <p:sp>
                <p:nvSpPr>
                  <p:cNvPr id="8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123" y="4783983"/>
                    <a:ext cx="2012188" cy="7090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Freeform 9"/>
                  <p:cNvSpPr>
                    <a:spLocks/>
                  </p:cNvSpPr>
                  <p:nvPr/>
                </p:nvSpPr>
                <p:spPr bwMode="auto">
                  <a:xfrm>
                    <a:off x="2374053" y="3750549"/>
                    <a:ext cx="290745" cy="192321"/>
                  </a:xfrm>
                  <a:custGeom>
                    <a:avLst/>
                    <a:gdLst>
                      <a:gd name="T0" fmla="*/ 0 w 101"/>
                      <a:gd name="T1" fmla="*/ 40 h 83"/>
                      <a:gd name="T2" fmla="*/ 68 w 101"/>
                      <a:gd name="T3" fmla="*/ 0 h 83"/>
                      <a:gd name="T4" fmla="*/ 70 w 101"/>
                      <a:gd name="T5" fmla="*/ 0 h 83"/>
                      <a:gd name="T6" fmla="*/ 74 w 101"/>
                      <a:gd name="T7" fmla="*/ 0 h 83"/>
                      <a:gd name="T8" fmla="*/ 80 w 101"/>
                      <a:gd name="T9" fmla="*/ 0 h 83"/>
                      <a:gd name="T10" fmla="*/ 86 w 101"/>
                      <a:gd name="T11" fmla="*/ 3 h 83"/>
                      <a:gd name="T12" fmla="*/ 92 w 101"/>
                      <a:gd name="T13" fmla="*/ 7 h 83"/>
                      <a:gd name="T14" fmla="*/ 98 w 101"/>
                      <a:gd name="T15" fmla="*/ 15 h 83"/>
                      <a:gd name="T16" fmla="*/ 101 w 101"/>
                      <a:gd name="T17" fmla="*/ 27 h 83"/>
                      <a:gd name="T18" fmla="*/ 101 w 101"/>
                      <a:gd name="T19" fmla="*/ 43 h 83"/>
                      <a:gd name="T20" fmla="*/ 33 w 101"/>
                      <a:gd name="T21" fmla="*/ 83 h 83"/>
                      <a:gd name="T22" fmla="*/ 0 w 101"/>
                      <a:gd name="T23" fmla="*/ 40 h 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1"/>
                      <a:gd name="T37" fmla="*/ 0 h 83"/>
                      <a:gd name="T38" fmla="*/ 101 w 101"/>
                      <a:gd name="T39" fmla="*/ 83 h 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1" h="83">
                        <a:moveTo>
                          <a:pt x="0" y="40"/>
                        </a:move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80" y="0"/>
                        </a:lnTo>
                        <a:lnTo>
                          <a:pt x="86" y="3"/>
                        </a:lnTo>
                        <a:lnTo>
                          <a:pt x="92" y="7"/>
                        </a:lnTo>
                        <a:lnTo>
                          <a:pt x="98" y="15"/>
                        </a:lnTo>
                        <a:lnTo>
                          <a:pt x="101" y="27"/>
                        </a:lnTo>
                        <a:lnTo>
                          <a:pt x="101" y="43"/>
                        </a:lnTo>
                        <a:lnTo>
                          <a:pt x="33" y="83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Freeform 10"/>
                  <p:cNvSpPr>
                    <a:spLocks/>
                  </p:cNvSpPr>
                  <p:nvPr/>
                </p:nvSpPr>
                <p:spPr bwMode="auto">
                  <a:xfrm>
                    <a:off x="2374053" y="3750549"/>
                    <a:ext cx="290745" cy="192321"/>
                  </a:xfrm>
                  <a:custGeom>
                    <a:avLst/>
                    <a:gdLst>
                      <a:gd name="T0" fmla="*/ 0 w 101"/>
                      <a:gd name="T1" fmla="*/ 40 h 83"/>
                      <a:gd name="T2" fmla="*/ 68 w 101"/>
                      <a:gd name="T3" fmla="*/ 0 h 83"/>
                      <a:gd name="T4" fmla="*/ 70 w 101"/>
                      <a:gd name="T5" fmla="*/ 0 h 83"/>
                      <a:gd name="T6" fmla="*/ 74 w 101"/>
                      <a:gd name="T7" fmla="*/ 0 h 83"/>
                      <a:gd name="T8" fmla="*/ 80 w 101"/>
                      <a:gd name="T9" fmla="*/ 0 h 83"/>
                      <a:gd name="T10" fmla="*/ 86 w 101"/>
                      <a:gd name="T11" fmla="*/ 3 h 83"/>
                      <a:gd name="T12" fmla="*/ 92 w 101"/>
                      <a:gd name="T13" fmla="*/ 7 h 83"/>
                      <a:gd name="T14" fmla="*/ 98 w 101"/>
                      <a:gd name="T15" fmla="*/ 15 h 83"/>
                      <a:gd name="T16" fmla="*/ 101 w 101"/>
                      <a:gd name="T17" fmla="*/ 27 h 83"/>
                      <a:gd name="T18" fmla="*/ 101 w 101"/>
                      <a:gd name="T19" fmla="*/ 43 h 83"/>
                      <a:gd name="T20" fmla="*/ 33 w 101"/>
                      <a:gd name="T21" fmla="*/ 83 h 83"/>
                      <a:gd name="T22" fmla="*/ 0 w 101"/>
                      <a:gd name="T23" fmla="*/ 40 h 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1"/>
                      <a:gd name="T37" fmla="*/ 0 h 83"/>
                      <a:gd name="T38" fmla="*/ 101 w 101"/>
                      <a:gd name="T39" fmla="*/ 83 h 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1" h="83">
                        <a:moveTo>
                          <a:pt x="0" y="40"/>
                        </a:move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80" y="0"/>
                        </a:lnTo>
                        <a:lnTo>
                          <a:pt x="86" y="3"/>
                        </a:lnTo>
                        <a:lnTo>
                          <a:pt x="92" y="7"/>
                        </a:lnTo>
                        <a:lnTo>
                          <a:pt x="98" y="15"/>
                        </a:lnTo>
                        <a:lnTo>
                          <a:pt x="101" y="27"/>
                        </a:lnTo>
                        <a:lnTo>
                          <a:pt x="101" y="43"/>
                        </a:lnTo>
                        <a:lnTo>
                          <a:pt x="33" y="83"/>
                        </a:lnTo>
                        <a:lnTo>
                          <a:pt x="0" y="4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11"/>
                  <p:cNvSpPr>
                    <a:spLocks/>
                  </p:cNvSpPr>
                  <p:nvPr/>
                </p:nvSpPr>
                <p:spPr bwMode="auto">
                  <a:xfrm>
                    <a:off x="2385568" y="3752867"/>
                    <a:ext cx="279231" cy="176101"/>
                  </a:xfrm>
                  <a:custGeom>
                    <a:avLst/>
                    <a:gdLst>
                      <a:gd name="T0" fmla="*/ 29 w 97"/>
                      <a:gd name="T1" fmla="*/ 76 h 76"/>
                      <a:gd name="T2" fmla="*/ 0 w 97"/>
                      <a:gd name="T3" fmla="*/ 39 h 76"/>
                      <a:gd name="T4" fmla="*/ 67 w 97"/>
                      <a:gd name="T5" fmla="*/ 0 h 76"/>
                      <a:gd name="T6" fmla="*/ 69 w 97"/>
                      <a:gd name="T7" fmla="*/ 0 h 76"/>
                      <a:gd name="T8" fmla="*/ 73 w 97"/>
                      <a:gd name="T9" fmla="*/ 0 h 76"/>
                      <a:gd name="T10" fmla="*/ 79 w 97"/>
                      <a:gd name="T11" fmla="*/ 2 h 76"/>
                      <a:gd name="T12" fmla="*/ 87 w 97"/>
                      <a:gd name="T13" fmla="*/ 5 h 76"/>
                      <a:gd name="T14" fmla="*/ 93 w 97"/>
                      <a:gd name="T15" fmla="*/ 12 h 76"/>
                      <a:gd name="T16" fmla="*/ 96 w 97"/>
                      <a:gd name="T17" fmla="*/ 23 h 76"/>
                      <a:gd name="T18" fmla="*/ 97 w 97"/>
                      <a:gd name="T19" fmla="*/ 38 h 76"/>
                      <a:gd name="T20" fmla="*/ 29 w 97"/>
                      <a:gd name="T21" fmla="*/ 76 h 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7"/>
                      <a:gd name="T34" fmla="*/ 0 h 76"/>
                      <a:gd name="T35" fmla="*/ 97 w 97"/>
                      <a:gd name="T36" fmla="*/ 76 h 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7" h="76">
                        <a:moveTo>
                          <a:pt x="29" y="76"/>
                        </a:moveTo>
                        <a:lnTo>
                          <a:pt x="0" y="39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9" y="2"/>
                        </a:lnTo>
                        <a:lnTo>
                          <a:pt x="87" y="5"/>
                        </a:lnTo>
                        <a:lnTo>
                          <a:pt x="93" y="12"/>
                        </a:lnTo>
                        <a:lnTo>
                          <a:pt x="96" y="23"/>
                        </a:lnTo>
                        <a:lnTo>
                          <a:pt x="97" y="38"/>
                        </a:lnTo>
                        <a:lnTo>
                          <a:pt x="29" y="76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 12"/>
                  <p:cNvSpPr>
                    <a:spLocks/>
                  </p:cNvSpPr>
                  <p:nvPr/>
                </p:nvSpPr>
                <p:spPr bwMode="auto">
                  <a:xfrm>
                    <a:off x="2399961" y="3752867"/>
                    <a:ext cx="261959" cy="166832"/>
                  </a:xfrm>
                  <a:custGeom>
                    <a:avLst/>
                    <a:gdLst>
                      <a:gd name="T0" fmla="*/ 24 w 91"/>
                      <a:gd name="T1" fmla="*/ 72 h 72"/>
                      <a:gd name="T2" fmla="*/ 0 w 91"/>
                      <a:gd name="T3" fmla="*/ 39 h 72"/>
                      <a:gd name="T4" fmla="*/ 65 w 91"/>
                      <a:gd name="T5" fmla="*/ 0 h 72"/>
                      <a:gd name="T6" fmla="*/ 67 w 91"/>
                      <a:gd name="T7" fmla="*/ 2 h 72"/>
                      <a:gd name="T8" fmla="*/ 73 w 91"/>
                      <a:gd name="T9" fmla="*/ 2 h 72"/>
                      <a:gd name="T10" fmla="*/ 79 w 91"/>
                      <a:gd name="T11" fmla="*/ 5 h 72"/>
                      <a:gd name="T12" fmla="*/ 86 w 91"/>
                      <a:gd name="T13" fmla="*/ 11 h 72"/>
                      <a:gd name="T14" fmla="*/ 91 w 91"/>
                      <a:gd name="T15" fmla="*/ 20 h 72"/>
                      <a:gd name="T16" fmla="*/ 91 w 91"/>
                      <a:gd name="T17" fmla="*/ 33 h 72"/>
                      <a:gd name="T18" fmla="*/ 24 w 91"/>
                      <a:gd name="T19" fmla="*/ 72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72"/>
                      <a:gd name="T32" fmla="*/ 91 w 91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72">
                        <a:moveTo>
                          <a:pt x="24" y="72"/>
                        </a:moveTo>
                        <a:lnTo>
                          <a:pt x="0" y="39"/>
                        </a:lnTo>
                        <a:lnTo>
                          <a:pt x="65" y="0"/>
                        </a:lnTo>
                        <a:lnTo>
                          <a:pt x="67" y="2"/>
                        </a:lnTo>
                        <a:lnTo>
                          <a:pt x="73" y="2"/>
                        </a:lnTo>
                        <a:lnTo>
                          <a:pt x="79" y="5"/>
                        </a:lnTo>
                        <a:lnTo>
                          <a:pt x="86" y="11"/>
                        </a:lnTo>
                        <a:lnTo>
                          <a:pt x="91" y="20"/>
                        </a:lnTo>
                        <a:lnTo>
                          <a:pt x="91" y="33"/>
                        </a:lnTo>
                        <a:lnTo>
                          <a:pt x="24" y="72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>
                    <a:off x="2411476" y="3757501"/>
                    <a:ext cx="250444" cy="150613"/>
                  </a:xfrm>
                  <a:custGeom>
                    <a:avLst/>
                    <a:gdLst>
                      <a:gd name="T0" fmla="*/ 20 w 87"/>
                      <a:gd name="T1" fmla="*/ 65 h 65"/>
                      <a:gd name="T2" fmla="*/ 0 w 87"/>
                      <a:gd name="T3" fmla="*/ 39 h 65"/>
                      <a:gd name="T4" fmla="*/ 64 w 87"/>
                      <a:gd name="T5" fmla="*/ 0 h 65"/>
                      <a:gd name="T6" fmla="*/ 66 w 87"/>
                      <a:gd name="T7" fmla="*/ 0 h 65"/>
                      <a:gd name="T8" fmla="*/ 70 w 87"/>
                      <a:gd name="T9" fmla="*/ 1 h 65"/>
                      <a:gd name="T10" fmla="*/ 76 w 87"/>
                      <a:gd name="T11" fmla="*/ 4 h 65"/>
                      <a:gd name="T12" fmla="*/ 82 w 87"/>
                      <a:gd name="T13" fmla="*/ 9 h 65"/>
                      <a:gd name="T14" fmla="*/ 85 w 87"/>
                      <a:gd name="T15" fmla="*/ 16 h 65"/>
                      <a:gd name="T16" fmla="*/ 87 w 87"/>
                      <a:gd name="T17" fmla="*/ 28 h 65"/>
                      <a:gd name="T18" fmla="*/ 20 w 87"/>
                      <a:gd name="T19" fmla="*/ 65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7"/>
                      <a:gd name="T31" fmla="*/ 0 h 65"/>
                      <a:gd name="T32" fmla="*/ 87 w 87"/>
                      <a:gd name="T33" fmla="*/ 65 h 6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7" h="65">
                        <a:moveTo>
                          <a:pt x="20" y="65"/>
                        </a:moveTo>
                        <a:lnTo>
                          <a:pt x="0" y="39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70" y="1"/>
                        </a:lnTo>
                        <a:lnTo>
                          <a:pt x="76" y="4"/>
                        </a:lnTo>
                        <a:lnTo>
                          <a:pt x="82" y="9"/>
                        </a:lnTo>
                        <a:lnTo>
                          <a:pt x="85" y="16"/>
                        </a:lnTo>
                        <a:lnTo>
                          <a:pt x="87" y="28"/>
                        </a:lnTo>
                        <a:lnTo>
                          <a:pt x="20" y="65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4"/>
                  <p:cNvSpPr>
                    <a:spLocks/>
                  </p:cNvSpPr>
                  <p:nvPr/>
                </p:nvSpPr>
                <p:spPr bwMode="auto">
                  <a:xfrm>
                    <a:off x="2425869" y="3759818"/>
                    <a:ext cx="230293" cy="139027"/>
                  </a:xfrm>
                  <a:custGeom>
                    <a:avLst/>
                    <a:gdLst>
                      <a:gd name="T0" fmla="*/ 15 w 80"/>
                      <a:gd name="T1" fmla="*/ 60 h 60"/>
                      <a:gd name="T2" fmla="*/ 0 w 80"/>
                      <a:gd name="T3" fmla="*/ 38 h 60"/>
                      <a:gd name="T4" fmla="*/ 62 w 80"/>
                      <a:gd name="T5" fmla="*/ 0 h 60"/>
                      <a:gd name="T6" fmla="*/ 64 w 80"/>
                      <a:gd name="T7" fmla="*/ 0 h 60"/>
                      <a:gd name="T8" fmla="*/ 65 w 80"/>
                      <a:gd name="T9" fmla="*/ 0 h 60"/>
                      <a:gd name="T10" fmla="*/ 68 w 80"/>
                      <a:gd name="T11" fmla="*/ 2 h 60"/>
                      <a:gd name="T12" fmla="*/ 71 w 80"/>
                      <a:gd name="T13" fmla="*/ 3 h 60"/>
                      <a:gd name="T14" fmla="*/ 74 w 80"/>
                      <a:gd name="T15" fmla="*/ 6 h 60"/>
                      <a:gd name="T16" fmla="*/ 77 w 80"/>
                      <a:gd name="T17" fmla="*/ 9 h 60"/>
                      <a:gd name="T18" fmla="*/ 79 w 80"/>
                      <a:gd name="T19" fmla="*/ 12 h 60"/>
                      <a:gd name="T20" fmla="*/ 80 w 80"/>
                      <a:gd name="T21" fmla="*/ 17 h 60"/>
                      <a:gd name="T22" fmla="*/ 80 w 80"/>
                      <a:gd name="T23" fmla="*/ 23 h 60"/>
                      <a:gd name="T24" fmla="*/ 15 w 80"/>
                      <a:gd name="T25" fmla="*/ 60 h 6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0"/>
                      <a:gd name="T40" fmla="*/ 0 h 60"/>
                      <a:gd name="T41" fmla="*/ 80 w 80"/>
                      <a:gd name="T42" fmla="*/ 60 h 6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0" h="60">
                        <a:moveTo>
                          <a:pt x="15" y="60"/>
                        </a:moveTo>
                        <a:lnTo>
                          <a:pt x="0" y="38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8" y="2"/>
                        </a:lnTo>
                        <a:lnTo>
                          <a:pt x="71" y="3"/>
                        </a:lnTo>
                        <a:lnTo>
                          <a:pt x="74" y="6"/>
                        </a:lnTo>
                        <a:lnTo>
                          <a:pt x="77" y="9"/>
                        </a:lnTo>
                        <a:lnTo>
                          <a:pt x="79" y="12"/>
                        </a:lnTo>
                        <a:lnTo>
                          <a:pt x="80" y="17"/>
                        </a:lnTo>
                        <a:lnTo>
                          <a:pt x="80" y="23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5"/>
                  <p:cNvSpPr>
                    <a:spLocks/>
                  </p:cNvSpPr>
                  <p:nvPr/>
                </p:nvSpPr>
                <p:spPr bwMode="auto">
                  <a:xfrm>
                    <a:off x="2437384" y="3759818"/>
                    <a:ext cx="218779" cy="125124"/>
                  </a:xfrm>
                  <a:custGeom>
                    <a:avLst/>
                    <a:gdLst>
                      <a:gd name="T0" fmla="*/ 11 w 76"/>
                      <a:gd name="T1" fmla="*/ 54 h 54"/>
                      <a:gd name="T2" fmla="*/ 0 w 76"/>
                      <a:gd name="T3" fmla="*/ 38 h 54"/>
                      <a:gd name="T4" fmla="*/ 61 w 76"/>
                      <a:gd name="T5" fmla="*/ 0 h 54"/>
                      <a:gd name="T6" fmla="*/ 63 w 76"/>
                      <a:gd name="T7" fmla="*/ 2 h 54"/>
                      <a:gd name="T8" fmla="*/ 64 w 76"/>
                      <a:gd name="T9" fmla="*/ 3 h 54"/>
                      <a:gd name="T10" fmla="*/ 67 w 76"/>
                      <a:gd name="T11" fmla="*/ 5 h 54"/>
                      <a:gd name="T12" fmla="*/ 70 w 76"/>
                      <a:gd name="T13" fmla="*/ 8 h 54"/>
                      <a:gd name="T14" fmla="*/ 73 w 76"/>
                      <a:gd name="T15" fmla="*/ 11 h 54"/>
                      <a:gd name="T16" fmla="*/ 76 w 76"/>
                      <a:gd name="T17" fmla="*/ 15 h 54"/>
                      <a:gd name="T18" fmla="*/ 76 w 76"/>
                      <a:gd name="T19" fmla="*/ 18 h 54"/>
                      <a:gd name="T20" fmla="*/ 11 w 76"/>
                      <a:gd name="T21" fmla="*/ 54 h 5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6"/>
                      <a:gd name="T34" fmla="*/ 0 h 54"/>
                      <a:gd name="T35" fmla="*/ 76 w 76"/>
                      <a:gd name="T36" fmla="*/ 54 h 5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6" h="54">
                        <a:moveTo>
                          <a:pt x="11" y="54"/>
                        </a:moveTo>
                        <a:lnTo>
                          <a:pt x="0" y="38"/>
                        </a:lnTo>
                        <a:lnTo>
                          <a:pt x="61" y="0"/>
                        </a:lnTo>
                        <a:lnTo>
                          <a:pt x="63" y="2"/>
                        </a:lnTo>
                        <a:lnTo>
                          <a:pt x="64" y="3"/>
                        </a:lnTo>
                        <a:lnTo>
                          <a:pt x="67" y="5"/>
                        </a:lnTo>
                        <a:lnTo>
                          <a:pt x="70" y="8"/>
                        </a:lnTo>
                        <a:lnTo>
                          <a:pt x="73" y="11"/>
                        </a:lnTo>
                        <a:lnTo>
                          <a:pt x="76" y="15"/>
                        </a:lnTo>
                        <a:lnTo>
                          <a:pt x="76" y="18"/>
                        </a:lnTo>
                        <a:lnTo>
                          <a:pt x="11" y="54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6"/>
                  <p:cNvSpPr>
                    <a:spLocks/>
                  </p:cNvSpPr>
                  <p:nvPr/>
                </p:nvSpPr>
                <p:spPr bwMode="auto">
                  <a:xfrm>
                    <a:off x="2451777" y="3764452"/>
                    <a:ext cx="204385" cy="108904"/>
                  </a:xfrm>
                  <a:custGeom>
                    <a:avLst/>
                    <a:gdLst>
                      <a:gd name="T0" fmla="*/ 71 w 71"/>
                      <a:gd name="T1" fmla="*/ 12 h 47"/>
                      <a:gd name="T2" fmla="*/ 6 w 71"/>
                      <a:gd name="T3" fmla="*/ 47 h 47"/>
                      <a:gd name="T4" fmla="*/ 0 w 71"/>
                      <a:gd name="T5" fmla="*/ 36 h 47"/>
                      <a:gd name="T6" fmla="*/ 59 w 71"/>
                      <a:gd name="T7" fmla="*/ 0 h 47"/>
                      <a:gd name="T8" fmla="*/ 71 w 71"/>
                      <a:gd name="T9" fmla="*/ 12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47"/>
                      <a:gd name="T17" fmla="*/ 71 w 71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47">
                        <a:moveTo>
                          <a:pt x="71" y="12"/>
                        </a:moveTo>
                        <a:lnTo>
                          <a:pt x="6" y="47"/>
                        </a:lnTo>
                        <a:lnTo>
                          <a:pt x="0" y="36"/>
                        </a:lnTo>
                        <a:lnTo>
                          <a:pt x="59" y="0"/>
                        </a:lnTo>
                        <a:lnTo>
                          <a:pt x="71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2339509" y="3840917"/>
                    <a:ext cx="146812" cy="127441"/>
                  </a:xfrm>
                  <a:custGeom>
                    <a:avLst/>
                    <a:gdLst>
                      <a:gd name="T0" fmla="*/ 37 w 51"/>
                      <a:gd name="T1" fmla="*/ 53 h 55"/>
                      <a:gd name="T2" fmla="*/ 46 w 51"/>
                      <a:gd name="T3" fmla="*/ 44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3 w 51"/>
                      <a:gd name="T13" fmla="*/ 3 h 55"/>
                      <a:gd name="T14" fmla="*/ 3 w 51"/>
                      <a:gd name="T15" fmla="*/ 11 h 55"/>
                      <a:gd name="T16" fmla="*/ 0 w 51"/>
                      <a:gd name="T17" fmla="*/ 23 h 55"/>
                      <a:gd name="T18" fmla="*/ 1 w 51"/>
                      <a:gd name="T19" fmla="*/ 38 h 55"/>
                      <a:gd name="T20" fmla="*/ 10 w 51"/>
                      <a:gd name="T21" fmla="*/ 49 h 55"/>
                      <a:gd name="T22" fmla="*/ 24 w 51"/>
                      <a:gd name="T23" fmla="*/ 55 h 55"/>
                      <a:gd name="T24" fmla="*/ 37 w 51"/>
                      <a:gd name="T25" fmla="*/ 53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7" y="53"/>
                        </a:moveTo>
                        <a:lnTo>
                          <a:pt x="46" y="44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3" y="3"/>
                        </a:lnTo>
                        <a:lnTo>
                          <a:pt x="3" y="11"/>
                        </a:lnTo>
                        <a:lnTo>
                          <a:pt x="0" y="23"/>
                        </a:lnTo>
                        <a:lnTo>
                          <a:pt x="1" y="38"/>
                        </a:lnTo>
                        <a:lnTo>
                          <a:pt x="10" y="49"/>
                        </a:lnTo>
                        <a:lnTo>
                          <a:pt x="24" y="55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2339509" y="3840917"/>
                    <a:ext cx="146812" cy="127441"/>
                  </a:xfrm>
                  <a:custGeom>
                    <a:avLst/>
                    <a:gdLst>
                      <a:gd name="T0" fmla="*/ 37 w 51"/>
                      <a:gd name="T1" fmla="*/ 53 h 55"/>
                      <a:gd name="T2" fmla="*/ 46 w 51"/>
                      <a:gd name="T3" fmla="*/ 44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3 w 51"/>
                      <a:gd name="T13" fmla="*/ 3 h 55"/>
                      <a:gd name="T14" fmla="*/ 3 w 51"/>
                      <a:gd name="T15" fmla="*/ 11 h 55"/>
                      <a:gd name="T16" fmla="*/ 0 w 51"/>
                      <a:gd name="T17" fmla="*/ 23 h 55"/>
                      <a:gd name="T18" fmla="*/ 1 w 51"/>
                      <a:gd name="T19" fmla="*/ 38 h 55"/>
                      <a:gd name="T20" fmla="*/ 10 w 51"/>
                      <a:gd name="T21" fmla="*/ 49 h 55"/>
                      <a:gd name="T22" fmla="*/ 24 w 51"/>
                      <a:gd name="T23" fmla="*/ 55 h 55"/>
                      <a:gd name="T24" fmla="*/ 37 w 51"/>
                      <a:gd name="T25" fmla="*/ 53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7" y="53"/>
                        </a:moveTo>
                        <a:lnTo>
                          <a:pt x="46" y="44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3" y="3"/>
                        </a:lnTo>
                        <a:lnTo>
                          <a:pt x="3" y="11"/>
                        </a:lnTo>
                        <a:lnTo>
                          <a:pt x="0" y="23"/>
                        </a:lnTo>
                        <a:lnTo>
                          <a:pt x="1" y="38"/>
                        </a:lnTo>
                        <a:lnTo>
                          <a:pt x="10" y="49"/>
                        </a:lnTo>
                        <a:lnTo>
                          <a:pt x="24" y="55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262459" y="3192125"/>
                    <a:ext cx="460587" cy="18073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3085084" y="2800532"/>
                    <a:ext cx="1589024" cy="804039"/>
                  </a:xfrm>
                  <a:custGeom>
                    <a:avLst/>
                    <a:gdLst>
                      <a:gd name="T0" fmla="*/ 0 w 552"/>
                      <a:gd name="T1" fmla="*/ 304 h 347"/>
                      <a:gd name="T2" fmla="*/ 520 w 552"/>
                      <a:gd name="T3" fmla="*/ 0 h 347"/>
                      <a:gd name="T4" fmla="*/ 521 w 552"/>
                      <a:gd name="T5" fmla="*/ 0 h 347"/>
                      <a:gd name="T6" fmla="*/ 526 w 552"/>
                      <a:gd name="T7" fmla="*/ 0 h 347"/>
                      <a:gd name="T8" fmla="*/ 531 w 552"/>
                      <a:gd name="T9" fmla="*/ 0 h 347"/>
                      <a:gd name="T10" fmla="*/ 539 w 552"/>
                      <a:gd name="T11" fmla="*/ 3 h 347"/>
                      <a:gd name="T12" fmla="*/ 545 w 552"/>
                      <a:gd name="T13" fmla="*/ 8 h 347"/>
                      <a:gd name="T14" fmla="*/ 549 w 552"/>
                      <a:gd name="T15" fmla="*/ 15 h 347"/>
                      <a:gd name="T16" fmla="*/ 552 w 552"/>
                      <a:gd name="T17" fmla="*/ 27 h 347"/>
                      <a:gd name="T18" fmla="*/ 552 w 552"/>
                      <a:gd name="T19" fmla="*/ 44 h 347"/>
                      <a:gd name="T20" fmla="*/ 33 w 552"/>
                      <a:gd name="T21" fmla="*/ 347 h 347"/>
                      <a:gd name="T22" fmla="*/ 0 w 552"/>
                      <a:gd name="T23" fmla="*/ 304 h 3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52"/>
                      <a:gd name="T37" fmla="*/ 0 h 347"/>
                      <a:gd name="T38" fmla="*/ 552 w 552"/>
                      <a:gd name="T39" fmla="*/ 347 h 3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52" h="347">
                        <a:moveTo>
                          <a:pt x="0" y="304"/>
                        </a:moveTo>
                        <a:lnTo>
                          <a:pt x="520" y="0"/>
                        </a:lnTo>
                        <a:lnTo>
                          <a:pt x="521" y="0"/>
                        </a:lnTo>
                        <a:lnTo>
                          <a:pt x="526" y="0"/>
                        </a:lnTo>
                        <a:lnTo>
                          <a:pt x="531" y="0"/>
                        </a:lnTo>
                        <a:lnTo>
                          <a:pt x="539" y="3"/>
                        </a:lnTo>
                        <a:lnTo>
                          <a:pt x="545" y="8"/>
                        </a:lnTo>
                        <a:lnTo>
                          <a:pt x="549" y="15"/>
                        </a:lnTo>
                        <a:lnTo>
                          <a:pt x="552" y="27"/>
                        </a:lnTo>
                        <a:lnTo>
                          <a:pt x="552" y="44"/>
                        </a:lnTo>
                        <a:lnTo>
                          <a:pt x="33" y="347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1"/>
                  <p:cNvSpPr>
                    <a:spLocks/>
                  </p:cNvSpPr>
                  <p:nvPr/>
                </p:nvSpPr>
                <p:spPr bwMode="auto">
                  <a:xfrm>
                    <a:off x="3085084" y="2800532"/>
                    <a:ext cx="1589024" cy="804039"/>
                  </a:xfrm>
                  <a:custGeom>
                    <a:avLst/>
                    <a:gdLst>
                      <a:gd name="T0" fmla="*/ 0 w 552"/>
                      <a:gd name="T1" fmla="*/ 304 h 347"/>
                      <a:gd name="T2" fmla="*/ 520 w 552"/>
                      <a:gd name="T3" fmla="*/ 0 h 347"/>
                      <a:gd name="T4" fmla="*/ 521 w 552"/>
                      <a:gd name="T5" fmla="*/ 0 h 347"/>
                      <a:gd name="T6" fmla="*/ 526 w 552"/>
                      <a:gd name="T7" fmla="*/ 0 h 347"/>
                      <a:gd name="T8" fmla="*/ 531 w 552"/>
                      <a:gd name="T9" fmla="*/ 0 h 347"/>
                      <a:gd name="T10" fmla="*/ 539 w 552"/>
                      <a:gd name="T11" fmla="*/ 3 h 347"/>
                      <a:gd name="T12" fmla="*/ 545 w 552"/>
                      <a:gd name="T13" fmla="*/ 8 h 347"/>
                      <a:gd name="T14" fmla="*/ 549 w 552"/>
                      <a:gd name="T15" fmla="*/ 15 h 347"/>
                      <a:gd name="T16" fmla="*/ 552 w 552"/>
                      <a:gd name="T17" fmla="*/ 27 h 347"/>
                      <a:gd name="T18" fmla="*/ 552 w 552"/>
                      <a:gd name="T19" fmla="*/ 44 h 347"/>
                      <a:gd name="T20" fmla="*/ 33 w 552"/>
                      <a:gd name="T21" fmla="*/ 347 h 347"/>
                      <a:gd name="T22" fmla="*/ 0 w 552"/>
                      <a:gd name="T23" fmla="*/ 304 h 3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52"/>
                      <a:gd name="T37" fmla="*/ 0 h 347"/>
                      <a:gd name="T38" fmla="*/ 552 w 552"/>
                      <a:gd name="T39" fmla="*/ 347 h 3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52" h="347">
                        <a:moveTo>
                          <a:pt x="0" y="304"/>
                        </a:moveTo>
                        <a:lnTo>
                          <a:pt x="520" y="0"/>
                        </a:lnTo>
                        <a:lnTo>
                          <a:pt x="521" y="0"/>
                        </a:lnTo>
                        <a:lnTo>
                          <a:pt x="526" y="0"/>
                        </a:lnTo>
                        <a:lnTo>
                          <a:pt x="531" y="0"/>
                        </a:lnTo>
                        <a:lnTo>
                          <a:pt x="539" y="3"/>
                        </a:lnTo>
                        <a:lnTo>
                          <a:pt x="545" y="8"/>
                        </a:lnTo>
                        <a:lnTo>
                          <a:pt x="549" y="15"/>
                        </a:lnTo>
                        <a:lnTo>
                          <a:pt x="552" y="27"/>
                        </a:lnTo>
                        <a:lnTo>
                          <a:pt x="552" y="44"/>
                        </a:lnTo>
                        <a:lnTo>
                          <a:pt x="33" y="347"/>
                        </a:lnTo>
                        <a:lnTo>
                          <a:pt x="0" y="30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2356" y="363469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7661" y="366249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3010239" y="3690304"/>
                    <a:ext cx="11515" cy="18537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5 h 8"/>
                      <a:gd name="T4" fmla="*/ 3 w 4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8"/>
                      <a:gd name="T11" fmla="*/ 4 w 4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8">
                        <a:moveTo>
                          <a:pt x="4" y="0"/>
                        </a:moveTo>
                        <a:lnTo>
                          <a:pt x="0" y="5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044783" y="3725061"/>
                    <a:ext cx="23029" cy="2085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3720" y="3725061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1293" y="3701890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5988" y="3674085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6440" y="3646279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1135" y="361847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8708" y="359298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160" y="3567497"/>
                    <a:ext cx="25908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3855" y="353969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1428" y="3514204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6123" y="348639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6575" y="345859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1269" y="343078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8843" y="340761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3537" y="337981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93989" y="335200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8684" y="332420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6257" y="3301029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6709" y="3273224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1404" y="324541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176099" y="3231516"/>
                    <a:ext cx="2879" cy="231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1396" y="3157368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6091" y="312956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6543" y="3101757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1237" y="3073952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8811" y="3050781"/>
                    <a:ext cx="28787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99263" y="3022975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3957" y="2995170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8652" y="296736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6225" y="2944193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6677" y="291638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1372" y="288858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36067" y="2863094"/>
                    <a:ext cx="31665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3640" y="283528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4092" y="280748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8787" y="277967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3481" y="2756507"/>
                    <a:ext cx="31665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23933" y="272870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1507" y="270089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64"/>
                  <p:cNvSpPr>
                    <a:spLocks/>
                  </p:cNvSpPr>
                  <p:nvPr/>
                </p:nvSpPr>
                <p:spPr bwMode="auto">
                  <a:xfrm>
                    <a:off x="5327565" y="2673091"/>
                    <a:ext cx="17272" cy="13903"/>
                  </a:xfrm>
                  <a:custGeom>
                    <a:avLst/>
                    <a:gdLst>
                      <a:gd name="T0" fmla="*/ 3 w 6"/>
                      <a:gd name="T1" fmla="*/ 6 h 6"/>
                      <a:gd name="T2" fmla="*/ 6 w 6"/>
                      <a:gd name="T3" fmla="*/ 5 h 6"/>
                      <a:gd name="T4" fmla="*/ 0 w 6"/>
                      <a:gd name="T5" fmla="*/ 0 h 6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6"/>
                      <a:gd name="T11" fmla="*/ 6 w 6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6">
                        <a:moveTo>
                          <a:pt x="3" y="6"/>
                        </a:moveTo>
                        <a:lnTo>
                          <a:pt x="6" y="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75749" y="2638334"/>
                    <a:ext cx="25908" cy="18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21055" y="262906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63481" y="265687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0079" y="3171271"/>
                    <a:ext cx="25908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92807" y="3141148"/>
                    <a:ext cx="25908" cy="162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32355" y="312956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77660" y="315505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20087" y="3182856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65392" y="321066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04940" y="3238467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47367" y="3261638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92672" y="328944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37977" y="3317249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77525" y="3345054"/>
                    <a:ext cx="28787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19952" y="3368225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65257" y="339603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4805" y="3423836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50111" y="3451642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92537" y="347713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37843" y="3504935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77391" y="3532741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22696" y="355591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5123" y="3583717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10428" y="361152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49976" y="363932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21189" y="3662499"/>
                    <a:ext cx="2879" cy="46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5741" y="3725061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8168" y="3750549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3473" y="3778355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8779" y="3806160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8327" y="382933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0753" y="385713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6059" y="388494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5607" y="3908113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912" y="393591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53339" y="3963724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2887" y="3991529"/>
                    <a:ext cx="31665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8192" y="4017018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3497" y="4044823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5924" y="407262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5472" y="409580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6"/>
                  <p:cNvSpPr>
                    <a:spLocks/>
                  </p:cNvSpPr>
                  <p:nvPr/>
                </p:nvSpPr>
                <p:spPr bwMode="auto">
                  <a:xfrm>
                    <a:off x="4610777" y="4123605"/>
                    <a:ext cx="28787" cy="13903"/>
                  </a:xfrm>
                  <a:custGeom>
                    <a:avLst/>
                    <a:gdLst>
                      <a:gd name="T0" fmla="*/ 10 w 10"/>
                      <a:gd name="T1" fmla="*/ 0 h 6"/>
                      <a:gd name="T2" fmla="*/ 0 w 10"/>
                      <a:gd name="T3" fmla="*/ 6 h 6"/>
                      <a:gd name="T4" fmla="*/ 0 w 10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10"/>
                      <a:gd name="T10" fmla="*/ 0 h 6"/>
                      <a:gd name="T11" fmla="*/ 10 w 10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" h="6">
                        <a:moveTo>
                          <a:pt x="10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4636685" y="4153728"/>
                    <a:ext cx="25908" cy="18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8501" y="414445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43196" y="411665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10"/>
                  <p:cNvSpPr>
                    <a:spLocks/>
                  </p:cNvSpPr>
                  <p:nvPr/>
                </p:nvSpPr>
                <p:spPr bwMode="auto">
                  <a:xfrm>
                    <a:off x="3073569" y="2805166"/>
                    <a:ext cx="1600539" cy="799405"/>
                  </a:xfrm>
                  <a:custGeom>
                    <a:avLst/>
                    <a:gdLst>
                      <a:gd name="T0" fmla="*/ 527 w 556"/>
                      <a:gd name="T1" fmla="*/ 0 h 345"/>
                      <a:gd name="T2" fmla="*/ 530 w 556"/>
                      <a:gd name="T3" fmla="*/ 0 h 345"/>
                      <a:gd name="T4" fmla="*/ 534 w 556"/>
                      <a:gd name="T5" fmla="*/ 0 h 345"/>
                      <a:gd name="T6" fmla="*/ 540 w 556"/>
                      <a:gd name="T7" fmla="*/ 1 h 345"/>
                      <a:gd name="T8" fmla="*/ 546 w 556"/>
                      <a:gd name="T9" fmla="*/ 4 h 345"/>
                      <a:gd name="T10" fmla="*/ 552 w 556"/>
                      <a:gd name="T11" fmla="*/ 10 h 345"/>
                      <a:gd name="T12" fmla="*/ 556 w 556"/>
                      <a:gd name="T13" fmla="*/ 22 h 345"/>
                      <a:gd name="T14" fmla="*/ 556 w 556"/>
                      <a:gd name="T15" fmla="*/ 37 h 345"/>
                      <a:gd name="T16" fmla="*/ 28 w 556"/>
                      <a:gd name="T17" fmla="*/ 345 h 345"/>
                      <a:gd name="T18" fmla="*/ 0 w 556"/>
                      <a:gd name="T19" fmla="*/ 306 h 345"/>
                      <a:gd name="T20" fmla="*/ 527 w 556"/>
                      <a:gd name="T21" fmla="*/ 0 h 34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56"/>
                      <a:gd name="T34" fmla="*/ 0 h 345"/>
                      <a:gd name="T35" fmla="*/ 556 w 556"/>
                      <a:gd name="T36" fmla="*/ 345 h 34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56" h="345">
                        <a:moveTo>
                          <a:pt x="527" y="0"/>
                        </a:moveTo>
                        <a:lnTo>
                          <a:pt x="530" y="0"/>
                        </a:lnTo>
                        <a:lnTo>
                          <a:pt x="534" y="0"/>
                        </a:lnTo>
                        <a:lnTo>
                          <a:pt x="540" y="1"/>
                        </a:lnTo>
                        <a:lnTo>
                          <a:pt x="546" y="4"/>
                        </a:lnTo>
                        <a:lnTo>
                          <a:pt x="552" y="10"/>
                        </a:lnTo>
                        <a:lnTo>
                          <a:pt x="556" y="22"/>
                        </a:lnTo>
                        <a:lnTo>
                          <a:pt x="556" y="37"/>
                        </a:lnTo>
                        <a:lnTo>
                          <a:pt x="28" y="345"/>
                        </a:lnTo>
                        <a:lnTo>
                          <a:pt x="0" y="306"/>
                        </a:lnTo>
                        <a:lnTo>
                          <a:pt x="527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11"/>
                  <p:cNvSpPr>
                    <a:spLocks/>
                  </p:cNvSpPr>
                  <p:nvPr/>
                </p:nvSpPr>
                <p:spPr bwMode="auto">
                  <a:xfrm>
                    <a:off x="3085084" y="2805166"/>
                    <a:ext cx="1589024" cy="785502"/>
                  </a:xfrm>
                  <a:custGeom>
                    <a:avLst/>
                    <a:gdLst>
                      <a:gd name="T0" fmla="*/ 526 w 552"/>
                      <a:gd name="T1" fmla="*/ 0 h 339"/>
                      <a:gd name="T2" fmla="*/ 529 w 552"/>
                      <a:gd name="T3" fmla="*/ 0 h 339"/>
                      <a:gd name="T4" fmla="*/ 533 w 552"/>
                      <a:gd name="T5" fmla="*/ 1 h 339"/>
                      <a:gd name="T6" fmla="*/ 540 w 552"/>
                      <a:gd name="T7" fmla="*/ 3 h 339"/>
                      <a:gd name="T8" fmla="*/ 546 w 552"/>
                      <a:gd name="T9" fmla="*/ 9 h 339"/>
                      <a:gd name="T10" fmla="*/ 551 w 552"/>
                      <a:gd name="T11" fmla="*/ 18 h 339"/>
                      <a:gd name="T12" fmla="*/ 552 w 552"/>
                      <a:gd name="T13" fmla="*/ 33 h 339"/>
                      <a:gd name="T14" fmla="*/ 26 w 552"/>
                      <a:gd name="T15" fmla="*/ 339 h 339"/>
                      <a:gd name="T16" fmla="*/ 0 w 552"/>
                      <a:gd name="T17" fmla="*/ 306 h 339"/>
                      <a:gd name="T18" fmla="*/ 526 w 552"/>
                      <a:gd name="T19" fmla="*/ 0 h 3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2"/>
                      <a:gd name="T31" fmla="*/ 0 h 339"/>
                      <a:gd name="T32" fmla="*/ 552 w 552"/>
                      <a:gd name="T33" fmla="*/ 339 h 3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2" h="339">
                        <a:moveTo>
                          <a:pt x="526" y="0"/>
                        </a:moveTo>
                        <a:lnTo>
                          <a:pt x="529" y="0"/>
                        </a:lnTo>
                        <a:lnTo>
                          <a:pt x="533" y="1"/>
                        </a:lnTo>
                        <a:lnTo>
                          <a:pt x="540" y="3"/>
                        </a:lnTo>
                        <a:lnTo>
                          <a:pt x="546" y="9"/>
                        </a:lnTo>
                        <a:lnTo>
                          <a:pt x="551" y="18"/>
                        </a:lnTo>
                        <a:lnTo>
                          <a:pt x="552" y="33"/>
                        </a:lnTo>
                        <a:lnTo>
                          <a:pt x="26" y="339"/>
                        </a:lnTo>
                        <a:lnTo>
                          <a:pt x="0" y="306"/>
                        </a:lnTo>
                        <a:lnTo>
                          <a:pt x="526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12"/>
                  <p:cNvSpPr>
                    <a:spLocks/>
                  </p:cNvSpPr>
                  <p:nvPr/>
                </p:nvSpPr>
                <p:spPr bwMode="auto">
                  <a:xfrm>
                    <a:off x="3102356" y="2807483"/>
                    <a:ext cx="1568873" cy="771599"/>
                  </a:xfrm>
                  <a:custGeom>
                    <a:avLst/>
                    <a:gdLst>
                      <a:gd name="T0" fmla="*/ 524 w 545"/>
                      <a:gd name="T1" fmla="*/ 0 h 333"/>
                      <a:gd name="T2" fmla="*/ 525 w 545"/>
                      <a:gd name="T3" fmla="*/ 0 h 333"/>
                      <a:gd name="T4" fmla="*/ 530 w 545"/>
                      <a:gd name="T5" fmla="*/ 2 h 333"/>
                      <a:gd name="T6" fmla="*/ 536 w 545"/>
                      <a:gd name="T7" fmla="*/ 3 h 333"/>
                      <a:gd name="T8" fmla="*/ 540 w 545"/>
                      <a:gd name="T9" fmla="*/ 9 h 333"/>
                      <a:gd name="T10" fmla="*/ 545 w 545"/>
                      <a:gd name="T11" fmla="*/ 17 h 333"/>
                      <a:gd name="T12" fmla="*/ 545 w 545"/>
                      <a:gd name="T13" fmla="*/ 27 h 333"/>
                      <a:gd name="T14" fmla="*/ 20 w 545"/>
                      <a:gd name="T15" fmla="*/ 333 h 333"/>
                      <a:gd name="T16" fmla="*/ 0 w 545"/>
                      <a:gd name="T17" fmla="*/ 305 h 333"/>
                      <a:gd name="T18" fmla="*/ 524 w 545"/>
                      <a:gd name="T19" fmla="*/ 0 h 3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5"/>
                      <a:gd name="T31" fmla="*/ 0 h 333"/>
                      <a:gd name="T32" fmla="*/ 545 w 545"/>
                      <a:gd name="T33" fmla="*/ 333 h 3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5" h="333">
                        <a:moveTo>
                          <a:pt x="524" y="0"/>
                        </a:moveTo>
                        <a:lnTo>
                          <a:pt x="525" y="0"/>
                        </a:lnTo>
                        <a:lnTo>
                          <a:pt x="530" y="2"/>
                        </a:lnTo>
                        <a:lnTo>
                          <a:pt x="536" y="3"/>
                        </a:lnTo>
                        <a:lnTo>
                          <a:pt x="540" y="9"/>
                        </a:lnTo>
                        <a:lnTo>
                          <a:pt x="545" y="17"/>
                        </a:lnTo>
                        <a:lnTo>
                          <a:pt x="545" y="27"/>
                        </a:lnTo>
                        <a:lnTo>
                          <a:pt x="20" y="333"/>
                        </a:lnTo>
                        <a:lnTo>
                          <a:pt x="0" y="305"/>
                        </a:lnTo>
                        <a:lnTo>
                          <a:pt x="524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3"/>
                  <p:cNvSpPr>
                    <a:spLocks/>
                  </p:cNvSpPr>
                  <p:nvPr/>
                </p:nvSpPr>
                <p:spPr bwMode="auto">
                  <a:xfrm>
                    <a:off x="3116749" y="2807483"/>
                    <a:ext cx="1554480" cy="760014"/>
                  </a:xfrm>
                  <a:custGeom>
                    <a:avLst/>
                    <a:gdLst>
                      <a:gd name="T0" fmla="*/ 522 w 540"/>
                      <a:gd name="T1" fmla="*/ 0 h 328"/>
                      <a:gd name="T2" fmla="*/ 522 w 540"/>
                      <a:gd name="T3" fmla="*/ 0 h 328"/>
                      <a:gd name="T4" fmla="*/ 523 w 540"/>
                      <a:gd name="T5" fmla="*/ 2 h 328"/>
                      <a:gd name="T6" fmla="*/ 526 w 540"/>
                      <a:gd name="T7" fmla="*/ 2 h 328"/>
                      <a:gd name="T8" fmla="*/ 529 w 540"/>
                      <a:gd name="T9" fmla="*/ 5 h 328"/>
                      <a:gd name="T10" fmla="*/ 532 w 540"/>
                      <a:gd name="T11" fmla="*/ 6 h 328"/>
                      <a:gd name="T12" fmla="*/ 535 w 540"/>
                      <a:gd name="T13" fmla="*/ 9 h 328"/>
                      <a:gd name="T14" fmla="*/ 538 w 540"/>
                      <a:gd name="T15" fmla="*/ 14 h 328"/>
                      <a:gd name="T16" fmla="*/ 540 w 540"/>
                      <a:gd name="T17" fmla="*/ 18 h 328"/>
                      <a:gd name="T18" fmla="*/ 540 w 540"/>
                      <a:gd name="T19" fmla="*/ 23 h 328"/>
                      <a:gd name="T20" fmla="*/ 15 w 540"/>
                      <a:gd name="T21" fmla="*/ 328 h 328"/>
                      <a:gd name="T22" fmla="*/ 0 w 540"/>
                      <a:gd name="T23" fmla="*/ 305 h 328"/>
                      <a:gd name="T24" fmla="*/ 522 w 540"/>
                      <a:gd name="T25" fmla="*/ 0 h 3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40"/>
                      <a:gd name="T40" fmla="*/ 0 h 328"/>
                      <a:gd name="T41" fmla="*/ 540 w 540"/>
                      <a:gd name="T42" fmla="*/ 328 h 3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40" h="328">
                        <a:moveTo>
                          <a:pt x="522" y="0"/>
                        </a:moveTo>
                        <a:lnTo>
                          <a:pt x="522" y="0"/>
                        </a:lnTo>
                        <a:lnTo>
                          <a:pt x="523" y="2"/>
                        </a:lnTo>
                        <a:lnTo>
                          <a:pt x="526" y="2"/>
                        </a:lnTo>
                        <a:lnTo>
                          <a:pt x="529" y="5"/>
                        </a:lnTo>
                        <a:lnTo>
                          <a:pt x="532" y="6"/>
                        </a:lnTo>
                        <a:lnTo>
                          <a:pt x="535" y="9"/>
                        </a:lnTo>
                        <a:lnTo>
                          <a:pt x="538" y="14"/>
                        </a:lnTo>
                        <a:lnTo>
                          <a:pt x="540" y="18"/>
                        </a:lnTo>
                        <a:lnTo>
                          <a:pt x="540" y="23"/>
                        </a:lnTo>
                        <a:lnTo>
                          <a:pt x="15" y="328"/>
                        </a:lnTo>
                        <a:lnTo>
                          <a:pt x="0" y="305"/>
                        </a:lnTo>
                        <a:lnTo>
                          <a:pt x="522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14"/>
                  <p:cNvSpPr>
                    <a:spLocks/>
                  </p:cNvSpPr>
                  <p:nvPr/>
                </p:nvSpPr>
                <p:spPr bwMode="auto">
                  <a:xfrm>
                    <a:off x="3128264" y="2807483"/>
                    <a:ext cx="1542965" cy="748428"/>
                  </a:xfrm>
                  <a:custGeom>
                    <a:avLst/>
                    <a:gdLst>
                      <a:gd name="T0" fmla="*/ 521 w 536"/>
                      <a:gd name="T1" fmla="*/ 0 h 323"/>
                      <a:gd name="T2" fmla="*/ 521 w 536"/>
                      <a:gd name="T3" fmla="*/ 2 h 323"/>
                      <a:gd name="T4" fmla="*/ 524 w 536"/>
                      <a:gd name="T5" fmla="*/ 3 h 323"/>
                      <a:gd name="T6" fmla="*/ 527 w 536"/>
                      <a:gd name="T7" fmla="*/ 5 h 323"/>
                      <a:gd name="T8" fmla="*/ 530 w 536"/>
                      <a:gd name="T9" fmla="*/ 8 h 323"/>
                      <a:gd name="T10" fmla="*/ 533 w 536"/>
                      <a:gd name="T11" fmla="*/ 11 h 323"/>
                      <a:gd name="T12" fmla="*/ 534 w 536"/>
                      <a:gd name="T13" fmla="*/ 15 h 323"/>
                      <a:gd name="T14" fmla="*/ 536 w 536"/>
                      <a:gd name="T15" fmla="*/ 18 h 323"/>
                      <a:gd name="T16" fmla="*/ 12 w 536"/>
                      <a:gd name="T17" fmla="*/ 323 h 323"/>
                      <a:gd name="T18" fmla="*/ 0 w 536"/>
                      <a:gd name="T19" fmla="*/ 305 h 323"/>
                      <a:gd name="T20" fmla="*/ 521 w 536"/>
                      <a:gd name="T21" fmla="*/ 0 h 32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6"/>
                      <a:gd name="T34" fmla="*/ 0 h 323"/>
                      <a:gd name="T35" fmla="*/ 536 w 536"/>
                      <a:gd name="T36" fmla="*/ 323 h 32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6" h="323">
                        <a:moveTo>
                          <a:pt x="521" y="0"/>
                        </a:moveTo>
                        <a:lnTo>
                          <a:pt x="521" y="2"/>
                        </a:lnTo>
                        <a:lnTo>
                          <a:pt x="524" y="3"/>
                        </a:lnTo>
                        <a:lnTo>
                          <a:pt x="527" y="5"/>
                        </a:lnTo>
                        <a:lnTo>
                          <a:pt x="530" y="8"/>
                        </a:lnTo>
                        <a:lnTo>
                          <a:pt x="533" y="11"/>
                        </a:lnTo>
                        <a:lnTo>
                          <a:pt x="534" y="15"/>
                        </a:lnTo>
                        <a:lnTo>
                          <a:pt x="536" y="18"/>
                        </a:lnTo>
                        <a:lnTo>
                          <a:pt x="12" y="323"/>
                        </a:lnTo>
                        <a:lnTo>
                          <a:pt x="0" y="305"/>
                        </a:lnTo>
                        <a:lnTo>
                          <a:pt x="521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15"/>
                  <p:cNvSpPr>
                    <a:spLocks/>
                  </p:cNvSpPr>
                  <p:nvPr/>
                </p:nvSpPr>
                <p:spPr bwMode="auto">
                  <a:xfrm>
                    <a:off x="3171444" y="2812118"/>
                    <a:ext cx="1494028" cy="720623"/>
                  </a:xfrm>
                  <a:custGeom>
                    <a:avLst/>
                    <a:gdLst>
                      <a:gd name="T0" fmla="*/ 519 w 519"/>
                      <a:gd name="T1" fmla="*/ 12 h 311"/>
                      <a:gd name="T2" fmla="*/ 6 w 519"/>
                      <a:gd name="T3" fmla="*/ 311 h 311"/>
                      <a:gd name="T4" fmla="*/ 0 w 519"/>
                      <a:gd name="T5" fmla="*/ 299 h 311"/>
                      <a:gd name="T6" fmla="*/ 509 w 519"/>
                      <a:gd name="T7" fmla="*/ 0 h 311"/>
                      <a:gd name="T8" fmla="*/ 519 w 519"/>
                      <a:gd name="T9" fmla="*/ 12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9"/>
                      <a:gd name="T16" fmla="*/ 0 h 311"/>
                      <a:gd name="T17" fmla="*/ 519 w 519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9" h="311">
                        <a:moveTo>
                          <a:pt x="519" y="12"/>
                        </a:moveTo>
                        <a:lnTo>
                          <a:pt x="6" y="311"/>
                        </a:lnTo>
                        <a:lnTo>
                          <a:pt x="0" y="299"/>
                        </a:lnTo>
                        <a:lnTo>
                          <a:pt x="509" y="0"/>
                        </a:lnTo>
                        <a:lnTo>
                          <a:pt x="51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16"/>
                  <p:cNvSpPr>
                    <a:spLocks/>
                  </p:cNvSpPr>
                  <p:nvPr/>
                </p:nvSpPr>
                <p:spPr bwMode="auto">
                  <a:xfrm>
                    <a:off x="3059176" y="3493350"/>
                    <a:ext cx="152569" cy="127441"/>
                  </a:xfrm>
                  <a:custGeom>
                    <a:avLst/>
                    <a:gdLst>
                      <a:gd name="T0" fmla="*/ 38 w 53"/>
                      <a:gd name="T1" fmla="*/ 52 h 55"/>
                      <a:gd name="T2" fmla="*/ 48 w 53"/>
                      <a:gd name="T3" fmla="*/ 43 h 55"/>
                      <a:gd name="T4" fmla="*/ 53 w 53"/>
                      <a:gd name="T5" fmla="*/ 32 h 55"/>
                      <a:gd name="T6" fmla="*/ 50 w 53"/>
                      <a:gd name="T7" fmla="*/ 17 h 55"/>
                      <a:gd name="T8" fmla="*/ 41 w 53"/>
                      <a:gd name="T9" fmla="*/ 6 h 55"/>
                      <a:gd name="T10" fmla="*/ 29 w 53"/>
                      <a:gd name="T11" fmla="*/ 0 h 55"/>
                      <a:gd name="T12" fmla="*/ 15 w 53"/>
                      <a:gd name="T13" fmla="*/ 2 h 55"/>
                      <a:gd name="T14" fmla="*/ 5 w 53"/>
                      <a:gd name="T15" fmla="*/ 11 h 55"/>
                      <a:gd name="T16" fmla="*/ 0 w 53"/>
                      <a:gd name="T17" fmla="*/ 24 h 55"/>
                      <a:gd name="T18" fmla="*/ 3 w 53"/>
                      <a:gd name="T19" fmla="*/ 37 h 55"/>
                      <a:gd name="T20" fmla="*/ 12 w 53"/>
                      <a:gd name="T21" fmla="*/ 49 h 55"/>
                      <a:gd name="T22" fmla="*/ 24 w 53"/>
                      <a:gd name="T23" fmla="*/ 55 h 55"/>
                      <a:gd name="T24" fmla="*/ 38 w 53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55"/>
                      <a:gd name="T41" fmla="*/ 53 w 53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55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3" y="32"/>
                        </a:lnTo>
                        <a:lnTo>
                          <a:pt x="50" y="17"/>
                        </a:lnTo>
                        <a:lnTo>
                          <a:pt x="41" y="6"/>
                        </a:lnTo>
                        <a:lnTo>
                          <a:pt x="29" y="0"/>
                        </a:lnTo>
                        <a:lnTo>
                          <a:pt x="15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2" y="49"/>
                        </a:lnTo>
                        <a:lnTo>
                          <a:pt x="24" y="55"/>
                        </a:ln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17"/>
                  <p:cNvSpPr>
                    <a:spLocks/>
                  </p:cNvSpPr>
                  <p:nvPr/>
                </p:nvSpPr>
                <p:spPr bwMode="auto">
                  <a:xfrm>
                    <a:off x="3059176" y="3493350"/>
                    <a:ext cx="152569" cy="127441"/>
                  </a:xfrm>
                  <a:custGeom>
                    <a:avLst/>
                    <a:gdLst>
                      <a:gd name="T0" fmla="*/ 38 w 53"/>
                      <a:gd name="T1" fmla="*/ 52 h 55"/>
                      <a:gd name="T2" fmla="*/ 48 w 53"/>
                      <a:gd name="T3" fmla="*/ 43 h 55"/>
                      <a:gd name="T4" fmla="*/ 53 w 53"/>
                      <a:gd name="T5" fmla="*/ 32 h 55"/>
                      <a:gd name="T6" fmla="*/ 50 w 53"/>
                      <a:gd name="T7" fmla="*/ 17 h 55"/>
                      <a:gd name="T8" fmla="*/ 41 w 53"/>
                      <a:gd name="T9" fmla="*/ 6 h 55"/>
                      <a:gd name="T10" fmla="*/ 29 w 53"/>
                      <a:gd name="T11" fmla="*/ 0 h 55"/>
                      <a:gd name="T12" fmla="*/ 15 w 53"/>
                      <a:gd name="T13" fmla="*/ 2 h 55"/>
                      <a:gd name="T14" fmla="*/ 5 w 53"/>
                      <a:gd name="T15" fmla="*/ 11 h 55"/>
                      <a:gd name="T16" fmla="*/ 0 w 53"/>
                      <a:gd name="T17" fmla="*/ 24 h 55"/>
                      <a:gd name="T18" fmla="*/ 3 w 53"/>
                      <a:gd name="T19" fmla="*/ 37 h 55"/>
                      <a:gd name="T20" fmla="*/ 12 w 53"/>
                      <a:gd name="T21" fmla="*/ 49 h 55"/>
                      <a:gd name="T22" fmla="*/ 24 w 53"/>
                      <a:gd name="T23" fmla="*/ 55 h 55"/>
                      <a:gd name="T24" fmla="*/ 38 w 53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55"/>
                      <a:gd name="T41" fmla="*/ 53 w 53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55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3" y="32"/>
                        </a:lnTo>
                        <a:lnTo>
                          <a:pt x="50" y="17"/>
                        </a:lnTo>
                        <a:lnTo>
                          <a:pt x="41" y="6"/>
                        </a:lnTo>
                        <a:lnTo>
                          <a:pt x="29" y="0"/>
                        </a:lnTo>
                        <a:lnTo>
                          <a:pt x="15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2" y="49"/>
                        </a:lnTo>
                        <a:lnTo>
                          <a:pt x="24" y="55"/>
                        </a:lnTo>
                        <a:lnTo>
                          <a:pt x="38" y="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190492" y="323383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2308" y="3233833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2760" y="3206027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28668" y="3178222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9984" y="370420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7256" y="3676402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37708" y="364859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595281" y="3655548"/>
                    <a:ext cx="17272" cy="695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26"/>
                  <p:cNvSpPr>
                    <a:spLocks/>
                  </p:cNvSpPr>
                  <p:nvPr/>
                </p:nvSpPr>
                <p:spPr bwMode="auto">
                  <a:xfrm>
                    <a:off x="1982555" y="3949821"/>
                    <a:ext cx="166963" cy="217809"/>
                  </a:xfrm>
                  <a:custGeom>
                    <a:avLst/>
                    <a:gdLst>
                      <a:gd name="T0" fmla="*/ 58 w 58"/>
                      <a:gd name="T1" fmla="*/ 94 h 94"/>
                      <a:gd name="T2" fmla="*/ 58 w 58"/>
                      <a:gd name="T3" fmla="*/ 27 h 94"/>
                      <a:gd name="T4" fmla="*/ 0 w 58"/>
                      <a:gd name="T5" fmla="*/ 0 h 94"/>
                      <a:gd name="T6" fmla="*/ 0 w 58"/>
                      <a:gd name="T7" fmla="*/ 68 h 94"/>
                      <a:gd name="T8" fmla="*/ 58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58" y="94"/>
                        </a:moveTo>
                        <a:lnTo>
                          <a:pt x="58" y="27"/>
                        </a:lnTo>
                        <a:lnTo>
                          <a:pt x="0" y="0"/>
                        </a:lnTo>
                        <a:lnTo>
                          <a:pt x="0" y="68"/>
                        </a:lnTo>
                        <a:lnTo>
                          <a:pt x="58" y="94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27"/>
                  <p:cNvSpPr>
                    <a:spLocks/>
                  </p:cNvSpPr>
                  <p:nvPr/>
                </p:nvSpPr>
                <p:spPr bwMode="auto">
                  <a:xfrm>
                    <a:off x="2149517" y="3949821"/>
                    <a:ext cx="164084" cy="217809"/>
                  </a:xfrm>
                  <a:custGeom>
                    <a:avLst/>
                    <a:gdLst>
                      <a:gd name="T0" fmla="*/ 0 w 57"/>
                      <a:gd name="T1" fmla="*/ 94 h 94"/>
                      <a:gd name="T2" fmla="*/ 0 w 57"/>
                      <a:gd name="T3" fmla="*/ 27 h 94"/>
                      <a:gd name="T4" fmla="*/ 57 w 57"/>
                      <a:gd name="T5" fmla="*/ 0 h 94"/>
                      <a:gd name="T6" fmla="*/ 57 w 57"/>
                      <a:gd name="T7" fmla="*/ 68 h 94"/>
                      <a:gd name="T8" fmla="*/ 0 w 57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"/>
                      <a:gd name="T16" fmla="*/ 0 h 94"/>
                      <a:gd name="T17" fmla="*/ 57 w 57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" h="94">
                        <a:moveTo>
                          <a:pt x="0" y="94"/>
                        </a:moveTo>
                        <a:lnTo>
                          <a:pt x="0" y="27"/>
                        </a:lnTo>
                        <a:lnTo>
                          <a:pt x="57" y="0"/>
                        </a:lnTo>
                        <a:lnTo>
                          <a:pt x="57" y="68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3601" y="3905796"/>
                    <a:ext cx="97875" cy="4402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29"/>
                  <p:cNvSpPr>
                    <a:spLocks/>
                  </p:cNvSpPr>
                  <p:nvPr/>
                </p:nvSpPr>
                <p:spPr bwMode="auto">
                  <a:xfrm>
                    <a:off x="2359660" y="3407616"/>
                    <a:ext cx="2492925" cy="878187"/>
                  </a:xfrm>
                  <a:custGeom>
                    <a:avLst/>
                    <a:gdLst>
                      <a:gd name="T0" fmla="*/ 866 w 866"/>
                      <a:gd name="T1" fmla="*/ 324 h 379"/>
                      <a:gd name="T2" fmla="*/ 789 w 866"/>
                      <a:gd name="T3" fmla="*/ 237 h 379"/>
                      <a:gd name="T4" fmla="*/ 786 w 866"/>
                      <a:gd name="T5" fmla="*/ 239 h 379"/>
                      <a:gd name="T6" fmla="*/ 778 w 866"/>
                      <a:gd name="T7" fmla="*/ 245 h 379"/>
                      <a:gd name="T8" fmla="*/ 764 w 866"/>
                      <a:gd name="T9" fmla="*/ 254 h 379"/>
                      <a:gd name="T10" fmla="*/ 745 w 866"/>
                      <a:gd name="T11" fmla="*/ 266 h 379"/>
                      <a:gd name="T12" fmla="*/ 722 w 866"/>
                      <a:gd name="T13" fmla="*/ 279 h 379"/>
                      <a:gd name="T14" fmla="*/ 697 w 866"/>
                      <a:gd name="T15" fmla="*/ 294 h 379"/>
                      <a:gd name="T16" fmla="*/ 667 w 866"/>
                      <a:gd name="T17" fmla="*/ 309 h 379"/>
                      <a:gd name="T18" fmla="*/ 636 w 866"/>
                      <a:gd name="T19" fmla="*/ 324 h 379"/>
                      <a:gd name="T20" fmla="*/ 603 w 866"/>
                      <a:gd name="T21" fmla="*/ 337 h 379"/>
                      <a:gd name="T22" fmla="*/ 570 w 866"/>
                      <a:gd name="T23" fmla="*/ 351 h 379"/>
                      <a:gd name="T24" fmla="*/ 536 w 866"/>
                      <a:gd name="T25" fmla="*/ 361 h 379"/>
                      <a:gd name="T26" fmla="*/ 533 w 866"/>
                      <a:gd name="T27" fmla="*/ 363 h 379"/>
                      <a:gd name="T28" fmla="*/ 525 w 866"/>
                      <a:gd name="T29" fmla="*/ 364 h 379"/>
                      <a:gd name="T30" fmla="*/ 513 w 866"/>
                      <a:gd name="T31" fmla="*/ 367 h 379"/>
                      <a:gd name="T32" fmla="*/ 496 w 866"/>
                      <a:gd name="T33" fmla="*/ 372 h 379"/>
                      <a:gd name="T34" fmla="*/ 472 w 866"/>
                      <a:gd name="T35" fmla="*/ 375 h 379"/>
                      <a:gd name="T36" fmla="*/ 442 w 866"/>
                      <a:gd name="T37" fmla="*/ 378 h 379"/>
                      <a:gd name="T38" fmla="*/ 405 w 866"/>
                      <a:gd name="T39" fmla="*/ 379 h 379"/>
                      <a:gd name="T40" fmla="*/ 360 w 866"/>
                      <a:gd name="T41" fmla="*/ 379 h 379"/>
                      <a:gd name="T42" fmla="*/ 306 w 866"/>
                      <a:gd name="T43" fmla="*/ 378 h 379"/>
                      <a:gd name="T44" fmla="*/ 245 w 866"/>
                      <a:gd name="T45" fmla="*/ 373 h 379"/>
                      <a:gd name="T46" fmla="*/ 240 w 866"/>
                      <a:gd name="T47" fmla="*/ 372 h 379"/>
                      <a:gd name="T48" fmla="*/ 226 w 866"/>
                      <a:gd name="T49" fmla="*/ 370 h 379"/>
                      <a:gd name="T50" fmla="*/ 205 w 866"/>
                      <a:gd name="T51" fmla="*/ 366 h 379"/>
                      <a:gd name="T52" fmla="*/ 179 w 866"/>
                      <a:gd name="T53" fmla="*/ 358 h 379"/>
                      <a:gd name="T54" fmla="*/ 149 w 866"/>
                      <a:gd name="T55" fmla="*/ 349 h 379"/>
                      <a:gd name="T56" fmla="*/ 118 w 866"/>
                      <a:gd name="T57" fmla="*/ 336 h 379"/>
                      <a:gd name="T58" fmla="*/ 87 w 866"/>
                      <a:gd name="T59" fmla="*/ 318 h 379"/>
                      <a:gd name="T60" fmla="*/ 57 w 866"/>
                      <a:gd name="T61" fmla="*/ 296 h 379"/>
                      <a:gd name="T62" fmla="*/ 32 w 866"/>
                      <a:gd name="T63" fmla="*/ 267 h 379"/>
                      <a:gd name="T64" fmla="*/ 30 w 866"/>
                      <a:gd name="T65" fmla="*/ 266 h 379"/>
                      <a:gd name="T66" fmla="*/ 26 w 866"/>
                      <a:gd name="T67" fmla="*/ 258 h 379"/>
                      <a:gd name="T68" fmla="*/ 18 w 866"/>
                      <a:gd name="T69" fmla="*/ 248 h 379"/>
                      <a:gd name="T70" fmla="*/ 12 w 866"/>
                      <a:gd name="T71" fmla="*/ 234 h 379"/>
                      <a:gd name="T72" fmla="*/ 5 w 866"/>
                      <a:gd name="T73" fmla="*/ 216 h 379"/>
                      <a:gd name="T74" fmla="*/ 2 w 866"/>
                      <a:gd name="T75" fmla="*/ 195 h 379"/>
                      <a:gd name="T76" fmla="*/ 0 w 866"/>
                      <a:gd name="T77" fmla="*/ 173 h 379"/>
                      <a:gd name="T78" fmla="*/ 3 w 866"/>
                      <a:gd name="T79" fmla="*/ 149 h 379"/>
                      <a:gd name="T80" fmla="*/ 14 w 866"/>
                      <a:gd name="T81" fmla="*/ 122 h 379"/>
                      <a:gd name="T82" fmla="*/ 30 w 866"/>
                      <a:gd name="T83" fmla="*/ 95 h 379"/>
                      <a:gd name="T84" fmla="*/ 56 w 866"/>
                      <a:gd name="T85" fmla="*/ 67 h 379"/>
                      <a:gd name="T86" fmla="*/ 57 w 866"/>
                      <a:gd name="T87" fmla="*/ 66 h 379"/>
                      <a:gd name="T88" fmla="*/ 64 w 866"/>
                      <a:gd name="T89" fmla="*/ 58 h 379"/>
                      <a:gd name="T90" fmla="*/ 75 w 866"/>
                      <a:gd name="T91" fmla="*/ 48 h 379"/>
                      <a:gd name="T92" fmla="*/ 93 w 866"/>
                      <a:gd name="T93" fmla="*/ 34 h 379"/>
                      <a:gd name="T94" fmla="*/ 117 w 866"/>
                      <a:gd name="T95" fmla="*/ 18 h 379"/>
                      <a:gd name="T96" fmla="*/ 147 w 866"/>
                      <a:gd name="T97" fmla="*/ 0 h 379"/>
                      <a:gd name="T98" fmla="*/ 260 w 866"/>
                      <a:gd name="T99" fmla="*/ 69 h 37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6"/>
                      <a:gd name="T151" fmla="*/ 0 h 379"/>
                      <a:gd name="T152" fmla="*/ 866 w 866"/>
                      <a:gd name="T153" fmla="*/ 379 h 37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6" h="379">
                        <a:moveTo>
                          <a:pt x="866" y="324"/>
                        </a:moveTo>
                        <a:lnTo>
                          <a:pt x="789" y="237"/>
                        </a:lnTo>
                        <a:lnTo>
                          <a:pt x="786" y="239"/>
                        </a:lnTo>
                        <a:lnTo>
                          <a:pt x="778" y="245"/>
                        </a:lnTo>
                        <a:lnTo>
                          <a:pt x="764" y="254"/>
                        </a:lnTo>
                        <a:lnTo>
                          <a:pt x="745" y="266"/>
                        </a:lnTo>
                        <a:lnTo>
                          <a:pt x="722" y="279"/>
                        </a:lnTo>
                        <a:lnTo>
                          <a:pt x="697" y="294"/>
                        </a:lnTo>
                        <a:lnTo>
                          <a:pt x="667" y="309"/>
                        </a:lnTo>
                        <a:lnTo>
                          <a:pt x="636" y="324"/>
                        </a:lnTo>
                        <a:lnTo>
                          <a:pt x="603" y="337"/>
                        </a:lnTo>
                        <a:lnTo>
                          <a:pt x="570" y="351"/>
                        </a:lnTo>
                        <a:lnTo>
                          <a:pt x="536" y="361"/>
                        </a:lnTo>
                        <a:lnTo>
                          <a:pt x="533" y="363"/>
                        </a:lnTo>
                        <a:lnTo>
                          <a:pt x="525" y="364"/>
                        </a:lnTo>
                        <a:lnTo>
                          <a:pt x="513" y="367"/>
                        </a:lnTo>
                        <a:lnTo>
                          <a:pt x="496" y="372"/>
                        </a:lnTo>
                        <a:lnTo>
                          <a:pt x="472" y="375"/>
                        </a:lnTo>
                        <a:lnTo>
                          <a:pt x="442" y="378"/>
                        </a:lnTo>
                        <a:lnTo>
                          <a:pt x="405" y="379"/>
                        </a:lnTo>
                        <a:lnTo>
                          <a:pt x="360" y="379"/>
                        </a:lnTo>
                        <a:lnTo>
                          <a:pt x="306" y="378"/>
                        </a:lnTo>
                        <a:lnTo>
                          <a:pt x="245" y="373"/>
                        </a:lnTo>
                        <a:lnTo>
                          <a:pt x="240" y="372"/>
                        </a:lnTo>
                        <a:lnTo>
                          <a:pt x="226" y="370"/>
                        </a:lnTo>
                        <a:lnTo>
                          <a:pt x="205" y="366"/>
                        </a:lnTo>
                        <a:lnTo>
                          <a:pt x="179" y="358"/>
                        </a:lnTo>
                        <a:lnTo>
                          <a:pt x="149" y="349"/>
                        </a:lnTo>
                        <a:lnTo>
                          <a:pt x="118" y="336"/>
                        </a:lnTo>
                        <a:lnTo>
                          <a:pt x="87" y="318"/>
                        </a:lnTo>
                        <a:lnTo>
                          <a:pt x="57" y="296"/>
                        </a:lnTo>
                        <a:lnTo>
                          <a:pt x="32" y="267"/>
                        </a:lnTo>
                        <a:lnTo>
                          <a:pt x="30" y="266"/>
                        </a:lnTo>
                        <a:lnTo>
                          <a:pt x="26" y="258"/>
                        </a:lnTo>
                        <a:lnTo>
                          <a:pt x="18" y="248"/>
                        </a:lnTo>
                        <a:lnTo>
                          <a:pt x="12" y="234"/>
                        </a:lnTo>
                        <a:lnTo>
                          <a:pt x="5" y="216"/>
                        </a:lnTo>
                        <a:lnTo>
                          <a:pt x="2" y="195"/>
                        </a:lnTo>
                        <a:lnTo>
                          <a:pt x="0" y="173"/>
                        </a:lnTo>
                        <a:lnTo>
                          <a:pt x="3" y="149"/>
                        </a:lnTo>
                        <a:lnTo>
                          <a:pt x="14" y="122"/>
                        </a:lnTo>
                        <a:lnTo>
                          <a:pt x="30" y="95"/>
                        </a:lnTo>
                        <a:lnTo>
                          <a:pt x="56" y="67"/>
                        </a:lnTo>
                        <a:lnTo>
                          <a:pt x="57" y="66"/>
                        </a:lnTo>
                        <a:lnTo>
                          <a:pt x="64" y="58"/>
                        </a:lnTo>
                        <a:lnTo>
                          <a:pt x="75" y="48"/>
                        </a:lnTo>
                        <a:lnTo>
                          <a:pt x="93" y="34"/>
                        </a:lnTo>
                        <a:lnTo>
                          <a:pt x="117" y="18"/>
                        </a:lnTo>
                        <a:lnTo>
                          <a:pt x="147" y="0"/>
                        </a:lnTo>
                        <a:lnTo>
                          <a:pt x="260" y="6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30"/>
                  <p:cNvSpPr>
                    <a:spLocks/>
                  </p:cNvSpPr>
                  <p:nvPr/>
                </p:nvSpPr>
                <p:spPr bwMode="auto">
                  <a:xfrm>
                    <a:off x="2359660" y="3497984"/>
                    <a:ext cx="2492925" cy="875870"/>
                  </a:xfrm>
                  <a:custGeom>
                    <a:avLst/>
                    <a:gdLst>
                      <a:gd name="T0" fmla="*/ 866 w 866"/>
                      <a:gd name="T1" fmla="*/ 285 h 378"/>
                      <a:gd name="T2" fmla="*/ 789 w 866"/>
                      <a:gd name="T3" fmla="*/ 236 h 378"/>
                      <a:gd name="T4" fmla="*/ 786 w 866"/>
                      <a:gd name="T5" fmla="*/ 237 h 378"/>
                      <a:gd name="T6" fmla="*/ 778 w 866"/>
                      <a:gd name="T7" fmla="*/ 243 h 378"/>
                      <a:gd name="T8" fmla="*/ 764 w 866"/>
                      <a:gd name="T9" fmla="*/ 252 h 378"/>
                      <a:gd name="T10" fmla="*/ 745 w 866"/>
                      <a:gd name="T11" fmla="*/ 264 h 378"/>
                      <a:gd name="T12" fmla="*/ 722 w 866"/>
                      <a:gd name="T13" fmla="*/ 277 h 378"/>
                      <a:gd name="T14" fmla="*/ 697 w 866"/>
                      <a:gd name="T15" fmla="*/ 292 h 378"/>
                      <a:gd name="T16" fmla="*/ 667 w 866"/>
                      <a:gd name="T17" fmla="*/ 307 h 378"/>
                      <a:gd name="T18" fmla="*/ 636 w 866"/>
                      <a:gd name="T19" fmla="*/ 322 h 378"/>
                      <a:gd name="T20" fmla="*/ 603 w 866"/>
                      <a:gd name="T21" fmla="*/ 337 h 378"/>
                      <a:gd name="T22" fmla="*/ 570 w 866"/>
                      <a:gd name="T23" fmla="*/ 349 h 378"/>
                      <a:gd name="T24" fmla="*/ 536 w 866"/>
                      <a:gd name="T25" fmla="*/ 360 h 378"/>
                      <a:gd name="T26" fmla="*/ 533 w 866"/>
                      <a:gd name="T27" fmla="*/ 361 h 378"/>
                      <a:gd name="T28" fmla="*/ 525 w 866"/>
                      <a:gd name="T29" fmla="*/ 363 h 378"/>
                      <a:gd name="T30" fmla="*/ 513 w 866"/>
                      <a:gd name="T31" fmla="*/ 367 h 378"/>
                      <a:gd name="T32" fmla="*/ 496 w 866"/>
                      <a:gd name="T33" fmla="*/ 370 h 378"/>
                      <a:gd name="T34" fmla="*/ 472 w 866"/>
                      <a:gd name="T35" fmla="*/ 373 h 378"/>
                      <a:gd name="T36" fmla="*/ 442 w 866"/>
                      <a:gd name="T37" fmla="*/ 376 h 378"/>
                      <a:gd name="T38" fmla="*/ 405 w 866"/>
                      <a:gd name="T39" fmla="*/ 378 h 378"/>
                      <a:gd name="T40" fmla="*/ 360 w 866"/>
                      <a:gd name="T41" fmla="*/ 378 h 378"/>
                      <a:gd name="T42" fmla="*/ 306 w 866"/>
                      <a:gd name="T43" fmla="*/ 376 h 378"/>
                      <a:gd name="T44" fmla="*/ 245 w 866"/>
                      <a:gd name="T45" fmla="*/ 372 h 378"/>
                      <a:gd name="T46" fmla="*/ 240 w 866"/>
                      <a:gd name="T47" fmla="*/ 372 h 378"/>
                      <a:gd name="T48" fmla="*/ 226 w 866"/>
                      <a:gd name="T49" fmla="*/ 369 h 378"/>
                      <a:gd name="T50" fmla="*/ 205 w 866"/>
                      <a:gd name="T51" fmla="*/ 364 h 378"/>
                      <a:gd name="T52" fmla="*/ 179 w 866"/>
                      <a:gd name="T53" fmla="*/ 358 h 378"/>
                      <a:gd name="T54" fmla="*/ 149 w 866"/>
                      <a:gd name="T55" fmla="*/ 348 h 378"/>
                      <a:gd name="T56" fmla="*/ 118 w 866"/>
                      <a:gd name="T57" fmla="*/ 334 h 378"/>
                      <a:gd name="T58" fmla="*/ 87 w 866"/>
                      <a:gd name="T59" fmla="*/ 316 h 378"/>
                      <a:gd name="T60" fmla="*/ 57 w 866"/>
                      <a:gd name="T61" fmla="*/ 294 h 378"/>
                      <a:gd name="T62" fmla="*/ 32 w 866"/>
                      <a:gd name="T63" fmla="*/ 267 h 378"/>
                      <a:gd name="T64" fmla="*/ 30 w 866"/>
                      <a:gd name="T65" fmla="*/ 264 h 378"/>
                      <a:gd name="T66" fmla="*/ 26 w 866"/>
                      <a:gd name="T67" fmla="*/ 258 h 378"/>
                      <a:gd name="T68" fmla="*/ 18 w 866"/>
                      <a:gd name="T69" fmla="*/ 246 h 378"/>
                      <a:gd name="T70" fmla="*/ 12 w 866"/>
                      <a:gd name="T71" fmla="*/ 233 h 378"/>
                      <a:gd name="T72" fmla="*/ 5 w 866"/>
                      <a:gd name="T73" fmla="*/ 215 h 378"/>
                      <a:gd name="T74" fmla="*/ 2 w 866"/>
                      <a:gd name="T75" fmla="*/ 195 h 378"/>
                      <a:gd name="T76" fmla="*/ 0 w 866"/>
                      <a:gd name="T77" fmla="*/ 173 h 378"/>
                      <a:gd name="T78" fmla="*/ 3 w 866"/>
                      <a:gd name="T79" fmla="*/ 148 h 378"/>
                      <a:gd name="T80" fmla="*/ 14 w 866"/>
                      <a:gd name="T81" fmla="*/ 122 h 378"/>
                      <a:gd name="T82" fmla="*/ 30 w 866"/>
                      <a:gd name="T83" fmla="*/ 94 h 378"/>
                      <a:gd name="T84" fmla="*/ 56 w 866"/>
                      <a:gd name="T85" fmla="*/ 67 h 378"/>
                      <a:gd name="T86" fmla="*/ 57 w 866"/>
                      <a:gd name="T87" fmla="*/ 64 h 378"/>
                      <a:gd name="T88" fmla="*/ 64 w 866"/>
                      <a:gd name="T89" fmla="*/ 58 h 378"/>
                      <a:gd name="T90" fmla="*/ 75 w 866"/>
                      <a:gd name="T91" fmla="*/ 47 h 378"/>
                      <a:gd name="T92" fmla="*/ 93 w 866"/>
                      <a:gd name="T93" fmla="*/ 33 h 378"/>
                      <a:gd name="T94" fmla="*/ 117 w 866"/>
                      <a:gd name="T95" fmla="*/ 18 h 378"/>
                      <a:gd name="T96" fmla="*/ 147 w 866"/>
                      <a:gd name="T97" fmla="*/ 0 h 378"/>
                      <a:gd name="T98" fmla="*/ 254 w 866"/>
                      <a:gd name="T99" fmla="*/ 30 h 37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6"/>
                      <a:gd name="T151" fmla="*/ 0 h 378"/>
                      <a:gd name="T152" fmla="*/ 866 w 866"/>
                      <a:gd name="T153" fmla="*/ 378 h 37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6" h="378">
                        <a:moveTo>
                          <a:pt x="866" y="285"/>
                        </a:moveTo>
                        <a:lnTo>
                          <a:pt x="789" y="236"/>
                        </a:lnTo>
                        <a:lnTo>
                          <a:pt x="786" y="237"/>
                        </a:lnTo>
                        <a:lnTo>
                          <a:pt x="778" y="243"/>
                        </a:lnTo>
                        <a:lnTo>
                          <a:pt x="764" y="252"/>
                        </a:lnTo>
                        <a:lnTo>
                          <a:pt x="745" y="264"/>
                        </a:lnTo>
                        <a:lnTo>
                          <a:pt x="722" y="277"/>
                        </a:lnTo>
                        <a:lnTo>
                          <a:pt x="697" y="292"/>
                        </a:lnTo>
                        <a:lnTo>
                          <a:pt x="667" y="307"/>
                        </a:lnTo>
                        <a:lnTo>
                          <a:pt x="636" y="322"/>
                        </a:lnTo>
                        <a:lnTo>
                          <a:pt x="603" y="337"/>
                        </a:lnTo>
                        <a:lnTo>
                          <a:pt x="570" y="349"/>
                        </a:lnTo>
                        <a:lnTo>
                          <a:pt x="536" y="360"/>
                        </a:lnTo>
                        <a:lnTo>
                          <a:pt x="533" y="361"/>
                        </a:lnTo>
                        <a:lnTo>
                          <a:pt x="525" y="363"/>
                        </a:lnTo>
                        <a:lnTo>
                          <a:pt x="513" y="367"/>
                        </a:lnTo>
                        <a:lnTo>
                          <a:pt x="496" y="370"/>
                        </a:lnTo>
                        <a:lnTo>
                          <a:pt x="472" y="373"/>
                        </a:lnTo>
                        <a:lnTo>
                          <a:pt x="442" y="376"/>
                        </a:lnTo>
                        <a:lnTo>
                          <a:pt x="405" y="378"/>
                        </a:lnTo>
                        <a:lnTo>
                          <a:pt x="360" y="378"/>
                        </a:lnTo>
                        <a:lnTo>
                          <a:pt x="306" y="376"/>
                        </a:lnTo>
                        <a:lnTo>
                          <a:pt x="245" y="372"/>
                        </a:lnTo>
                        <a:lnTo>
                          <a:pt x="240" y="372"/>
                        </a:lnTo>
                        <a:lnTo>
                          <a:pt x="226" y="369"/>
                        </a:lnTo>
                        <a:lnTo>
                          <a:pt x="205" y="364"/>
                        </a:lnTo>
                        <a:lnTo>
                          <a:pt x="179" y="358"/>
                        </a:lnTo>
                        <a:lnTo>
                          <a:pt x="149" y="348"/>
                        </a:lnTo>
                        <a:lnTo>
                          <a:pt x="118" y="334"/>
                        </a:lnTo>
                        <a:lnTo>
                          <a:pt x="87" y="316"/>
                        </a:lnTo>
                        <a:lnTo>
                          <a:pt x="57" y="294"/>
                        </a:lnTo>
                        <a:lnTo>
                          <a:pt x="32" y="267"/>
                        </a:lnTo>
                        <a:lnTo>
                          <a:pt x="30" y="264"/>
                        </a:lnTo>
                        <a:lnTo>
                          <a:pt x="26" y="258"/>
                        </a:lnTo>
                        <a:lnTo>
                          <a:pt x="18" y="246"/>
                        </a:lnTo>
                        <a:lnTo>
                          <a:pt x="12" y="233"/>
                        </a:lnTo>
                        <a:lnTo>
                          <a:pt x="5" y="215"/>
                        </a:lnTo>
                        <a:lnTo>
                          <a:pt x="2" y="195"/>
                        </a:lnTo>
                        <a:lnTo>
                          <a:pt x="0" y="173"/>
                        </a:lnTo>
                        <a:lnTo>
                          <a:pt x="3" y="148"/>
                        </a:lnTo>
                        <a:lnTo>
                          <a:pt x="14" y="122"/>
                        </a:lnTo>
                        <a:lnTo>
                          <a:pt x="30" y="94"/>
                        </a:lnTo>
                        <a:lnTo>
                          <a:pt x="56" y="67"/>
                        </a:lnTo>
                        <a:lnTo>
                          <a:pt x="57" y="64"/>
                        </a:lnTo>
                        <a:lnTo>
                          <a:pt x="64" y="58"/>
                        </a:lnTo>
                        <a:lnTo>
                          <a:pt x="75" y="47"/>
                        </a:lnTo>
                        <a:lnTo>
                          <a:pt x="93" y="33"/>
                        </a:lnTo>
                        <a:lnTo>
                          <a:pt x="117" y="18"/>
                        </a:lnTo>
                        <a:lnTo>
                          <a:pt x="147" y="0"/>
                        </a:lnTo>
                        <a:lnTo>
                          <a:pt x="254" y="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31"/>
                  <p:cNvSpPr>
                    <a:spLocks/>
                  </p:cNvSpPr>
                  <p:nvPr/>
                </p:nvSpPr>
                <p:spPr bwMode="auto">
                  <a:xfrm>
                    <a:off x="943356" y="3567497"/>
                    <a:ext cx="3909229" cy="1283682"/>
                  </a:xfrm>
                  <a:custGeom>
                    <a:avLst/>
                    <a:gdLst>
                      <a:gd name="T0" fmla="*/ 752 w 1358"/>
                      <a:gd name="T1" fmla="*/ 0 h 554"/>
                      <a:gd name="T2" fmla="*/ 639 w 1358"/>
                      <a:gd name="T3" fmla="*/ 13 h 554"/>
                      <a:gd name="T4" fmla="*/ 609 w 1358"/>
                      <a:gd name="T5" fmla="*/ 31 h 554"/>
                      <a:gd name="T6" fmla="*/ 585 w 1358"/>
                      <a:gd name="T7" fmla="*/ 47 h 554"/>
                      <a:gd name="T8" fmla="*/ 567 w 1358"/>
                      <a:gd name="T9" fmla="*/ 61 h 554"/>
                      <a:gd name="T10" fmla="*/ 556 w 1358"/>
                      <a:gd name="T11" fmla="*/ 71 h 554"/>
                      <a:gd name="T12" fmla="*/ 549 w 1358"/>
                      <a:gd name="T13" fmla="*/ 79 h 554"/>
                      <a:gd name="T14" fmla="*/ 548 w 1358"/>
                      <a:gd name="T15" fmla="*/ 80 h 554"/>
                      <a:gd name="T16" fmla="*/ 522 w 1358"/>
                      <a:gd name="T17" fmla="*/ 109 h 554"/>
                      <a:gd name="T18" fmla="*/ 506 w 1358"/>
                      <a:gd name="T19" fmla="*/ 135 h 554"/>
                      <a:gd name="T20" fmla="*/ 495 w 1358"/>
                      <a:gd name="T21" fmla="*/ 162 h 554"/>
                      <a:gd name="T22" fmla="*/ 492 w 1358"/>
                      <a:gd name="T23" fmla="*/ 186 h 554"/>
                      <a:gd name="T24" fmla="*/ 494 w 1358"/>
                      <a:gd name="T25" fmla="*/ 209 h 554"/>
                      <a:gd name="T26" fmla="*/ 497 w 1358"/>
                      <a:gd name="T27" fmla="*/ 230 h 554"/>
                      <a:gd name="T28" fmla="*/ 504 w 1358"/>
                      <a:gd name="T29" fmla="*/ 247 h 554"/>
                      <a:gd name="T30" fmla="*/ 510 w 1358"/>
                      <a:gd name="T31" fmla="*/ 261 h 554"/>
                      <a:gd name="T32" fmla="*/ 518 w 1358"/>
                      <a:gd name="T33" fmla="*/ 271 h 554"/>
                      <a:gd name="T34" fmla="*/ 522 w 1358"/>
                      <a:gd name="T35" fmla="*/ 279 h 554"/>
                      <a:gd name="T36" fmla="*/ 524 w 1358"/>
                      <a:gd name="T37" fmla="*/ 280 h 554"/>
                      <a:gd name="T38" fmla="*/ 549 w 1358"/>
                      <a:gd name="T39" fmla="*/ 309 h 554"/>
                      <a:gd name="T40" fmla="*/ 579 w 1358"/>
                      <a:gd name="T41" fmla="*/ 331 h 554"/>
                      <a:gd name="T42" fmla="*/ 610 w 1358"/>
                      <a:gd name="T43" fmla="*/ 349 h 554"/>
                      <a:gd name="T44" fmla="*/ 641 w 1358"/>
                      <a:gd name="T45" fmla="*/ 362 h 554"/>
                      <a:gd name="T46" fmla="*/ 671 w 1358"/>
                      <a:gd name="T47" fmla="*/ 371 h 554"/>
                      <a:gd name="T48" fmla="*/ 697 w 1358"/>
                      <a:gd name="T49" fmla="*/ 379 h 554"/>
                      <a:gd name="T50" fmla="*/ 718 w 1358"/>
                      <a:gd name="T51" fmla="*/ 383 h 554"/>
                      <a:gd name="T52" fmla="*/ 732 w 1358"/>
                      <a:gd name="T53" fmla="*/ 385 h 554"/>
                      <a:gd name="T54" fmla="*/ 737 w 1358"/>
                      <a:gd name="T55" fmla="*/ 386 h 554"/>
                      <a:gd name="T56" fmla="*/ 798 w 1358"/>
                      <a:gd name="T57" fmla="*/ 391 h 554"/>
                      <a:gd name="T58" fmla="*/ 852 w 1358"/>
                      <a:gd name="T59" fmla="*/ 392 h 554"/>
                      <a:gd name="T60" fmla="*/ 897 w 1358"/>
                      <a:gd name="T61" fmla="*/ 392 h 554"/>
                      <a:gd name="T62" fmla="*/ 934 w 1358"/>
                      <a:gd name="T63" fmla="*/ 391 h 554"/>
                      <a:gd name="T64" fmla="*/ 964 w 1358"/>
                      <a:gd name="T65" fmla="*/ 388 h 554"/>
                      <a:gd name="T66" fmla="*/ 988 w 1358"/>
                      <a:gd name="T67" fmla="*/ 385 h 554"/>
                      <a:gd name="T68" fmla="*/ 1005 w 1358"/>
                      <a:gd name="T69" fmla="*/ 380 h 554"/>
                      <a:gd name="T70" fmla="*/ 1017 w 1358"/>
                      <a:gd name="T71" fmla="*/ 377 h 554"/>
                      <a:gd name="T72" fmla="*/ 1025 w 1358"/>
                      <a:gd name="T73" fmla="*/ 376 h 554"/>
                      <a:gd name="T74" fmla="*/ 1028 w 1358"/>
                      <a:gd name="T75" fmla="*/ 374 h 554"/>
                      <a:gd name="T76" fmla="*/ 1062 w 1358"/>
                      <a:gd name="T77" fmla="*/ 364 h 554"/>
                      <a:gd name="T78" fmla="*/ 1095 w 1358"/>
                      <a:gd name="T79" fmla="*/ 351 h 554"/>
                      <a:gd name="T80" fmla="*/ 1128 w 1358"/>
                      <a:gd name="T81" fmla="*/ 337 h 554"/>
                      <a:gd name="T82" fmla="*/ 1159 w 1358"/>
                      <a:gd name="T83" fmla="*/ 322 h 554"/>
                      <a:gd name="T84" fmla="*/ 1189 w 1358"/>
                      <a:gd name="T85" fmla="*/ 307 h 554"/>
                      <a:gd name="T86" fmla="*/ 1214 w 1358"/>
                      <a:gd name="T87" fmla="*/ 292 h 554"/>
                      <a:gd name="T88" fmla="*/ 1237 w 1358"/>
                      <a:gd name="T89" fmla="*/ 279 h 554"/>
                      <a:gd name="T90" fmla="*/ 1256 w 1358"/>
                      <a:gd name="T91" fmla="*/ 267 h 554"/>
                      <a:gd name="T92" fmla="*/ 1270 w 1358"/>
                      <a:gd name="T93" fmla="*/ 258 h 554"/>
                      <a:gd name="T94" fmla="*/ 1278 w 1358"/>
                      <a:gd name="T95" fmla="*/ 252 h 554"/>
                      <a:gd name="T96" fmla="*/ 1281 w 1358"/>
                      <a:gd name="T97" fmla="*/ 250 h 554"/>
                      <a:gd name="T98" fmla="*/ 1358 w 1358"/>
                      <a:gd name="T99" fmla="*/ 255 h 554"/>
                      <a:gd name="T100" fmla="*/ 882 w 1358"/>
                      <a:gd name="T101" fmla="*/ 524 h 554"/>
                      <a:gd name="T102" fmla="*/ 879 w 1358"/>
                      <a:gd name="T103" fmla="*/ 525 h 554"/>
                      <a:gd name="T104" fmla="*/ 868 w 1358"/>
                      <a:gd name="T105" fmla="*/ 528 h 554"/>
                      <a:gd name="T106" fmla="*/ 852 w 1358"/>
                      <a:gd name="T107" fmla="*/ 534 h 554"/>
                      <a:gd name="T108" fmla="*/ 831 w 1358"/>
                      <a:gd name="T109" fmla="*/ 540 h 554"/>
                      <a:gd name="T110" fmla="*/ 804 w 1358"/>
                      <a:gd name="T111" fmla="*/ 546 h 554"/>
                      <a:gd name="T112" fmla="*/ 773 w 1358"/>
                      <a:gd name="T113" fmla="*/ 551 h 554"/>
                      <a:gd name="T114" fmla="*/ 737 w 1358"/>
                      <a:gd name="T115" fmla="*/ 554 h 554"/>
                      <a:gd name="T116" fmla="*/ 698 w 1358"/>
                      <a:gd name="T117" fmla="*/ 554 h 554"/>
                      <a:gd name="T118" fmla="*/ 0 w 1358"/>
                      <a:gd name="T119" fmla="*/ 537 h 55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358"/>
                      <a:gd name="T181" fmla="*/ 0 h 554"/>
                      <a:gd name="T182" fmla="*/ 1358 w 1358"/>
                      <a:gd name="T183" fmla="*/ 554 h 55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358" h="554">
                        <a:moveTo>
                          <a:pt x="752" y="0"/>
                        </a:moveTo>
                        <a:lnTo>
                          <a:pt x="639" y="13"/>
                        </a:lnTo>
                        <a:lnTo>
                          <a:pt x="609" y="31"/>
                        </a:lnTo>
                        <a:lnTo>
                          <a:pt x="585" y="47"/>
                        </a:lnTo>
                        <a:lnTo>
                          <a:pt x="567" y="61"/>
                        </a:lnTo>
                        <a:lnTo>
                          <a:pt x="556" y="71"/>
                        </a:lnTo>
                        <a:lnTo>
                          <a:pt x="549" y="79"/>
                        </a:lnTo>
                        <a:lnTo>
                          <a:pt x="548" y="80"/>
                        </a:lnTo>
                        <a:lnTo>
                          <a:pt x="522" y="109"/>
                        </a:lnTo>
                        <a:lnTo>
                          <a:pt x="506" y="135"/>
                        </a:lnTo>
                        <a:lnTo>
                          <a:pt x="495" y="162"/>
                        </a:lnTo>
                        <a:lnTo>
                          <a:pt x="492" y="186"/>
                        </a:lnTo>
                        <a:lnTo>
                          <a:pt x="494" y="209"/>
                        </a:lnTo>
                        <a:lnTo>
                          <a:pt x="497" y="230"/>
                        </a:lnTo>
                        <a:lnTo>
                          <a:pt x="504" y="247"/>
                        </a:lnTo>
                        <a:lnTo>
                          <a:pt x="510" y="261"/>
                        </a:lnTo>
                        <a:lnTo>
                          <a:pt x="518" y="271"/>
                        </a:lnTo>
                        <a:lnTo>
                          <a:pt x="522" y="279"/>
                        </a:lnTo>
                        <a:lnTo>
                          <a:pt x="524" y="280"/>
                        </a:lnTo>
                        <a:lnTo>
                          <a:pt x="549" y="309"/>
                        </a:lnTo>
                        <a:lnTo>
                          <a:pt x="579" y="331"/>
                        </a:lnTo>
                        <a:lnTo>
                          <a:pt x="610" y="349"/>
                        </a:lnTo>
                        <a:lnTo>
                          <a:pt x="641" y="362"/>
                        </a:lnTo>
                        <a:lnTo>
                          <a:pt x="671" y="371"/>
                        </a:lnTo>
                        <a:lnTo>
                          <a:pt x="697" y="379"/>
                        </a:lnTo>
                        <a:lnTo>
                          <a:pt x="718" y="383"/>
                        </a:lnTo>
                        <a:lnTo>
                          <a:pt x="732" y="385"/>
                        </a:lnTo>
                        <a:lnTo>
                          <a:pt x="737" y="386"/>
                        </a:lnTo>
                        <a:lnTo>
                          <a:pt x="798" y="391"/>
                        </a:lnTo>
                        <a:lnTo>
                          <a:pt x="852" y="392"/>
                        </a:lnTo>
                        <a:lnTo>
                          <a:pt x="897" y="392"/>
                        </a:lnTo>
                        <a:lnTo>
                          <a:pt x="934" y="391"/>
                        </a:lnTo>
                        <a:lnTo>
                          <a:pt x="964" y="388"/>
                        </a:lnTo>
                        <a:lnTo>
                          <a:pt x="988" y="385"/>
                        </a:lnTo>
                        <a:lnTo>
                          <a:pt x="1005" y="380"/>
                        </a:lnTo>
                        <a:lnTo>
                          <a:pt x="1017" y="377"/>
                        </a:lnTo>
                        <a:lnTo>
                          <a:pt x="1025" y="376"/>
                        </a:lnTo>
                        <a:lnTo>
                          <a:pt x="1028" y="374"/>
                        </a:lnTo>
                        <a:lnTo>
                          <a:pt x="1062" y="364"/>
                        </a:lnTo>
                        <a:lnTo>
                          <a:pt x="1095" y="351"/>
                        </a:lnTo>
                        <a:lnTo>
                          <a:pt x="1128" y="337"/>
                        </a:lnTo>
                        <a:lnTo>
                          <a:pt x="1159" y="322"/>
                        </a:lnTo>
                        <a:lnTo>
                          <a:pt x="1189" y="307"/>
                        </a:lnTo>
                        <a:lnTo>
                          <a:pt x="1214" y="292"/>
                        </a:lnTo>
                        <a:lnTo>
                          <a:pt x="1237" y="279"/>
                        </a:lnTo>
                        <a:lnTo>
                          <a:pt x="1256" y="267"/>
                        </a:lnTo>
                        <a:lnTo>
                          <a:pt x="1270" y="258"/>
                        </a:lnTo>
                        <a:lnTo>
                          <a:pt x="1278" y="252"/>
                        </a:lnTo>
                        <a:lnTo>
                          <a:pt x="1281" y="250"/>
                        </a:lnTo>
                        <a:lnTo>
                          <a:pt x="1358" y="255"/>
                        </a:lnTo>
                        <a:lnTo>
                          <a:pt x="882" y="524"/>
                        </a:lnTo>
                        <a:lnTo>
                          <a:pt x="879" y="525"/>
                        </a:lnTo>
                        <a:lnTo>
                          <a:pt x="868" y="528"/>
                        </a:lnTo>
                        <a:lnTo>
                          <a:pt x="852" y="534"/>
                        </a:lnTo>
                        <a:lnTo>
                          <a:pt x="831" y="540"/>
                        </a:lnTo>
                        <a:lnTo>
                          <a:pt x="804" y="546"/>
                        </a:lnTo>
                        <a:lnTo>
                          <a:pt x="773" y="551"/>
                        </a:lnTo>
                        <a:lnTo>
                          <a:pt x="737" y="554"/>
                        </a:lnTo>
                        <a:lnTo>
                          <a:pt x="698" y="554"/>
                        </a:lnTo>
                        <a:lnTo>
                          <a:pt x="0" y="537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4279731" y="3942870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7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33"/>
                  <p:cNvSpPr>
                    <a:spLocks/>
                  </p:cNvSpPr>
                  <p:nvPr/>
                </p:nvSpPr>
                <p:spPr bwMode="auto">
                  <a:xfrm>
                    <a:off x="4279731" y="3942870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7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34"/>
                  <p:cNvSpPr>
                    <a:spLocks/>
                  </p:cNvSpPr>
                  <p:nvPr/>
                </p:nvSpPr>
                <p:spPr bwMode="auto">
                  <a:xfrm>
                    <a:off x="4279731" y="4054092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20 h 46"/>
                      <a:gd name="T4" fmla="*/ 0 w 36"/>
                      <a:gd name="T5" fmla="*/ 46 h 46"/>
                      <a:gd name="T6" fmla="*/ 36 w 36"/>
                      <a:gd name="T7" fmla="*/ 26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6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35"/>
                  <p:cNvSpPr>
                    <a:spLocks/>
                  </p:cNvSpPr>
                  <p:nvPr/>
                </p:nvSpPr>
                <p:spPr bwMode="auto">
                  <a:xfrm>
                    <a:off x="4279731" y="4054092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20 h 46"/>
                      <a:gd name="T4" fmla="*/ 0 w 36"/>
                      <a:gd name="T5" fmla="*/ 46 h 46"/>
                      <a:gd name="T6" fmla="*/ 36 w 36"/>
                      <a:gd name="T7" fmla="*/ 26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6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36"/>
                  <p:cNvSpPr>
                    <a:spLocks/>
                  </p:cNvSpPr>
                  <p:nvPr/>
                </p:nvSpPr>
                <p:spPr bwMode="auto">
                  <a:xfrm>
                    <a:off x="4279731" y="4144459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19 h 46"/>
                      <a:gd name="T4" fmla="*/ 0 w 36"/>
                      <a:gd name="T5" fmla="*/ 46 h 46"/>
                      <a:gd name="T6" fmla="*/ 36 w 36"/>
                      <a:gd name="T7" fmla="*/ 27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37"/>
                  <p:cNvSpPr>
                    <a:spLocks/>
                  </p:cNvSpPr>
                  <p:nvPr/>
                </p:nvSpPr>
                <p:spPr bwMode="auto">
                  <a:xfrm>
                    <a:off x="4279731" y="4144459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19 h 46"/>
                      <a:gd name="T4" fmla="*/ 0 w 36"/>
                      <a:gd name="T5" fmla="*/ 46 h 46"/>
                      <a:gd name="T6" fmla="*/ 36 w 36"/>
                      <a:gd name="T7" fmla="*/ 27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38"/>
                  <p:cNvSpPr>
                    <a:spLocks/>
                  </p:cNvSpPr>
                  <p:nvPr/>
                </p:nvSpPr>
                <p:spPr bwMode="auto">
                  <a:xfrm>
                    <a:off x="4279731" y="4244095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6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39"/>
                  <p:cNvSpPr>
                    <a:spLocks/>
                  </p:cNvSpPr>
                  <p:nvPr/>
                </p:nvSpPr>
                <p:spPr bwMode="auto">
                  <a:xfrm>
                    <a:off x="4279731" y="4244095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6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40"/>
                  <p:cNvSpPr>
                    <a:spLocks/>
                  </p:cNvSpPr>
                  <p:nvPr/>
                </p:nvSpPr>
                <p:spPr bwMode="auto">
                  <a:xfrm>
                    <a:off x="4294124" y="4037872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41"/>
                  <p:cNvSpPr>
                    <a:spLocks/>
                  </p:cNvSpPr>
                  <p:nvPr/>
                </p:nvSpPr>
                <p:spPr bwMode="auto">
                  <a:xfrm>
                    <a:off x="4294124" y="4037872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42"/>
                  <p:cNvSpPr>
                    <a:spLocks/>
                  </p:cNvSpPr>
                  <p:nvPr/>
                </p:nvSpPr>
                <p:spPr bwMode="auto">
                  <a:xfrm>
                    <a:off x="4294124" y="4125922"/>
                    <a:ext cx="100753" cy="108904"/>
                  </a:xfrm>
                  <a:custGeom>
                    <a:avLst/>
                    <a:gdLst>
                      <a:gd name="T0" fmla="*/ 35 w 35"/>
                      <a:gd name="T1" fmla="*/ 0 h 47"/>
                      <a:gd name="T2" fmla="*/ 0 w 35"/>
                      <a:gd name="T3" fmla="*/ 20 h 47"/>
                      <a:gd name="T4" fmla="*/ 0 w 35"/>
                      <a:gd name="T5" fmla="*/ 47 h 47"/>
                      <a:gd name="T6" fmla="*/ 35 w 35"/>
                      <a:gd name="T7" fmla="*/ 27 h 47"/>
                      <a:gd name="T8" fmla="*/ 35 w 35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7"/>
                      <a:gd name="T17" fmla="*/ 35 w 35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7">
                        <a:moveTo>
                          <a:pt x="35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43"/>
                  <p:cNvSpPr>
                    <a:spLocks/>
                  </p:cNvSpPr>
                  <p:nvPr/>
                </p:nvSpPr>
                <p:spPr bwMode="auto">
                  <a:xfrm>
                    <a:off x="4294124" y="4125922"/>
                    <a:ext cx="100753" cy="108904"/>
                  </a:xfrm>
                  <a:custGeom>
                    <a:avLst/>
                    <a:gdLst>
                      <a:gd name="T0" fmla="*/ 35 w 35"/>
                      <a:gd name="T1" fmla="*/ 0 h 47"/>
                      <a:gd name="T2" fmla="*/ 0 w 35"/>
                      <a:gd name="T3" fmla="*/ 20 h 47"/>
                      <a:gd name="T4" fmla="*/ 0 w 35"/>
                      <a:gd name="T5" fmla="*/ 47 h 47"/>
                      <a:gd name="T6" fmla="*/ 35 w 35"/>
                      <a:gd name="T7" fmla="*/ 27 h 47"/>
                      <a:gd name="T8" fmla="*/ 35 w 35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7"/>
                      <a:gd name="T17" fmla="*/ 35 w 35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7">
                        <a:moveTo>
                          <a:pt x="35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144"/>
                  <p:cNvSpPr>
                    <a:spLocks/>
                  </p:cNvSpPr>
                  <p:nvPr/>
                </p:nvSpPr>
                <p:spPr bwMode="auto">
                  <a:xfrm>
                    <a:off x="4294124" y="4227875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145"/>
                  <p:cNvSpPr>
                    <a:spLocks/>
                  </p:cNvSpPr>
                  <p:nvPr/>
                </p:nvSpPr>
                <p:spPr bwMode="auto">
                  <a:xfrm>
                    <a:off x="4294124" y="4227875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46"/>
                  <p:cNvSpPr>
                    <a:spLocks/>
                  </p:cNvSpPr>
                  <p:nvPr/>
                </p:nvSpPr>
                <p:spPr bwMode="auto">
                  <a:xfrm>
                    <a:off x="793665" y="4756178"/>
                    <a:ext cx="483616" cy="101953"/>
                  </a:xfrm>
                  <a:custGeom>
                    <a:avLst/>
                    <a:gdLst>
                      <a:gd name="T0" fmla="*/ 168 w 168"/>
                      <a:gd name="T1" fmla="*/ 0 h 44"/>
                      <a:gd name="T2" fmla="*/ 45 w 168"/>
                      <a:gd name="T3" fmla="*/ 0 h 44"/>
                      <a:gd name="T4" fmla="*/ 0 w 168"/>
                      <a:gd name="T5" fmla="*/ 44 h 44"/>
                      <a:gd name="T6" fmla="*/ 139 w 168"/>
                      <a:gd name="T7" fmla="*/ 44 h 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8"/>
                      <a:gd name="T13" fmla="*/ 0 h 44"/>
                      <a:gd name="T14" fmla="*/ 168 w 168"/>
                      <a:gd name="T15" fmla="*/ 44 h 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8" h="44">
                        <a:moveTo>
                          <a:pt x="168" y="0"/>
                        </a:moveTo>
                        <a:lnTo>
                          <a:pt x="45" y="0"/>
                        </a:lnTo>
                        <a:lnTo>
                          <a:pt x="0" y="44"/>
                        </a:lnTo>
                        <a:lnTo>
                          <a:pt x="139" y="44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47"/>
                  <p:cNvSpPr>
                    <a:spLocks/>
                  </p:cNvSpPr>
                  <p:nvPr/>
                </p:nvSpPr>
                <p:spPr bwMode="auto">
                  <a:xfrm>
                    <a:off x="1329097" y="5363262"/>
                    <a:ext cx="454829" cy="192321"/>
                  </a:xfrm>
                  <a:custGeom>
                    <a:avLst/>
                    <a:gdLst>
                      <a:gd name="T0" fmla="*/ 117 w 158"/>
                      <a:gd name="T1" fmla="*/ 0 h 83"/>
                      <a:gd name="T2" fmla="*/ 0 w 158"/>
                      <a:gd name="T3" fmla="*/ 49 h 83"/>
                      <a:gd name="T4" fmla="*/ 38 w 158"/>
                      <a:gd name="T5" fmla="*/ 83 h 83"/>
                      <a:gd name="T6" fmla="*/ 158 w 158"/>
                      <a:gd name="T7" fmla="*/ 31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8"/>
                      <a:gd name="T13" fmla="*/ 0 h 83"/>
                      <a:gd name="T14" fmla="*/ 158 w 158"/>
                      <a:gd name="T15" fmla="*/ 83 h 8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8" h="83">
                        <a:moveTo>
                          <a:pt x="117" y="0"/>
                        </a:moveTo>
                        <a:lnTo>
                          <a:pt x="0" y="49"/>
                        </a:lnTo>
                        <a:lnTo>
                          <a:pt x="38" y="83"/>
                        </a:lnTo>
                        <a:lnTo>
                          <a:pt x="158" y="31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086531"/>
                    <a:ext cx="218779" cy="514400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193119"/>
                    <a:ext cx="218779" cy="407812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283486"/>
                    <a:ext cx="218779" cy="317445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383122"/>
                    <a:ext cx="218779" cy="217809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53"/>
                  <p:cNvSpPr>
                    <a:spLocks/>
                  </p:cNvSpPr>
                  <p:nvPr/>
                </p:nvSpPr>
                <p:spPr bwMode="auto">
                  <a:xfrm>
                    <a:off x="4725924" y="3226881"/>
                    <a:ext cx="610277" cy="139027"/>
                  </a:xfrm>
                  <a:custGeom>
                    <a:avLst/>
                    <a:gdLst>
                      <a:gd name="T0" fmla="*/ 58 w 212"/>
                      <a:gd name="T1" fmla="*/ 5 h 60"/>
                      <a:gd name="T2" fmla="*/ 0 w 212"/>
                      <a:gd name="T3" fmla="*/ 32 h 60"/>
                      <a:gd name="T4" fmla="*/ 55 w 212"/>
                      <a:gd name="T5" fmla="*/ 57 h 60"/>
                      <a:gd name="T6" fmla="*/ 112 w 212"/>
                      <a:gd name="T7" fmla="*/ 32 h 60"/>
                      <a:gd name="T8" fmla="*/ 154 w 212"/>
                      <a:gd name="T9" fmla="*/ 60 h 60"/>
                      <a:gd name="T10" fmla="*/ 212 w 212"/>
                      <a:gd name="T11" fmla="*/ 32 h 60"/>
                      <a:gd name="T12" fmla="*/ 157 w 212"/>
                      <a:gd name="T13" fmla="*/ 0 h 60"/>
                      <a:gd name="T14" fmla="*/ 102 w 212"/>
                      <a:gd name="T15" fmla="*/ 26 h 60"/>
                      <a:gd name="T16" fmla="*/ 58 w 212"/>
                      <a:gd name="T17" fmla="*/ 5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60"/>
                      <a:gd name="T29" fmla="*/ 212 w 212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60">
                        <a:moveTo>
                          <a:pt x="58" y="5"/>
                        </a:moveTo>
                        <a:lnTo>
                          <a:pt x="0" y="32"/>
                        </a:lnTo>
                        <a:lnTo>
                          <a:pt x="55" y="57"/>
                        </a:lnTo>
                        <a:lnTo>
                          <a:pt x="112" y="32"/>
                        </a:lnTo>
                        <a:lnTo>
                          <a:pt x="154" y="60"/>
                        </a:lnTo>
                        <a:lnTo>
                          <a:pt x="212" y="32"/>
                        </a:lnTo>
                        <a:lnTo>
                          <a:pt x="157" y="0"/>
                        </a:lnTo>
                        <a:lnTo>
                          <a:pt x="102" y="26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54"/>
                  <p:cNvSpPr>
                    <a:spLocks/>
                  </p:cNvSpPr>
                  <p:nvPr/>
                </p:nvSpPr>
                <p:spPr bwMode="auto">
                  <a:xfrm>
                    <a:off x="4426543" y="3226881"/>
                    <a:ext cx="610277" cy="139027"/>
                  </a:xfrm>
                  <a:custGeom>
                    <a:avLst/>
                    <a:gdLst>
                      <a:gd name="T0" fmla="*/ 60 w 212"/>
                      <a:gd name="T1" fmla="*/ 5 h 60"/>
                      <a:gd name="T2" fmla="*/ 0 w 212"/>
                      <a:gd name="T3" fmla="*/ 32 h 60"/>
                      <a:gd name="T4" fmla="*/ 55 w 212"/>
                      <a:gd name="T5" fmla="*/ 57 h 60"/>
                      <a:gd name="T6" fmla="*/ 112 w 212"/>
                      <a:gd name="T7" fmla="*/ 32 h 60"/>
                      <a:gd name="T8" fmla="*/ 155 w 212"/>
                      <a:gd name="T9" fmla="*/ 60 h 60"/>
                      <a:gd name="T10" fmla="*/ 212 w 212"/>
                      <a:gd name="T11" fmla="*/ 32 h 60"/>
                      <a:gd name="T12" fmla="*/ 156 w 212"/>
                      <a:gd name="T13" fmla="*/ 0 h 60"/>
                      <a:gd name="T14" fmla="*/ 103 w 212"/>
                      <a:gd name="T15" fmla="*/ 26 h 60"/>
                      <a:gd name="T16" fmla="*/ 60 w 212"/>
                      <a:gd name="T17" fmla="*/ 5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60"/>
                      <a:gd name="T29" fmla="*/ 212 w 212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60">
                        <a:moveTo>
                          <a:pt x="60" y="5"/>
                        </a:moveTo>
                        <a:lnTo>
                          <a:pt x="0" y="32"/>
                        </a:lnTo>
                        <a:lnTo>
                          <a:pt x="55" y="57"/>
                        </a:lnTo>
                        <a:lnTo>
                          <a:pt x="112" y="32"/>
                        </a:lnTo>
                        <a:lnTo>
                          <a:pt x="155" y="60"/>
                        </a:lnTo>
                        <a:lnTo>
                          <a:pt x="212" y="32"/>
                        </a:lnTo>
                        <a:lnTo>
                          <a:pt x="156" y="0"/>
                        </a:lnTo>
                        <a:lnTo>
                          <a:pt x="103" y="26"/>
                        </a:lnTo>
                        <a:lnTo>
                          <a:pt x="60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5"/>
                  <p:cNvSpPr>
                    <a:spLocks/>
                  </p:cNvSpPr>
                  <p:nvPr/>
                </p:nvSpPr>
                <p:spPr bwMode="auto">
                  <a:xfrm>
                    <a:off x="5293021" y="3185173"/>
                    <a:ext cx="1560237" cy="771599"/>
                  </a:xfrm>
                  <a:custGeom>
                    <a:avLst/>
                    <a:gdLst>
                      <a:gd name="T0" fmla="*/ 0 w 542"/>
                      <a:gd name="T1" fmla="*/ 291 h 333"/>
                      <a:gd name="T2" fmla="*/ 509 w 542"/>
                      <a:gd name="T3" fmla="*/ 2 h 333"/>
                      <a:gd name="T4" fmla="*/ 510 w 542"/>
                      <a:gd name="T5" fmla="*/ 0 h 333"/>
                      <a:gd name="T6" fmla="*/ 515 w 542"/>
                      <a:gd name="T7" fmla="*/ 0 h 333"/>
                      <a:gd name="T8" fmla="*/ 521 w 542"/>
                      <a:gd name="T9" fmla="*/ 2 h 333"/>
                      <a:gd name="T10" fmla="*/ 527 w 542"/>
                      <a:gd name="T11" fmla="*/ 3 h 333"/>
                      <a:gd name="T12" fmla="*/ 533 w 542"/>
                      <a:gd name="T13" fmla="*/ 8 h 333"/>
                      <a:gd name="T14" fmla="*/ 539 w 542"/>
                      <a:gd name="T15" fmla="*/ 15 h 333"/>
                      <a:gd name="T16" fmla="*/ 542 w 542"/>
                      <a:gd name="T17" fmla="*/ 27 h 333"/>
                      <a:gd name="T18" fmla="*/ 542 w 542"/>
                      <a:gd name="T19" fmla="*/ 44 h 333"/>
                      <a:gd name="T20" fmla="*/ 33 w 542"/>
                      <a:gd name="T21" fmla="*/ 333 h 333"/>
                      <a:gd name="T22" fmla="*/ 0 w 542"/>
                      <a:gd name="T23" fmla="*/ 291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2"/>
                      <a:gd name="T37" fmla="*/ 0 h 333"/>
                      <a:gd name="T38" fmla="*/ 542 w 542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2" h="333">
                        <a:moveTo>
                          <a:pt x="0" y="291"/>
                        </a:moveTo>
                        <a:lnTo>
                          <a:pt x="509" y="2"/>
                        </a:lnTo>
                        <a:lnTo>
                          <a:pt x="510" y="0"/>
                        </a:lnTo>
                        <a:lnTo>
                          <a:pt x="515" y="0"/>
                        </a:lnTo>
                        <a:lnTo>
                          <a:pt x="521" y="2"/>
                        </a:lnTo>
                        <a:lnTo>
                          <a:pt x="527" y="3"/>
                        </a:lnTo>
                        <a:lnTo>
                          <a:pt x="533" y="8"/>
                        </a:lnTo>
                        <a:lnTo>
                          <a:pt x="539" y="15"/>
                        </a:lnTo>
                        <a:lnTo>
                          <a:pt x="542" y="27"/>
                        </a:lnTo>
                        <a:lnTo>
                          <a:pt x="542" y="44"/>
                        </a:lnTo>
                        <a:lnTo>
                          <a:pt x="33" y="333"/>
                        </a:lnTo>
                        <a:lnTo>
                          <a:pt x="0" y="29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6"/>
                  <p:cNvSpPr>
                    <a:spLocks/>
                  </p:cNvSpPr>
                  <p:nvPr/>
                </p:nvSpPr>
                <p:spPr bwMode="auto">
                  <a:xfrm>
                    <a:off x="5293021" y="3185173"/>
                    <a:ext cx="1560237" cy="771599"/>
                  </a:xfrm>
                  <a:custGeom>
                    <a:avLst/>
                    <a:gdLst>
                      <a:gd name="T0" fmla="*/ 0 w 542"/>
                      <a:gd name="T1" fmla="*/ 291 h 333"/>
                      <a:gd name="T2" fmla="*/ 509 w 542"/>
                      <a:gd name="T3" fmla="*/ 2 h 333"/>
                      <a:gd name="T4" fmla="*/ 510 w 542"/>
                      <a:gd name="T5" fmla="*/ 0 h 333"/>
                      <a:gd name="T6" fmla="*/ 515 w 542"/>
                      <a:gd name="T7" fmla="*/ 0 h 333"/>
                      <a:gd name="T8" fmla="*/ 521 w 542"/>
                      <a:gd name="T9" fmla="*/ 2 h 333"/>
                      <a:gd name="T10" fmla="*/ 527 w 542"/>
                      <a:gd name="T11" fmla="*/ 3 h 333"/>
                      <a:gd name="T12" fmla="*/ 533 w 542"/>
                      <a:gd name="T13" fmla="*/ 8 h 333"/>
                      <a:gd name="T14" fmla="*/ 539 w 542"/>
                      <a:gd name="T15" fmla="*/ 15 h 333"/>
                      <a:gd name="T16" fmla="*/ 542 w 542"/>
                      <a:gd name="T17" fmla="*/ 27 h 333"/>
                      <a:gd name="T18" fmla="*/ 542 w 542"/>
                      <a:gd name="T19" fmla="*/ 44 h 333"/>
                      <a:gd name="T20" fmla="*/ 33 w 542"/>
                      <a:gd name="T21" fmla="*/ 333 h 333"/>
                      <a:gd name="T22" fmla="*/ 0 w 542"/>
                      <a:gd name="T23" fmla="*/ 291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2"/>
                      <a:gd name="T37" fmla="*/ 0 h 333"/>
                      <a:gd name="T38" fmla="*/ 542 w 542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2" h="333">
                        <a:moveTo>
                          <a:pt x="0" y="291"/>
                        </a:moveTo>
                        <a:lnTo>
                          <a:pt x="509" y="2"/>
                        </a:lnTo>
                        <a:lnTo>
                          <a:pt x="510" y="0"/>
                        </a:lnTo>
                        <a:lnTo>
                          <a:pt x="515" y="0"/>
                        </a:lnTo>
                        <a:lnTo>
                          <a:pt x="521" y="2"/>
                        </a:lnTo>
                        <a:lnTo>
                          <a:pt x="527" y="3"/>
                        </a:lnTo>
                        <a:lnTo>
                          <a:pt x="533" y="8"/>
                        </a:lnTo>
                        <a:lnTo>
                          <a:pt x="539" y="15"/>
                        </a:lnTo>
                        <a:lnTo>
                          <a:pt x="542" y="27"/>
                        </a:lnTo>
                        <a:lnTo>
                          <a:pt x="542" y="44"/>
                        </a:lnTo>
                        <a:lnTo>
                          <a:pt x="33" y="333"/>
                        </a:lnTo>
                        <a:lnTo>
                          <a:pt x="0" y="29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7"/>
                  <p:cNvSpPr>
                    <a:spLocks/>
                  </p:cNvSpPr>
                  <p:nvPr/>
                </p:nvSpPr>
                <p:spPr bwMode="auto">
                  <a:xfrm>
                    <a:off x="5307415" y="3189807"/>
                    <a:ext cx="1545844" cy="757697"/>
                  </a:xfrm>
                  <a:custGeom>
                    <a:avLst/>
                    <a:gdLst>
                      <a:gd name="T0" fmla="*/ 507 w 537"/>
                      <a:gd name="T1" fmla="*/ 0 h 327"/>
                      <a:gd name="T2" fmla="*/ 508 w 537"/>
                      <a:gd name="T3" fmla="*/ 0 h 327"/>
                      <a:gd name="T4" fmla="*/ 513 w 537"/>
                      <a:gd name="T5" fmla="*/ 0 h 327"/>
                      <a:gd name="T6" fmla="*/ 519 w 537"/>
                      <a:gd name="T7" fmla="*/ 1 h 327"/>
                      <a:gd name="T8" fmla="*/ 526 w 537"/>
                      <a:gd name="T9" fmla="*/ 4 h 327"/>
                      <a:gd name="T10" fmla="*/ 532 w 537"/>
                      <a:gd name="T11" fmla="*/ 12 h 327"/>
                      <a:gd name="T12" fmla="*/ 535 w 537"/>
                      <a:gd name="T13" fmla="*/ 22 h 327"/>
                      <a:gd name="T14" fmla="*/ 537 w 537"/>
                      <a:gd name="T15" fmla="*/ 37 h 327"/>
                      <a:gd name="T16" fmla="*/ 28 w 537"/>
                      <a:gd name="T17" fmla="*/ 327 h 327"/>
                      <a:gd name="T18" fmla="*/ 0 w 537"/>
                      <a:gd name="T19" fmla="*/ 289 h 327"/>
                      <a:gd name="T20" fmla="*/ 507 w 537"/>
                      <a:gd name="T21" fmla="*/ 0 h 32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7"/>
                      <a:gd name="T34" fmla="*/ 0 h 327"/>
                      <a:gd name="T35" fmla="*/ 537 w 537"/>
                      <a:gd name="T36" fmla="*/ 327 h 32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7" h="327">
                        <a:moveTo>
                          <a:pt x="507" y="0"/>
                        </a:moveTo>
                        <a:lnTo>
                          <a:pt x="508" y="0"/>
                        </a:lnTo>
                        <a:lnTo>
                          <a:pt x="513" y="0"/>
                        </a:lnTo>
                        <a:lnTo>
                          <a:pt x="519" y="1"/>
                        </a:lnTo>
                        <a:lnTo>
                          <a:pt x="526" y="4"/>
                        </a:lnTo>
                        <a:lnTo>
                          <a:pt x="532" y="12"/>
                        </a:lnTo>
                        <a:lnTo>
                          <a:pt x="535" y="22"/>
                        </a:lnTo>
                        <a:lnTo>
                          <a:pt x="537" y="37"/>
                        </a:lnTo>
                        <a:lnTo>
                          <a:pt x="28" y="327"/>
                        </a:lnTo>
                        <a:lnTo>
                          <a:pt x="0" y="289"/>
                        </a:lnTo>
                        <a:lnTo>
                          <a:pt x="507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58"/>
                  <p:cNvSpPr>
                    <a:spLocks/>
                  </p:cNvSpPr>
                  <p:nvPr/>
                </p:nvSpPr>
                <p:spPr bwMode="auto">
                  <a:xfrm>
                    <a:off x="5318929" y="3192125"/>
                    <a:ext cx="1528572" cy="741477"/>
                  </a:xfrm>
                  <a:custGeom>
                    <a:avLst/>
                    <a:gdLst>
                      <a:gd name="T0" fmla="*/ 506 w 531"/>
                      <a:gd name="T1" fmla="*/ 0 h 320"/>
                      <a:gd name="T2" fmla="*/ 507 w 531"/>
                      <a:gd name="T3" fmla="*/ 0 h 320"/>
                      <a:gd name="T4" fmla="*/ 513 w 531"/>
                      <a:gd name="T5" fmla="*/ 0 h 320"/>
                      <a:gd name="T6" fmla="*/ 519 w 531"/>
                      <a:gd name="T7" fmla="*/ 3 h 320"/>
                      <a:gd name="T8" fmla="*/ 527 w 531"/>
                      <a:gd name="T9" fmla="*/ 9 h 320"/>
                      <a:gd name="T10" fmla="*/ 531 w 531"/>
                      <a:gd name="T11" fmla="*/ 18 h 320"/>
                      <a:gd name="T12" fmla="*/ 531 w 531"/>
                      <a:gd name="T13" fmla="*/ 32 h 320"/>
                      <a:gd name="T14" fmla="*/ 26 w 531"/>
                      <a:gd name="T15" fmla="*/ 320 h 320"/>
                      <a:gd name="T16" fmla="*/ 0 w 531"/>
                      <a:gd name="T17" fmla="*/ 288 h 320"/>
                      <a:gd name="T18" fmla="*/ 506 w 531"/>
                      <a:gd name="T19" fmla="*/ 0 h 3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1"/>
                      <a:gd name="T31" fmla="*/ 0 h 320"/>
                      <a:gd name="T32" fmla="*/ 531 w 531"/>
                      <a:gd name="T33" fmla="*/ 320 h 3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1" h="320">
                        <a:moveTo>
                          <a:pt x="506" y="0"/>
                        </a:moveTo>
                        <a:lnTo>
                          <a:pt x="507" y="0"/>
                        </a:lnTo>
                        <a:lnTo>
                          <a:pt x="513" y="0"/>
                        </a:lnTo>
                        <a:lnTo>
                          <a:pt x="519" y="3"/>
                        </a:lnTo>
                        <a:lnTo>
                          <a:pt x="527" y="9"/>
                        </a:lnTo>
                        <a:lnTo>
                          <a:pt x="531" y="18"/>
                        </a:lnTo>
                        <a:lnTo>
                          <a:pt x="531" y="32"/>
                        </a:lnTo>
                        <a:lnTo>
                          <a:pt x="26" y="320"/>
                        </a:lnTo>
                        <a:lnTo>
                          <a:pt x="0" y="288"/>
                        </a:lnTo>
                        <a:lnTo>
                          <a:pt x="506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59"/>
                  <p:cNvSpPr>
                    <a:spLocks/>
                  </p:cNvSpPr>
                  <p:nvPr/>
                </p:nvSpPr>
                <p:spPr bwMode="auto">
                  <a:xfrm>
                    <a:off x="5336201" y="3192125"/>
                    <a:ext cx="1511300" cy="729891"/>
                  </a:xfrm>
                  <a:custGeom>
                    <a:avLst/>
                    <a:gdLst>
                      <a:gd name="T0" fmla="*/ 503 w 525"/>
                      <a:gd name="T1" fmla="*/ 0 h 315"/>
                      <a:gd name="T2" fmla="*/ 504 w 525"/>
                      <a:gd name="T3" fmla="*/ 0 h 315"/>
                      <a:gd name="T4" fmla="*/ 509 w 525"/>
                      <a:gd name="T5" fmla="*/ 2 h 315"/>
                      <a:gd name="T6" fmla="*/ 515 w 525"/>
                      <a:gd name="T7" fmla="*/ 5 h 315"/>
                      <a:gd name="T8" fmla="*/ 521 w 525"/>
                      <a:gd name="T9" fmla="*/ 9 h 315"/>
                      <a:gd name="T10" fmla="*/ 524 w 525"/>
                      <a:gd name="T11" fmla="*/ 17 h 315"/>
                      <a:gd name="T12" fmla="*/ 525 w 525"/>
                      <a:gd name="T13" fmla="*/ 27 h 315"/>
                      <a:gd name="T14" fmla="*/ 20 w 525"/>
                      <a:gd name="T15" fmla="*/ 315 h 315"/>
                      <a:gd name="T16" fmla="*/ 0 w 525"/>
                      <a:gd name="T17" fmla="*/ 288 h 315"/>
                      <a:gd name="T18" fmla="*/ 503 w 525"/>
                      <a:gd name="T19" fmla="*/ 0 h 3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5"/>
                      <a:gd name="T31" fmla="*/ 0 h 315"/>
                      <a:gd name="T32" fmla="*/ 525 w 525"/>
                      <a:gd name="T33" fmla="*/ 315 h 3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5" h="315">
                        <a:moveTo>
                          <a:pt x="503" y="0"/>
                        </a:moveTo>
                        <a:lnTo>
                          <a:pt x="504" y="0"/>
                        </a:lnTo>
                        <a:lnTo>
                          <a:pt x="509" y="2"/>
                        </a:lnTo>
                        <a:lnTo>
                          <a:pt x="515" y="5"/>
                        </a:lnTo>
                        <a:lnTo>
                          <a:pt x="521" y="9"/>
                        </a:lnTo>
                        <a:lnTo>
                          <a:pt x="524" y="17"/>
                        </a:lnTo>
                        <a:lnTo>
                          <a:pt x="525" y="27"/>
                        </a:lnTo>
                        <a:lnTo>
                          <a:pt x="20" y="315"/>
                        </a:lnTo>
                        <a:lnTo>
                          <a:pt x="0" y="288"/>
                        </a:lnTo>
                        <a:lnTo>
                          <a:pt x="503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0"/>
                  <p:cNvSpPr>
                    <a:spLocks/>
                  </p:cNvSpPr>
                  <p:nvPr/>
                </p:nvSpPr>
                <p:spPr bwMode="auto">
                  <a:xfrm>
                    <a:off x="5350595" y="3192125"/>
                    <a:ext cx="1494028" cy="715989"/>
                  </a:xfrm>
                  <a:custGeom>
                    <a:avLst/>
                    <a:gdLst>
                      <a:gd name="T0" fmla="*/ 501 w 519"/>
                      <a:gd name="T1" fmla="*/ 0 h 309"/>
                      <a:gd name="T2" fmla="*/ 502 w 519"/>
                      <a:gd name="T3" fmla="*/ 2 h 309"/>
                      <a:gd name="T4" fmla="*/ 504 w 519"/>
                      <a:gd name="T5" fmla="*/ 2 h 309"/>
                      <a:gd name="T6" fmla="*/ 507 w 519"/>
                      <a:gd name="T7" fmla="*/ 3 h 309"/>
                      <a:gd name="T8" fmla="*/ 510 w 519"/>
                      <a:gd name="T9" fmla="*/ 5 h 309"/>
                      <a:gd name="T10" fmla="*/ 513 w 519"/>
                      <a:gd name="T11" fmla="*/ 8 h 309"/>
                      <a:gd name="T12" fmla="*/ 516 w 519"/>
                      <a:gd name="T13" fmla="*/ 11 h 309"/>
                      <a:gd name="T14" fmla="*/ 517 w 519"/>
                      <a:gd name="T15" fmla="*/ 14 h 309"/>
                      <a:gd name="T16" fmla="*/ 519 w 519"/>
                      <a:gd name="T17" fmla="*/ 18 h 309"/>
                      <a:gd name="T18" fmla="*/ 519 w 519"/>
                      <a:gd name="T19" fmla="*/ 24 h 309"/>
                      <a:gd name="T20" fmla="*/ 15 w 519"/>
                      <a:gd name="T21" fmla="*/ 309 h 309"/>
                      <a:gd name="T22" fmla="*/ 0 w 519"/>
                      <a:gd name="T23" fmla="*/ 288 h 309"/>
                      <a:gd name="T24" fmla="*/ 501 w 519"/>
                      <a:gd name="T25" fmla="*/ 0 h 30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9"/>
                      <a:gd name="T40" fmla="*/ 0 h 309"/>
                      <a:gd name="T41" fmla="*/ 519 w 519"/>
                      <a:gd name="T42" fmla="*/ 309 h 30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9" h="309">
                        <a:moveTo>
                          <a:pt x="501" y="0"/>
                        </a:moveTo>
                        <a:lnTo>
                          <a:pt x="502" y="2"/>
                        </a:lnTo>
                        <a:lnTo>
                          <a:pt x="504" y="2"/>
                        </a:lnTo>
                        <a:lnTo>
                          <a:pt x="507" y="3"/>
                        </a:lnTo>
                        <a:lnTo>
                          <a:pt x="510" y="5"/>
                        </a:lnTo>
                        <a:lnTo>
                          <a:pt x="513" y="8"/>
                        </a:lnTo>
                        <a:lnTo>
                          <a:pt x="516" y="11"/>
                        </a:lnTo>
                        <a:lnTo>
                          <a:pt x="517" y="14"/>
                        </a:lnTo>
                        <a:lnTo>
                          <a:pt x="519" y="18"/>
                        </a:lnTo>
                        <a:lnTo>
                          <a:pt x="519" y="24"/>
                        </a:lnTo>
                        <a:lnTo>
                          <a:pt x="15" y="309"/>
                        </a:lnTo>
                        <a:lnTo>
                          <a:pt x="0" y="288"/>
                        </a:lnTo>
                        <a:lnTo>
                          <a:pt x="501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61"/>
                  <p:cNvSpPr>
                    <a:spLocks/>
                  </p:cNvSpPr>
                  <p:nvPr/>
                </p:nvSpPr>
                <p:spPr bwMode="auto">
                  <a:xfrm>
                    <a:off x="5367867" y="3196759"/>
                    <a:ext cx="1476756" cy="702086"/>
                  </a:xfrm>
                  <a:custGeom>
                    <a:avLst/>
                    <a:gdLst>
                      <a:gd name="T0" fmla="*/ 498 w 513"/>
                      <a:gd name="T1" fmla="*/ 0 h 303"/>
                      <a:gd name="T2" fmla="*/ 499 w 513"/>
                      <a:gd name="T3" fmla="*/ 0 h 303"/>
                      <a:gd name="T4" fmla="*/ 501 w 513"/>
                      <a:gd name="T5" fmla="*/ 1 h 303"/>
                      <a:gd name="T6" fmla="*/ 504 w 513"/>
                      <a:gd name="T7" fmla="*/ 4 h 303"/>
                      <a:gd name="T8" fmla="*/ 508 w 513"/>
                      <a:gd name="T9" fmla="*/ 7 h 303"/>
                      <a:gd name="T10" fmla="*/ 510 w 513"/>
                      <a:gd name="T11" fmla="*/ 10 h 303"/>
                      <a:gd name="T12" fmla="*/ 513 w 513"/>
                      <a:gd name="T13" fmla="*/ 13 h 303"/>
                      <a:gd name="T14" fmla="*/ 513 w 513"/>
                      <a:gd name="T15" fmla="*/ 18 h 303"/>
                      <a:gd name="T16" fmla="*/ 10 w 513"/>
                      <a:gd name="T17" fmla="*/ 303 h 303"/>
                      <a:gd name="T18" fmla="*/ 0 w 513"/>
                      <a:gd name="T19" fmla="*/ 286 h 303"/>
                      <a:gd name="T20" fmla="*/ 498 w 513"/>
                      <a:gd name="T21" fmla="*/ 0 h 3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13"/>
                      <a:gd name="T34" fmla="*/ 0 h 303"/>
                      <a:gd name="T35" fmla="*/ 513 w 513"/>
                      <a:gd name="T36" fmla="*/ 303 h 3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13" h="303">
                        <a:moveTo>
                          <a:pt x="498" y="0"/>
                        </a:moveTo>
                        <a:lnTo>
                          <a:pt x="499" y="0"/>
                        </a:lnTo>
                        <a:lnTo>
                          <a:pt x="501" y="1"/>
                        </a:lnTo>
                        <a:lnTo>
                          <a:pt x="504" y="4"/>
                        </a:lnTo>
                        <a:lnTo>
                          <a:pt x="508" y="7"/>
                        </a:lnTo>
                        <a:lnTo>
                          <a:pt x="510" y="10"/>
                        </a:lnTo>
                        <a:lnTo>
                          <a:pt x="513" y="13"/>
                        </a:lnTo>
                        <a:lnTo>
                          <a:pt x="513" y="18"/>
                        </a:lnTo>
                        <a:lnTo>
                          <a:pt x="10" y="303"/>
                        </a:lnTo>
                        <a:lnTo>
                          <a:pt x="0" y="286"/>
                        </a:lnTo>
                        <a:lnTo>
                          <a:pt x="498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2"/>
                  <p:cNvSpPr>
                    <a:spLocks/>
                  </p:cNvSpPr>
                  <p:nvPr/>
                </p:nvSpPr>
                <p:spPr bwMode="auto">
                  <a:xfrm>
                    <a:off x="5379381" y="3196759"/>
                    <a:ext cx="1465241" cy="690500"/>
                  </a:xfrm>
                  <a:custGeom>
                    <a:avLst/>
                    <a:gdLst>
                      <a:gd name="T0" fmla="*/ 509 w 509"/>
                      <a:gd name="T1" fmla="*/ 13 h 298"/>
                      <a:gd name="T2" fmla="*/ 6 w 509"/>
                      <a:gd name="T3" fmla="*/ 298 h 298"/>
                      <a:gd name="T4" fmla="*/ 0 w 509"/>
                      <a:gd name="T5" fmla="*/ 286 h 298"/>
                      <a:gd name="T6" fmla="*/ 498 w 509"/>
                      <a:gd name="T7" fmla="*/ 0 h 298"/>
                      <a:gd name="T8" fmla="*/ 509 w 509"/>
                      <a:gd name="T9" fmla="*/ 13 h 2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9"/>
                      <a:gd name="T16" fmla="*/ 0 h 298"/>
                      <a:gd name="T17" fmla="*/ 509 w 509"/>
                      <a:gd name="T18" fmla="*/ 298 h 2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9" h="298">
                        <a:moveTo>
                          <a:pt x="509" y="13"/>
                        </a:moveTo>
                        <a:lnTo>
                          <a:pt x="6" y="298"/>
                        </a:lnTo>
                        <a:lnTo>
                          <a:pt x="0" y="286"/>
                        </a:lnTo>
                        <a:lnTo>
                          <a:pt x="498" y="0"/>
                        </a:lnTo>
                        <a:lnTo>
                          <a:pt x="509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63"/>
                  <p:cNvSpPr>
                    <a:spLocks/>
                  </p:cNvSpPr>
                  <p:nvPr/>
                </p:nvSpPr>
                <p:spPr bwMode="auto">
                  <a:xfrm>
                    <a:off x="5258477" y="3850185"/>
                    <a:ext cx="149691" cy="125124"/>
                  </a:xfrm>
                  <a:custGeom>
                    <a:avLst/>
                    <a:gdLst>
                      <a:gd name="T0" fmla="*/ 38 w 52"/>
                      <a:gd name="T1" fmla="*/ 52 h 54"/>
                      <a:gd name="T2" fmla="*/ 48 w 52"/>
                      <a:gd name="T3" fmla="*/ 43 h 54"/>
                      <a:gd name="T4" fmla="*/ 52 w 52"/>
                      <a:gd name="T5" fmla="*/ 30 h 54"/>
                      <a:gd name="T6" fmla="*/ 49 w 52"/>
                      <a:gd name="T7" fmla="*/ 16 h 54"/>
                      <a:gd name="T8" fmla="*/ 41 w 52"/>
                      <a:gd name="T9" fmla="*/ 4 h 54"/>
                      <a:gd name="T10" fmla="*/ 29 w 52"/>
                      <a:gd name="T11" fmla="*/ 0 h 54"/>
                      <a:gd name="T12" fmla="*/ 15 w 52"/>
                      <a:gd name="T13" fmla="*/ 1 h 54"/>
                      <a:gd name="T14" fmla="*/ 5 w 52"/>
                      <a:gd name="T15" fmla="*/ 10 h 54"/>
                      <a:gd name="T16" fmla="*/ 0 w 52"/>
                      <a:gd name="T17" fmla="*/ 22 h 54"/>
                      <a:gd name="T18" fmla="*/ 3 w 52"/>
                      <a:gd name="T19" fmla="*/ 37 h 54"/>
                      <a:gd name="T20" fmla="*/ 12 w 52"/>
                      <a:gd name="T21" fmla="*/ 48 h 54"/>
                      <a:gd name="T22" fmla="*/ 24 w 52"/>
                      <a:gd name="T23" fmla="*/ 54 h 54"/>
                      <a:gd name="T24" fmla="*/ 38 w 52"/>
                      <a:gd name="T25" fmla="*/ 52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54"/>
                      <a:gd name="T41" fmla="*/ 52 w 52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54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2" y="30"/>
                        </a:lnTo>
                        <a:lnTo>
                          <a:pt x="49" y="16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15" y="1"/>
                        </a:lnTo>
                        <a:lnTo>
                          <a:pt x="5" y="10"/>
                        </a:lnTo>
                        <a:lnTo>
                          <a:pt x="0" y="22"/>
                        </a:lnTo>
                        <a:lnTo>
                          <a:pt x="3" y="37"/>
                        </a:lnTo>
                        <a:lnTo>
                          <a:pt x="12" y="48"/>
                        </a:lnTo>
                        <a:lnTo>
                          <a:pt x="24" y="54"/>
                        </a:ln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64"/>
                  <p:cNvSpPr>
                    <a:spLocks/>
                  </p:cNvSpPr>
                  <p:nvPr/>
                </p:nvSpPr>
                <p:spPr bwMode="auto">
                  <a:xfrm>
                    <a:off x="5258477" y="3850185"/>
                    <a:ext cx="149691" cy="125124"/>
                  </a:xfrm>
                  <a:custGeom>
                    <a:avLst/>
                    <a:gdLst>
                      <a:gd name="T0" fmla="*/ 38 w 52"/>
                      <a:gd name="T1" fmla="*/ 52 h 54"/>
                      <a:gd name="T2" fmla="*/ 48 w 52"/>
                      <a:gd name="T3" fmla="*/ 43 h 54"/>
                      <a:gd name="T4" fmla="*/ 52 w 52"/>
                      <a:gd name="T5" fmla="*/ 30 h 54"/>
                      <a:gd name="T6" fmla="*/ 49 w 52"/>
                      <a:gd name="T7" fmla="*/ 16 h 54"/>
                      <a:gd name="T8" fmla="*/ 41 w 52"/>
                      <a:gd name="T9" fmla="*/ 4 h 54"/>
                      <a:gd name="T10" fmla="*/ 29 w 52"/>
                      <a:gd name="T11" fmla="*/ 0 h 54"/>
                      <a:gd name="T12" fmla="*/ 15 w 52"/>
                      <a:gd name="T13" fmla="*/ 1 h 54"/>
                      <a:gd name="T14" fmla="*/ 5 w 52"/>
                      <a:gd name="T15" fmla="*/ 10 h 54"/>
                      <a:gd name="T16" fmla="*/ 0 w 52"/>
                      <a:gd name="T17" fmla="*/ 22 h 54"/>
                      <a:gd name="T18" fmla="*/ 3 w 52"/>
                      <a:gd name="T19" fmla="*/ 37 h 54"/>
                      <a:gd name="T20" fmla="*/ 12 w 52"/>
                      <a:gd name="T21" fmla="*/ 48 h 54"/>
                      <a:gd name="T22" fmla="*/ 24 w 52"/>
                      <a:gd name="T23" fmla="*/ 54 h 54"/>
                      <a:gd name="T24" fmla="*/ 38 w 52"/>
                      <a:gd name="T25" fmla="*/ 52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54"/>
                      <a:gd name="T41" fmla="*/ 52 w 52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54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2" y="30"/>
                        </a:lnTo>
                        <a:lnTo>
                          <a:pt x="49" y="16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15" y="1"/>
                        </a:lnTo>
                        <a:lnTo>
                          <a:pt x="5" y="10"/>
                        </a:lnTo>
                        <a:lnTo>
                          <a:pt x="0" y="22"/>
                        </a:lnTo>
                        <a:lnTo>
                          <a:pt x="3" y="37"/>
                        </a:lnTo>
                        <a:lnTo>
                          <a:pt x="12" y="48"/>
                        </a:lnTo>
                        <a:lnTo>
                          <a:pt x="24" y="54"/>
                        </a:lnTo>
                        <a:lnTo>
                          <a:pt x="38" y="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65"/>
                  <p:cNvSpPr>
                    <a:spLocks/>
                  </p:cNvSpPr>
                  <p:nvPr/>
                </p:nvSpPr>
                <p:spPr bwMode="auto">
                  <a:xfrm>
                    <a:off x="1988312" y="3891893"/>
                    <a:ext cx="325289" cy="118173"/>
                  </a:xfrm>
                  <a:custGeom>
                    <a:avLst/>
                    <a:gdLst>
                      <a:gd name="T0" fmla="*/ 0 w 113"/>
                      <a:gd name="T1" fmla="*/ 25 h 51"/>
                      <a:gd name="T2" fmla="*/ 59 w 113"/>
                      <a:gd name="T3" fmla="*/ 0 h 51"/>
                      <a:gd name="T4" fmla="*/ 113 w 113"/>
                      <a:gd name="T5" fmla="*/ 24 h 51"/>
                      <a:gd name="T6" fmla="*/ 56 w 113"/>
                      <a:gd name="T7" fmla="*/ 51 h 51"/>
                      <a:gd name="T8" fmla="*/ 0 w 113"/>
                      <a:gd name="T9" fmla="*/ 25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51"/>
                      <a:gd name="T17" fmla="*/ 113 w 113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51">
                        <a:moveTo>
                          <a:pt x="0" y="25"/>
                        </a:moveTo>
                        <a:lnTo>
                          <a:pt x="59" y="0"/>
                        </a:lnTo>
                        <a:lnTo>
                          <a:pt x="113" y="24"/>
                        </a:lnTo>
                        <a:lnTo>
                          <a:pt x="56" y="5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4936067" y="3451642"/>
                    <a:ext cx="575733" cy="222443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67"/>
                  <p:cNvSpPr>
                    <a:spLocks/>
                  </p:cNvSpPr>
                  <p:nvPr/>
                </p:nvSpPr>
                <p:spPr bwMode="auto">
                  <a:xfrm>
                    <a:off x="4098375" y="4383122"/>
                    <a:ext cx="161205" cy="166832"/>
                  </a:xfrm>
                  <a:custGeom>
                    <a:avLst/>
                    <a:gdLst>
                      <a:gd name="T0" fmla="*/ 56 w 56"/>
                      <a:gd name="T1" fmla="*/ 0 h 72"/>
                      <a:gd name="T2" fmla="*/ 0 w 56"/>
                      <a:gd name="T3" fmla="*/ 31 h 72"/>
                      <a:gd name="T4" fmla="*/ 0 w 56"/>
                      <a:gd name="T5" fmla="*/ 72 h 72"/>
                      <a:gd name="T6" fmla="*/ 56 w 56"/>
                      <a:gd name="T7" fmla="*/ 42 h 72"/>
                      <a:gd name="T8" fmla="*/ 56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1"/>
                        </a:lnTo>
                        <a:lnTo>
                          <a:pt x="0" y="72"/>
                        </a:lnTo>
                        <a:lnTo>
                          <a:pt x="56" y="42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68"/>
                  <p:cNvSpPr>
                    <a:spLocks/>
                  </p:cNvSpPr>
                  <p:nvPr/>
                </p:nvSpPr>
                <p:spPr bwMode="auto">
                  <a:xfrm>
                    <a:off x="4098375" y="4383122"/>
                    <a:ext cx="161205" cy="166832"/>
                  </a:xfrm>
                  <a:custGeom>
                    <a:avLst/>
                    <a:gdLst>
                      <a:gd name="T0" fmla="*/ 56 w 56"/>
                      <a:gd name="T1" fmla="*/ 0 h 72"/>
                      <a:gd name="T2" fmla="*/ 0 w 56"/>
                      <a:gd name="T3" fmla="*/ 31 h 72"/>
                      <a:gd name="T4" fmla="*/ 0 w 56"/>
                      <a:gd name="T5" fmla="*/ 72 h 72"/>
                      <a:gd name="T6" fmla="*/ 56 w 56"/>
                      <a:gd name="T7" fmla="*/ 42 h 72"/>
                      <a:gd name="T8" fmla="*/ 56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1"/>
                        </a:lnTo>
                        <a:lnTo>
                          <a:pt x="0" y="72"/>
                        </a:lnTo>
                        <a:lnTo>
                          <a:pt x="56" y="42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9"/>
                  <p:cNvSpPr>
                    <a:spLocks/>
                  </p:cNvSpPr>
                  <p:nvPr/>
                </p:nvSpPr>
                <p:spPr bwMode="auto">
                  <a:xfrm>
                    <a:off x="4112768" y="4362268"/>
                    <a:ext cx="158327" cy="169149"/>
                  </a:xfrm>
                  <a:custGeom>
                    <a:avLst/>
                    <a:gdLst>
                      <a:gd name="T0" fmla="*/ 55 w 55"/>
                      <a:gd name="T1" fmla="*/ 0 h 73"/>
                      <a:gd name="T2" fmla="*/ 0 w 55"/>
                      <a:gd name="T3" fmla="*/ 31 h 73"/>
                      <a:gd name="T4" fmla="*/ 0 w 55"/>
                      <a:gd name="T5" fmla="*/ 73 h 73"/>
                      <a:gd name="T6" fmla="*/ 55 w 55"/>
                      <a:gd name="T7" fmla="*/ 42 h 73"/>
                      <a:gd name="T8" fmla="*/ 55 w 55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73"/>
                      <a:gd name="T17" fmla="*/ 55 w 55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73">
                        <a:moveTo>
                          <a:pt x="55" y="0"/>
                        </a:moveTo>
                        <a:lnTo>
                          <a:pt x="0" y="31"/>
                        </a:lnTo>
                        <a:lnTo>
                          <a:pt x="0" y="73"/>
                        </a:lnTo>
                        <a:lnTo>
                          <a:pt x="55" y="42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70"/>
                  <p:cNvSpPr>
                    <a:spLocks/>
                  </p:cNvSpPr>
                  <p:nvPr/>
                </p:nvSpPr>
                <p:spPr bwMode="auto">
                  <a:xfrm>
                    <a:off x="4112768" y="4362268"/>
                    <a:ext cx="158327" cy="169149"/>
                  </a:xfrm>
                  <a:custGeom>
                    <a:avLst/>
                    <a:gdLst>
                      <a:gd name="T0" fmla="*/ 55 w 55"/>
                      <a:gd name="T1" fmla="*/ 0 h 73"/>
                      <a:gd name="T2" fmla="*/ 0 w 55"/>
                      <a:gd name="T3" fmla="*/ 31 h 73"/>
                      <a:gd name="T4" fmla="*/ 0 w 55"/>
                      <a:gd name="T5" fmla="*/ 73 h 73"/>
                      <a:gd name="T6" fmla="*/ 55 w 55"/>
                      <a:gd name="T7" fmla="*/ 42 h 73"/>
                      <a:gd name="T8" fmla="*/ 55 w 55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73"/>
                      <a:gd name="T17" fmla="*/ 55 w 55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73">
                        <a:moveTo>
                          <a:pt x="55" y="0"/>
                        </a:moveTo>
                        <a:lnTo>
                          <a:pt x="0" y="31"/>
                        </a:lnTo>
                        <a:lnTo>
                          <a:pt x="0" y="73"/>
                        </a:lnTo>
                        <a:lnTo>
                          <a:pt x="55" y="42"/>
                        </a:lnTo>
                        <a:lnTo>
                          <a:pt x="5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71"/>
                  <p:cNvSpPr>
                    <a:spLocks/>
                  </p:cNvSpPr>
                  <p:nvPr/>
                </p:nvSpPr>
                <p:spPr bwMode="auto">
                  <a:xfrm>
                    <a:off x="2359660" y="3301029"/>
                    <a:ext cx="2487168" cy="878187"/>
                  </a:xfrm>
                  <a:custGeom>
                    <a:avLst/>
                    <a:gdLst>
                      <a:gd name="T0" fmla="*/ 864 w 864"/>
                      <a:gd name="T1" fmla="*/ 367 h 379"/>
                      <a:gd name="T2" fmla="*/ 789 w 864"/>
                      <a:gd name="T3" fmla="*/ 237 h 379"/>
                      <a:gd name="T4" fmla="*/ 786 w 864"/>
                      <a:gd name="T5" fmla="*/ 238 h 379"/>
                      <a:gd name="T6" fmla="*/ 778 w 864"/>
                      <a:gd name="T7" fmla="*/ 244 h 379"/>
                      <a:gd name="T8" fmla="*/ 764 w 864"/>
                      <a:gd name="T9" fmla="*/ 253 h 379"/>
                      <a:gd name="T10" fmla="*/ 745 w 864"/>
                      <a:gd name="T11" fmla="*/ 265 h 379"/>
                      <a:gd name="T12" fmla="*/ 722 w 864"/>
                      <a:gd name="T13" fmla="*/ 279 h 379"/>
                      <a:gd name="T14" fmla="*/ 697 w 864"/>
                      <a:gd name="T15" fmla="*/ 294 h 379"/>
                      <a:gd name="T16" fmla="*/ 667 w 864"/>
                      <a:gd name="T17" fmla="*/ 309 h 379"/>
                      <a:gd name="T18" fmla="*/ 636 w 864"/>
                      <a:gd name="T19" fmla="*/ 324 h 379"/>
                      <a:gd name="T20" fmla="*/ 603 w 864"/>
                      <a:gd name="T21" fmla="*/ 339 h 379"/>
                      <a:gd name="T22" fmla="*/ 570 w 864"/>
                      <a:gd name="T23" fmla="*/ 351 h 379"/>
                      <a:gd name="T24" fmla="*/ 536 w 864"/>
                      <a:gd name="T25" fmla="*/ 361 h 379"/>
                      <a:gd name="T26" fmla="*/ 533 w 864"/>
                      <a:gd name="T27" fmla="*/ 362 h 379"/>
                      <a:gd name="T28" fmla="*/ 525 w 864"/>
                      <a:gd name="T29" fmla="*/ 364 h 379"/>
                      <a:gd name="T30" fmla="*/ 513 w 864"/>
                      <a:gd name="T31" fmla="*/ 367 h 379"/>
                      <a:gd name="T32" fmla="*/ 496 w 864"/>
                      <a:gd name="T33" fmla="*/ 371 h 379"/>
                      <a:gd name="T34" fmla="*/ 472 w 864"/>
                      <a:gd name="T35" fmla="*/ 374 h 379"/>
                      <a:gd name="T36" fmla="*/ 442 w 864"/>
                      <a:gd name="T37" fmla="*/ 377 h 379"/>
                      <a:gd name="T38" fmla="*/ 405 w 864"/>
                      <a:gd name="T39" fmla="*/ 379 h 379"/>
                      <a:gd name="T40" fmla="*/ 360 w 864"/>
                      <a:gd name="T41" fmla="*/ 379 h 379"/>
                      <a:gd name="T42" fmla="*/ 306 w 864"/>
                      <a:gd name="T43" fmla="*/ 377 h 379"/>
                      <a:gd name="T44" fmla="*/ 245 w 864"/>
                      <a:gd name="T45" fmla="*/ 373 h 379"/>
                      <a:gd name="T46" fmla="*/ 240 w 864"/>
                      <a:gd name="T47" fmla="*/ 373 h 379"/>
                      <a:gd name="T48" fmla="*/ 226 w 864"/>
                      <a:gd name="T49" fmla="*/ 370 h 379"/>
                      <a:gd name="T50" fmla="*/ 205 w 864"/>
                      <a:gd name="T51" fmla="*/ 365 h 379"/>
                      <a:gd name="T52" fmla="*/ 179 w 864"/>
                      <a:gd name="T53" fmla="*/ 359 h 379"/>
                      <a:gd name="T54" fmla="*/ 149 w 864"/>
                      <a:gd name="T55" fmla="*/ 349 h 379"/>
                      <a:gd name="T56" fmla="*/ 118 w 864"/>
                      <a:gd name="T57" fmla="*/ 336 h 379"/>
                      <a:gd name="T58" fmla="*/ 87 w 864"/>
                      <a:gd name="T59" fmla="*/ 318 h 379"/>
                      <a:gd name="T60" fmla="*/ 57 w 864"/>
                      <a:gd name="T61" fmla="*/ 295 h 379"/>
                      <a:gd name="T62" fmla="*/ 32 w 864"/>
                      <a:gd name="T63" fmla="*/ 268 h 379"/>
                      <a:gd name="T64" fmla="*/ 30 w 864"/>
                      <a:gd name="T65" fmla="*/ 265 h 379"/>
                      <a:gd name="T66" fmla="*/ 26 w 864"/>
                      <a:gd name="T67" fmla="*/ 259 h 379"/>
                      <a:gd name="T68" fmla="*/ 18 w 864"/>
                      <a:gd name="T69" fmla="*/ 247 h 379"/>
                      <a:gd name="T70" fmla="*/ 12 w 864"/>
                      <a:gd name="T71" fmla="*/ 234 h 379"/>
                      <a:gd name="T72" fmla="*/ 5 w 864"/>
                      <a:gd name="T73" fmla="*/ 216 h 379"/>
                      <a:gd name="T74" fmla="*/ 2 w 864"/>
                      <a:gd name="T75" fmla="*/ 197 h 379"/>
                      <a:gd name="T76" fmla="*/ 0 w 864"/>
                      <a:gd name="T77" fmla="*/ 173 h 379"/>
                      <a:gd name="T78" fmla="*/ 3 w 864"/>
                      <a:gd name="T79" fmla="*/ 149 h 379"/>
                      <a:gd name="T80" fmla="*/ 14 w 864"/>
                      <a:gd name="T81" fmla="*/ 123 h 379"/>
                      <a:gd name="T82" fmla="*/ 30 w 864"/>
                      <a:gd name="T83" fmla="*/ 95 h 379"/>
                      <a:gd name="T84" fmla="*/ 56 w 864"/>
                      <a:gd name="T85" fmla="*/ 68 h 379"/>
                      <a:gd name="T86" fmla="*/ 57 w 864"/>
                      <a:gd name="T87" fmla="*/ 65 h 379"/>
                      <a:gd name="T88" fmla="*/ 64 w 864"/>
                      <a:gd name="T89" fmla="*/ 58 h 379"/>
                      <a:gd name="T90" fmla="*/ 75 w 864"/>
                      <a:gd name="T91" fmla="*/ 49 h 379"/>
                      <a:gd name="T92" fmla="*/ 93 w 864"/>
                      <a:gd name="T93" fmla="*/ 34 h 379"/>
                      <a:gd name="T94" fmla="*/ 117 w 864"/>
                      <a:gd name="T95" fmla="*/ 19 h 379"/>
                      <a:gd name="T96" fmla="*/ 147 w 864"/>
                      <a:gd name="T97" fmla="*/ 0 h 379"/>
                      <a:gd name="T98" fmla="*/ 264 w 864"/>
                      <a:gd name="T99" fmla="*/ 113 h 379"/>
                      <a:gd name="T100" fmla="*/ 111 w 864"/>
                      <a:gd name="T101" fmla="*/ 209 h 37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64"/>
                      <a:gd name="T154" fmla="*/ 0 h 379"/>
                      <a:gd name="T155" fmla="*/ 864 w 864"/>
                      <a:gd name="T156" fmla="*/ 379 h 37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64" h="379">
                        <a:moveTo>
                          <a:pt x="864" y="367"/>
                        </a:moveTo>
                        <a:lnTo>
                          <a:pt x="789" y="237"/>
                        </a:lnTo>
                        <a:lnTo>
                          <a:pt x="786" y="238"/>
                        </a:lnTo>
                        <a:lnTo>
                          <a:pt x="778" y="244"/>
                        </a:lnTo>
                        <a:lnTo>
                          <a:pt x="764" y="253"/>
                        </a:lnTo>
                        <a:lnTo>
                          <a:pt x="745" y="265"/>
                        </a:lnTo>
                        <a:lnTo>
                          <a:pt x="722" y="279"/>
                        </a:lnTo>
                        <a:lnTo>
                          <a:pt x="697" y="294"/>
                        </a:lnTo>
                        <a:lnTo>
                          <a:pt x="667" y="309"/>
                        </a:lnTo>
                        <a:lnTo>
                          <a:pt x="636" y="324"/>
                        </a:lnTo>
                        <a:lnTo>
                          <a:pt x="603" y="339"/>
                        </a:lnTo>
                        <a:lnTo>
                          <a:pt x="570" y="351"/>
                        </a:lnTo>
                        <a:lnTo>
                          <a:pt x="536" y="361"/>
                        </a:lnTo>
                        <a:lnTo>
                          <a:pt x="533" y="362"/>
                        </a:lnTo>
                        <a:lnTo>
                          <a:pt x="525" y="364"/>
                        </a:lnTo>
                        <a:lnTo>
                          <a:pt x="513" y="367"/>
                        </a:lnTo>
                        <a:lnTo>
                          <a:pt x="496" y="371"/>
                        </a:lnTo>
                        <a:lnTo>
                          <a:pt x="472" y="374"/>
                        </a:lnTo>
                        <a:lnTo>
                          <a:pt x="442" y="377"/>
                        </a:lnTo>
                        <a:lnTo>
                          <a:pt x="405" y="379"/>
                        </a:lnTo>
                        <a:lnTo>
                          <a:pt x="360" y="379"/>
                        </a:lnTo>
                        <a:lnTo>
                          <a:pt x="306" y="377"/>
                        </a:lnTo>
                        <a:lnTo>
                          <a:pt x="245" y="373"/>
                        </a:lnTo>
                        <a:lnTo>
                          <a:pt x="240" y="373"/>
                        </a:lnTo>
                        <a:lnTo>
                          <a:pt x="226" y="370"/>
                        </a:lnTo>
                        <a:lnTo>
                          <a:pt x="205" y="365"/>
                        </a:lnTo>
                        <a:lnTo>
                          <a:pt x="179" y="359"/>
                        </a:lnTo>
                        <a:lnTo>
                          <a:pt x="149" y="349"/>
                        </a:lnTo>
                        <a:lnTo>
                          <a:pt x="118" y="336"/>
                        </a:lnTo>
                        <a:lnTo>
                          <a:pt x="87" y="318"/>
                        </a:lnTo>
                        <a:lnTo>
                          <a:pt x="57" y="295"/>
                        </a:lnTo>
                        <a:lnTo>
                          <a:pt x="32" y="268"/>
                        </a:lnTo>
                        <a:lnTo>
                          <a:pt x="30" y="265"/>
                        </a:lnTo>
                        <a:lnTo>
                          <a:pt x="26" y="259"/>
                        </a:lnTo>
                        <a:lnTo>
                          <a:pt x="18" y="247"/>
                        </a:lnTo>
                        <a:lnTo>
                          <a:pt x="12" y="234"/>
                        </a:lnTo>
                        <a:lnTo>
                          <a:pt x="5" y="216"/>
                        </a:lnTo>
                        <a:lnTo>
                          <a:pt x="2" y="197"/>
                        </a:lnTo>
                        <a:lnTo>
                          <a:pt x="0" y="173"/>
                        </a:lnTo>
                        <a:lnTo>
                          <a:pt x="3" y="149"/>
                        </a:lnTo>
                        <a:lnTo>
                          <a:pt x="14" y="123"/>
                        </a:lnTo>
                        <a:lnTo>
                          <a:pt x="30" y="95"/>
                        </a:lnTo>
                        <a:lnTo>
                          <a:pt x="56" y="68"/>
                        </a:lnTo>
                        <a:lnTo>
                          <a:pt x="57" y="65"/>
                        </a:lnTo>
                        <a:lnTo>
                          <a:pt x="64" y="58"/>
                        </a:lnTo>
                        <a:lnTo>
                          <a:pt x="75" y="49"/>
                        </a:lnTo>
                        <a:lnTo>
                          <a:pt x="93" y="34"/>
                        </a:lnTo>
                        <a:lnTo>
                          <a:pt x="117" y="19"/>
                        </a:lnTo>
                        <a:lnTo>
                          <a:pt x="147" y="0"/>
                        </a:lnTo>
                        <a:lnTo>
                          <a:pt x="264" y="113"/>
                        </a:lnTo>
                        <a:lnTo>
                          <a:pt x="111" y="20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72"/>
                  <p:cNvSpPr>
                    <a:spLocks/>
                  </p:cNvSpPr>
                  <p:nvPr/>
                </p:nvSpPr>
                <p:spPr bwMode="auto">
                  <a:xfrm>
                    <a:off x="4294124" y="3926650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7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73"/>
                  <p:cNvSpPr>
                    <a:spLocks/>
                  </p:cNvSpPr>
                  <p:nvPr/>
                </p:nvSpPr>
                <p:spPr bwMode="auto">
                  <a:xfrm>
                    <a:off x="4294124" y="3926650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7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74"/>
                  <p:cNvSpPr>
                    <a:spLocks/>
                  </p:cNvSpPr>
                  <p:nvPr/>
                </p:nvSpPr>
                <p:spPr bwMode="auto">
                  <a:xfrm>
                    <a:off x="5091515" y="1829661"/>
                    <a:ext cx="2409444" cy="1367098"/>
                  </a:xfrm>
                  <a:custGeom>
                    <a:avLst/>
                    <a:gdLst>
                      <a:gd name="T0" fmla="*/ 0 w 837"/>
                      <a:gd name="T1" fmla="*/ 339 h 590"/>
                      <a:gd name="T2" fmla="*/ 58 w 837"/>
                      <a:gd name="T3" fmla="*/ 134 h 590"/>
                      <a:gd name="T4" fmla="*/ 63 w 837"/>
                      <a:gd name="T5" fmla="*/ 133 h 590"/>
                      <a:gd name="T6" fmla="*/ 72 w 837"/>
                      <a:gd name="T7" fmla="*/ 125 h 590"/>
                      <a:gd name="T8" fmla="*/ 88 w 837"/>
                      <a:gd name="T9" fmla="*/ 116 h 590"/>
                      <a:gd name="T10" fmla="*/ 109 w 837"/>
                      <a:gd name="T11" fmla="*/ 104 h 590"/>
                      <a:gd name="T12" fmla="*/ 134 w 837"/>
                      <a:gd name="T13" fmla="*/ 91 h 590"/>
                      <a:gd name="T14" fmla="*/ 166 w 837"/>
                      <a:gd name="T15" fmla="*/ 74 h 590"/>
                      <a:gd name="T16" fmla="*/ 198 w 837"/>
                      <a:gd name="T17" fmla="*/ 59 h 590"/>
                      <a:gd name="T18" fmla="*/ 237 w 837"/>
                      <a:gd name="T19" fmla="*/ 45 h 590"/>
                      <a:gd name="T20" fmla="*/ 278 w 837"/>
                      <a:gd name="T21" fmla="*/ 30 h 590"/>
                      <a:gd name="T22" fmla="*/ 319 w 837"/>
                      <a:gd name="T23" fmla="*/ 18 h 590"/>
                      <a:gd name="T24" fmla="*/ 364 w 837"/>
                      <a:gd name="T25" fmla="*/ 9 h 590"/>
                      <a:gd name="T26" fmla="*/ 410 w 837"/>
                      <a:gd name="T27" fmla="*/ 3 h 590"/>
                      <a:gd name="T28" fmla="*/ 457 w 837"/>
                      <a:gd name="T29" fmla="*/ 0 h 590"/>
                      <a:gd name="T30" fmla="*/ 463 w 837"/>
                      <a:gd name="T31" fmla="*/ 0 h 590"/>
                      <a:gd name="T32" fmla="*/ 476 w 837"/>
                      <a:gd name="T33" fmla="*/ 0 h 590"/>
                      <a:gd name="T34" fmla="*/ 498 w 837"/>
                      <a:gd name="T35" fmla="*/ 1 h 590"/>
                      <a:gd name="T36" fmla="*/ 527 w 837"/>
                      <a:gd name="T37" fmla="*/ 3 h 590"/>
                      <a:gd name="T38" fmla="*/ 559 w 837"/>
                      <a:gd name="T39" fmla="*/ 6 h 590"/>
                      <a:gd name="T40" fmla="*/ 595 w 837"/>
                      <a:gd name="T41" fmla="*/ 12 h 590"/>
                      <a:gd name="T42" fmla="*/ 634 w 837"/>
                      <a:gd name="T43" fmla="*/ 18 h 590"/>
                      <a:gd name="T44" fmla="*/ 673 w 837"/>
                      <a:gd name="T45" fmla="*/ 28 h 590"/>
                      <a:gd name="T46" fmla="*/ 710 w 837"/>
                      <a:gd name="T47" fmla="*/ 42 h 590"/>
                      <a:gd name="T48" fmla="*/ 746 w 837"/>
                      <a:gd name="T49" fmla="*/ 58 h 590"/>
                      <a:gd name="T50" fmla="*/ 777 w 837"/>
                      <a:gd name="T51" fmla="*/ 79 h 590"/>
                      <a:gd name="T52" fmla="*/ 803 w 837"/>
                      <a:gd name="T53" fmla="*/ 103 h 590"/>
                      <a:gd name="T54" fmla="*/ 806 w 837"/>
                      <a:gd name="T55" fmla="*/ 106 h 590"/>
                      <a:gd name="T56" fmla="*/ 812 w 837"/>
                      <a:gd name="T57" fmla="*/ 115 h 590"/>
                      <a:gd name="T58" fmla="*/ 819 w 837"/>
                      <a:gd name="T59" fmla="*/ 128 h 590"/>
                      <a:gd name="T60" fmla="*/ 827 w 837"/>
                      <a:gd name="T61" fmla="*/ 145 h 590"/>
                      <a:gd name="T62" fmla="*/ 834 w 837"/>
                      <a:gd name="T63" fmla="*/ 167 h 590"/>
                      <a:gd name="T64" fmla="*/ 837 w 837"/>
                      <a:gd name="T65" fmla="*/ 192 h 590"/>
                      <a:gd name="T66" fmla="*/ 837 w 837"/>
                      <a:gd name="T67" fmla="*/ 221 h 590"/>
                      <a:gd name="T68" fmla="*/ 830 w 837"/>
                      <a:gd name="T69" fmla="*/ 251 h 590"/>
                      <a:gd name="T70" fmla="*/ 815 w 837"/>
                      <a:gd name="T71" fmla="*/ 284 h 590"/>
                      <a:gd name="T72" fmla="*/ 813 w 837"/>
                      <a:gd name="T73" fmla="*/ 286 h 590"/>
                      <a:gd name="T74" fmla="*/ 807 w 837"/>
                      <a:gd name="T75" fmla="*/ 294 h 590"/>
                      <a:gd name="T76" fmla="*/ 797 w 837"/>
                      <a:gd name="T77" fmla="*/ 304 h 590"/>
                      <a:gd name="T78" fmla="*/ 785 w 837"/>
                      <a:gd name="T79" fmla="*/ 318 h 590"/>
                      <a:gd name="T80" fmla="*/ 768 w 837"/>
                      <a:gd name="T81" fmla="*/ 333 h 590"/>
                      <a:gd name="T82" fmla="*/ 750 w 837"/>
                      <a:gd name="T83" fmla="*/ 346 h 590"/>
                      <a:gd name="T84" fmla="*/ 730 w 837"/>
                      <a:gd name="T85" fmla="*/ 361 h 590"/>
                      <a:gd name="T86" fmla="*/ 706 w 837"/>
                      <a:gd name="T87" fmla="*/ 373 h 590"/>
                      <a:gd name="T88" fmla="*/ 610 w 837"/>
                      <a:gd name="T89" fmla="*/ 590 h 59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7"/>
                      <a:gd name="T136" fmla="*/ 0 h 590"/>
                      <a:gd name="T137" fmla="*/ 837 w 837"/>
                      <a:gd name="T138" fmla="*/ 590 h 59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7" h="590">
                        <a:moveTo>
                          <a:pt x="0" y="339"/>
                        </a:moveTo>
                        <a:lnTo>
                          <a:pt x="58" y="134"/>
                        </a:lnTo>
                        <a:lnTo>
                          <a:pt x="63" y="133"/>
                        </a:lnTo>
                        <a:lnTo>
                          <a:pt x="72" y="125"/>
                        </a:lnTo>
                        <a:lnTo>
                          <a:pt x="88" y="116"/>
                        </a:lnTo>
                        <a:lnTo>
                          <a:pt x="109" y="104"/>
                        </a:lnTo>
                        <a:lnTo>
                          <a:pt x="134" y="91"/>
                        </a:lnTo>
                        <a:lnTo>
                          <a:pt x="166" y="74"/>
                        </a:lnTo>
                        <a:lnTo>
                          <a:pt x="198" y="59"/>
                        </a:lnTo>
                        <a:lnTo>
                          <a:pt x="237" y="45"/>
                        </a:lnTo>
                        <a:lnTo>
                          <a:pt x="278" y="30"/>
                        </a:lnTo>
                        <a:lnTo>
                          <a:pt x="319" y="18"/>
                        </a:lnTo>
                        <a:lnTo>
                          <a:pt x="364" y="9"/>
                        </a:lnTo>
                        <a:lnTo>
                          <a:pt x="410" y="3"/>
                        </a:lnTo>
                        <a:lnTo>
                          <a:pt x="457" y="0"/>
                        </a:lnTo>
                        <a:lnTo>
                          <a:pt x="463" y="0"/>
                        </a:lnTo>
                        <a:lnTo>
                          <a:pt x="476" y="0"/>
                        </a:lnTo>
                        <a:lnTo>
                          <a:pt x="498" y="1"/>
                        </a:lnTo>
                        <a:lnTo>
                          <a:pt x="527" y="3"/>
                        </a:lnTo>
                        <a:lnTo>
                          <a:pt x="559" y="6"/>
                        </a:lnTo>
                        <a:lnTo>
                          <a:pt x="595" y="12"/>
                        </a:lnTo>
                        <a:lnTo>
                          <a:pt x="634" y="18"/>
                        </a:lnTo>
                        <a:lnTo>
                          <a:pt x="673" y="28"/>
                        </a:lnTo>
                        <a:lnTo>
                          <a:pt x="710" y="42"/>
                        </a:lnTo>
                        <a:lnTo>
                          <a:pt x="746" y="58"/>
                        </a:lnTo>
                        <a:lnTo>
                          <a:pt x="777" y="79"/>
                        </a:lnTo>
                        <a:lnTo>
                          <a:pt x="803" y="103"/>
                        </a:lnTo>
                        <a:lnTo>
                          <a:pt x="806" y="106"/>
                        </a:lnTo>
                        <a:lnTo>
                          <a:pt x="812" y="115"/>
                        </a:lnTo>
                        <a:lnTo>
                          <a:pt x="819" y="128"/>
                        </a:lnTo>
                        <a:lnTo>
                          <a:pt x="827" y="145"/>
                        </a:lnTo>
                        <a:lnTo>
                          <a:pt x="834" y="167"/>
                        </a:lnTo>
                        <a:lnTo>
                          <a:pt x="837" y="192"/>
                        </a:lnTo>
                        <a:lnTo>
                          <a:pt x="837" y="221"/>
                        </a:lnTo>
                        <a:lnTo>
                          <a:pt x="830" y="251"/>
                        </a:lnTo>
                        <a:lnTo>
                          <a:pt x="815" y="284"/>
                        </a:lnTo>
                        <a:lnTo>
                          <a:pt x="813" y="286"/>
                        </a:lnTo>
                        <a:lnTo>
                          <a:pt x="807" y="294"/>
                        </a:lnTo>
                        <a:lnTo>
                          <a:pt x="797" y="304"/>
                        </a:lnTo>
                        <a:lnTo>
                          <a:pt x="785" y="318"/>
                        </a:lnTo>
                        <a:lnTo>
                          <a:pt x="768" y="333"/>
                        </a:lnTo>
                        <a:lnTo>
                          <a:pt x="750" y="346"/>
                        </a:lnTo>
                        <a:lnTo>
                          <a:pt x="730" y="361"/>
                        </a:lnTo>
                        <a:lnTo>
                          <a:pt x="706" y="373"/>
                        </a:lnTo>
                        <a:lnTo>
                          <a:pt x="610" y="59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5"/>
                  <p:cNvSpPr>
                    <a:spLocks/>
                  </p:cNvSpPr>
                  <p:nvPr/>
                </p:nvSpPr>
                <p:spPr bwMode="auto">
                  <a:xfrm>
                    <a:off x="5088636" y="1936248"/>
                    <a:ext cx="2412323" cy="1262828"/>
                  </a:xfrm>
                  <a:custGeom>
                    <a:avLst/>
                    <a:gdLst>
                      <a:gd name="T0" fmla="*/ 0 w 838"/>
                      <a:gd name="T1" fmla="*/ 297 h 545"/>
                      <a:gd name="T2" fmla="*/ 59 w 838"/>
                      <a:gd name="T3" fmla="*/ 134 h 545"/>
                      <a:gd name="T4" fmla="*/ 64 w 838"/>
                      <a:gd name="T5" fmla="*/ 133 h 545"/>
                      <a:gd name="T6" fmla="*/ 73 w 838"/>
                      <a:gd name="T7" fmla="*/ 125 h 545"/>
                      <a:gd name="T8" fmla="*/ 89 w 838"/>
                      <a:gd name="T9" fmla="*/ 117 h 545"/>
                      <a:gd name="T10" fmla="*/ 110 w 838"/>
                      <a:gd name="T11" fmla="*/ 105 h 545"/>
                      <a:gd name="T12" fmla="*/ 135 w 838"/>
                      <a:gd name="T13" fmla="*/ 90 h 545"/>
                      <a:gd name="T14" fmla="*/ 167 w 838"/>
                      <a:gd name="T15" fmla="*/ 75 h 545"/>
                      <a:gd name="T16" fmla="*/ 199 w 838"/>
                      <a:gd name="T17" fmla="*/ 60 h 545"/>
                      <a:gd name="T18" fmla="*/ 238 w 838"/>
                      <a:gd name="T19" fmla="*/ 45 h 545"/>
                      <a:gd name="T20" fmla="*/ 279 w 838"/>
                      <a:gd name="T21" fmla="*/ 30 h 545"/>
                      <a:gd name="T22" fmla="*/ 320 w 838"/>
                      <a:gd name="T23" fmla="*/ 18 h 545"/>
                      <a:gd name="T24" fmla="*/ 365 w 838"/>
                      <a:gd name="T25" fmla="*/ 9 h 545"/>
                      <a:gd name="T26" fmla="*/ 411 w 838"/>
                      <a:gd name="T27" fmla="*/ 2 h 545"/>
                      <a:gd name="T28" fmla="*/ 458 w 838"/>
                      <a:gd name="T29" fmla="*/ 0 h 545"/>
                      <a:gd name="T30" fmla="*/ 464 w 838"/>
                      <a:gd name="T31" fmla="*/ 0 h 545"/>
                      <a:gd name="T32" fmla="*/ 477 w 838"/>
                      <a:gd name="T33" fmla="*/ 0 h 545"/>
                      <a:gd name="T34" fmla="*/ 499 w 838"/>
                      <a:gd name="T35" fmla="*/ 2 h 545"/>
                      <a:gd name="T36" fmla="*/ 528 w 838"/>
                      <a:gd name="T37" fmla="*/ 3 h 545"/>
                      <a:gd name="T38" fmla="*/ 560 w 838"/>
                      <a:gd name="T39" fmla="*/ 6 h 545"/>
                      <a:gd name="T40" fmla="*/ 596 w 838"/>
                      <a:gd name="T41" fmla="*/ 10 h 545"/>
                      <a:gd name="T42" fmla="*/ 635 w 838"/>
                      <a:gd name="T43" fmla="*/ 18 h 545"/>
                      <a:gd name="T44" fmla="*/ 674 w 838"/>
                      <a:gd name="T45" fmla="*/ 28 h 545"/>
                      <a:gd name="T46" fmla="*/ 711 w 838"/>
                      <a:gd name="T47" fmla="*/ 42 h 545"/>
                      <a:gd name="T48" fmla="*/ 747 w 838"/>
                      <a:gd name="T49" fmla="*/ 58 h 545"/>
                      <a:gd name="T50" fmla="*/ 778 w 838"/>
                      <a:gd name="T51" fmla="*/ 79 h 545"/>
                      <a:gd name="T52" fmla="*/ 804 w 838"/>
                      <a:gd name="T53" fmla="*/ 103 h 545"/>
                      <a:gd name="T54" fmla="*/ 807 w 838"/>
                      <a:gd name="T55" fmla="*/ 106 h 545"/>
                      <a:gd name="T56" fmla="*/ 813 w 838"/>
                      <a:gd name="T57" fmla="*/ 115 h 545"/>
                      <a:gd name="T58" fmla="*/ 820 w 838"/>
                      <a:gd name="T59" fmla="*/ 127 h 545"/>
                      <a:gd name="T60" fmla="*/ 828 w 838"/>
                      <a:gd name="T61" fmla="*/ 145 h 545"/>
                      <a:gd name="T62" fmla="*/ 835 w 838"/>
                      <a:gd name="T63" fmla="*/ 167 h 545"/>
                      <a:gd name="T64" fmla="*/ 838 w 838"/>
                      <a:gd name="T65" fmla="*/ 191 h 545"/>
                      <a:gd name="T66" fmla="*/ 838 w 838"/>
                      <a:gd name="T67" fmla="*/ 220 h 545"/>
                      <a:gd name="T68" fmla="*/ 831 w 838"/>
                      <a:gd name="T69" fmla="*/ 251 h 545"/>
                      <a:gd name="T70" fmla="*/ 816 w 838"/>
                      <a:gd name="T71" fmla="*/ 284 h 545"/>
                      <a:gd name="T72" fmla="*/ 814 w 838"/>
                      <a:gd name="T73" fmla="*/ 287 h 545"/>
                      <a:gd name="T74" fmla="*/ 808 w 838"/>
                      <a:gd name="T75" fmla="*/ 294 h 545"/>
                      <a:gd name="T76" fmla="*/ 798 w 838"/>
                      <a:gd name="T77" fmla="*/ 305 h 545"/>
                      <a:gd name="T78" fmla="*/ 786 w 838"/>
                      <a:gd name="T79" fmla="*/ 318 h 545"/>
                      <a:gd name="T80" fmla="*/ 769 w 838"/>
                      <a:gd name="T81" fmla="*/ 332 h 545"/>
                      <a:gd name="T82" fmla="*/ 751 w 838"/>
                      <a:gd name="T83" fmla="*/ 347 h 545"/>
                      <a:gd name="T84" fmla="*/ 731 w 838"/>
                      <a:gd name="T85" fmla="*/ 360 h 545"/>
                      <a:gd name="T86" fmla="*/ 707 w 838"/>
                      <a:gd name="T87" fmla="*/ 372 h 545"/>
                      <a:gd name="T88" fmla="*/ 616 w 838"/>
                      <a:gd name="T89" fmla="*/ 545 h 54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8"/>
                      <a:gd name="T136" fmla="*/ 0 h 545"/>
                      <a:gd name="T137" fmla="*/ 838 w 838"/>
                      <a:gd name="T138" fmla="*/ 545 h 54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8" h="545">
                        <a:moveTo>
                          <a:pt x="0" y="297"/>
                        </a:moveTo>
                        <a:lnTo>
                          <a:pt x="59" y="134"/>
                        </a:lnTo>
                        <a:lnTo>
                          <a:pt x="64" y="133"/>
                        </a:lnTo>
                        <a:lnTo>
                          <a:pt x="73" y="125"/>
                        </a:lnTo>
                        <a:lnTo>
                          <a:pt x="89" y="117"/>
                        </a:lnTo>
                        <a:lnTo>
                          <a:pt x="110" y="105"/>
                        </a:lnTo>
                        <a:lnTo>
                          <a:pt x="135" y="90"/>
                        </a:lnTo>
                        <a:lnTo>
                          <a:pt x="167" y="75"/>
                        </a:lnTo>
                        <a:lnTo>
                          <a:pt x="199" y="60"/>
                        </a:lnTo>
                        <a:lnTo>
                          <a:pt x="238" y="45"/>
                        </a:lnTo>
                        <a:lnTo>
                          <a:pt x="279" y="30"/>
                        </a:lnTo>
                        <a:lnTo>
                          <a:pt x="320" y="18"/>
                        </a:lnTo>
                        <a:lnTo>
                          <a:pt x="365" y="9"/>
                        </a:lnTo>
                        <a:lnTo>
                          <a:pt x="411" y="2"/>
                        </a:lnTo>
                        <a:lnTo>
                          <a:pt x="458" y="0"/>
                        </a:lnTo>
                        <a:lnTo>
                          <a:pt x="464" y="0"/>
                        </a:lnTo>
                        <a:lnTo>
                          <a:pt x="477" y="0"/>
                        </a:lnTo>
                        <a:lnTo>
                          <a:pt x="499" y="2"/>
                        </a:lnTo>
                        <a:lnTo>
                          <a:pt x="528" y="3"/>
                        </a:lnTo>
                        <a:lnTo>
                          <a:pt x="560" y="6"/>
                        </a:lnTo>
                        <a:lnTo>
                          <a:pt x="596" y="10"/>
                        </a:lnTo>
                        <a:lnTo>
                          <a:pt x="635" y="18"/>
                        </a:lnTo>
                        <a:lnTo>
                          <a:pt x="674" y="28"/>
                        </a:lnTo>
                        <a:lnTo>
                          <a:pt x="711" y="42"/>
                        </a:lnTo>
                        <a:lnTo>
                          <a:pt x="747" y="58"/>
                        </a:lnTo>
                        <a:lnTo>
                          <a:pt x="778" y="79"/>
                        </a:lnTo>
                        <a:lnTo>
                          <a:pt x="804" y="103"/>
                        </a:lnTo>
                        <a:lnTo>
                          <a:pt x="807" y="106"/>
                        </a:lnTo>
                        <a:lnTo>
                          <a:pt x="813" y="115"/>
                        </a:lnTo>
                        <a:lnTo>
                          <a:pt x="820" y="127"/>
                        </a:lnTo>
                        <a:lnTo>
                          <a:pt x="828" y="145"/>
                        </a:lnTo>
                        <a:lnTo>
                          <a:pt x="835" y="167"/>
                        </a:lnTo>
                        <a:lnTo>
                          <a:pt x="838" y="191"/>
                        </a:lnTo>
                        <a:lnTo>
                          <a:pt x="838" y="220"/>
                        </a:lnTo>
                        <a:lnTo>
                          <a:pt x="831" y="251"/>
                        </a:lnTo>
                        <a:lnTo>
                          <a:pt x="816" y="284"/>
                        </a:lnTo>
                        <a:lnTo>
                          <a:pt x="814" y="287"/>
                        </a:lnTo>
                        <a:lnTo>
                          <a:pt x="808" y="294"/>
                        </a:lnTo>
                        <a:lnTo>
                          <a:pt x="798" y="305"/>
                        </a:lnTo>
                        <a:lnTo>
                          <a:pt x="786" y="318"/>
                        </a:lnTo>
                        <a:lnTo>
                          <a:pt x="769" y="332"/>
                        </a:lnTo>
                        <a:lnTo>
                          <a:pt x="751" y="347"/>
                        </a:lnTo>
                        <a:lnTo>
                          <a:pt x="731" y="360"/>
                        </a:lnTo>
                        <a:lnTo>
                          <a:pt x="707" y="372"/>
                        </a:lnTo>
                        <a:lnTo>
                          <a:pt x="616" y="54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76"/>
                  <p:cNvSpPr>
                    <a:spLocks/>
                  </p:cNvSpPr>
                  <p:nvPr/>
                </p:nvSpPr>
                <p:spPr bwMode="auto">
                  <a:xfrm>
                    <a:off x="5105908" y="2040518"/>
                    <a:ext cx="2395051" cy="1179412"/>
                  </a:xfrm>
                  <a:custGeom>
                    <a:avLst/>
                    <a:gdLst>
                      <a:gd name="T0" fmla="*/ 0 w 832"/>
                      <a:gd name="T1" fmla="*/ 251 h 509"/>
                      <a:gd name="T2" fmla="*/ 53 w 832"/>
                      <a:gd name="T3" fmla="*/ 134 h 509"/>
                      <a:gd name="T4" fmla="*/ 58 w 832"/>
                      <a:gd name="T5" fmla="*/ 131 h 509"/>
                      <a:gd name="T6" fmla="*/ 67 w 832"/>
                      <a:gd name="T7" fmla="*/ 125 h 509"/>
                      <a:gd name="T8" fmla="*/ 83 w 832"/>
                      <a:gd name="T9" fmla="*/ 116 h 509"/>
                      <a:gd name="T10" fmla="*/ 104 w 832"/>
                      <a:gd name="T11" fmla="*/ 103 h 509"/>
                      <a:gd name="T12" fmla="*/ 129 w 832"/>
                      <a:gd name="T13" fmla="*/ 89 h 509"/>
                      <a:gd name="T14" fmla="*/ 161 w 832"/>
                      <a:gd name="T15" fmla="*/ 75 h 509"/>
                      <a:gd name="T16" fmla="*/ 193 w 832"/>
                      <a:gd name="T17" fmla="*/ 58 h 509"/>
                      <a:gd name="T18" fmla="*/ 232 w 832"/>
                      <a:gd name="T19" fmla="*/ 43 h 509"/>
                      <a:gd name="T20" fmla="*/ 273 w 832"/>
                      <a:gd name="T21" fmla="*/ 30 h 509"/>
                      <a:gd name="T22" fmla="*/ 314 w 832"/>
                      <a:gd name="T23" fmla="*/ 18 h 509"/>
                      <a:gd name="T24" fmla="*/ 359 w 832"/>
                      <a:gd name="T25" fmla="*/ 7 h 509"/>
                      <a:gd name="T26" fmla="*/ 405 w 832"/>
                      <a:gd name="T27" fmla="*/ 1 h 509"/>
                      <a:gd name="T28" fmla="*/ 452 w 832"/>
                      <a:gd name="T29" fmla="*/ 0 h 509"/>
                      <a:gd name="T30" fmla="*/ 458 w 832"/>
                      <a:gd name="T31" fmla="*/ 0 h 509"/>
                      <a:gd name="T32" fmla="*/ 471 w 832"/>
                      <a:gd name="T33" fmla="*/ 0 h 509"/>
                      <a:gd name="T34" fmla="*/ 493 w 832"/>
                      <a:gd name="T35" fmla="*/ 0 h 509"/>
                      <a:gd name="T36" fmla="*/ 522 w 832"/>
                      <a:gd name="T37" fmla="*/ 1 h 509"/>
                      <a:gd name="T38" fmla="*/ 554 w 832"/>
                      <a:gd name="T39" fmla="*/ 6 h 509"/>
                      <a:gd name="T40" fmla="*/ 590 w 832"/>
                      <a:gd name="T41" fmla="*/ 10 h 509"/>
                      <a:gd name="T42" fmla="*/ 629 w 832"/>
                      <a:gd name="T43" fmla="*/ 18 h 509"/>
                      <a:gd name="T44" fmla="*/ 668 w 832"/>
                      <a:gd name="T45" fmla="*/ 28 h 509"/>
                      <a:gd name="T46" fmla="*/ 705 w 832"/>
                      <a:gd name="T47" fmla="*/ 40 h 509"/>
                      <a:gd name="T48" fmla="*/ 741 w 832"/>
                      <a:gd name="T49" fmla="*/ 57 h 509"/>
                      <a:gd name="T50" fmla="*/ 772 w 832"/>
                      <a:gd name="T51" fmla="*/ 78 h 509"/>
                      <a:gd name="T52" fmla="*/ 798 w 832"/>
                      <a:gd name="T53" fmla="*/ 103 h 509"/>
                      <a:gd name="T54" fmla="*/ 801 w 832"/>
                      <a:gd name="T55" fmla="*/ 106 h 509"/>
                      <a:gd name="T56" fmla="*/ 807 w 832"/>
                      <a:gd name="T57" fmla="*/ 113 h 509"/>
                      <a:gd name="T58" fmla="*/ 814 w 832"/>
                      <a:gd name="T59" fmla="*/ 127 h 509"/>
                      <a:gd name="T60" fmla="*/ 822 w 832"/>
                      <a:gd name="T61" fmla="*/ 145 h 509"/>
                      <a:gd name="T62" fmla="*/ 829 w 832"/>
                      <a:gd name="T63" fmla="*/ 166 h 509"/>
                      <a:gd name="T64" fmla="*/ 832 w 832"/>
                      <a:gd name="T65" fmla="*/ 191 h 509"/>
                      <a:gd name="T66" fmla="*/ 832 w 832"/>
                      <a:gd name="T67" fmla="*/ 219 h 509"/>
                      <a:gd name="T68" fmla="*/ 825 w 832"/>
                      <a:gd name="T69" fmla="*/ 251 h 509"/>
                      <a:gd name="T70" fmla="*/ 810 w 832"/>
                      <a:gd name="T71" fmla="*/ 284 h 509"/>
                      <a:gd name="T72" fmla="*/ 808 w 832"/>
                      <a:gd name="T73" fmla="*/ 287 h 509"/>
                      <a:gd name="T74" fmla="*/ 802 w 832"/>
                      <a:gd name="T75" fmla="*/ 293 h 509"/>
                      <a:gd name="T76" fmla="*/ 792 w 832"/>
                      <a:gd name="T77" fmla="*/ 305 h 509"/>
                      <a:gd name="T78" fmla="*/ 780 w 832"/>
                      <a:gd name="T79" fmla="*/ 316 h 509"/>
                      <a:gd name="T80" fmla="*/ 763 w 832"/>
                      <a:gd name="T81" fmla="*/ 331 h 509"/>
                      <a:gd name="T82" fmla="*/ 745 w 832"/>
                      <a:gd name="T83" fmla="*/ 346 h 509"/>
                      <a:gd name="T84" fmla="*/ 725 w 832"/>
                      <a:gd name="T85" fmla="*/ 360 h 509"/>
                      <a:gd name="T86" fmla="*/ 701 w 832"/>
                      <a:gd name="T87" fmla="*/ 372 h 509"/>
                      <a:gd name="T88" fmla="*/ 610 w 832"/>
                      <a:gd name="T89" fmla="*/ 509 h 50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2"/>
                      <a:gd name="T136" fmla="*/ 0 h 509"/>
                      <a:gd name="T137" fmla="*/ 832 w 832"/>
                      <a:gd name="T138" fmla="*/ 509 h 50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2" h="509">
                        <a:moveTo>
                          <a:pt x="0" y="251"/>
                        </a:moveTo>
                        <a:lnTo>
                          <a:pt x="53" y="134"/>
                        </a:lnTo>
                        <a:lnTo>
                          <a:pt x="58" y="131"/>
                        </a:lnTo>
                        <a:lnTo>
                          <a:pt x="67" y="125"/>
                        </a:lnTo>
                        <a:lnTo>
                          <a:pt x="83" y="116"/>
                        </a:lnTo>
                        <a:lnTo>
                          <a:pt x="104" y="103"/>
                        </a:lnTo>
                        <a:lnTo>
                          <a:pt x="129" y="89"/>
                        </a:lnTo>
                        <a:lnTo>
                          <a:pt x="161" y="75"/>
                        </a:lnTo>
                        <a:lnTo>
                          <a:pt x="193" y="58"/>
                        </a:lnTo>
                        <a:lnTo>
                          <a:pt x="232" y="43"/>
                        </a:lnTo>
                        <a:lnTo>
                          <a:pt x="273" y="30"/>
                        </a:lnTo>
                        <a:lnTo>
                          <a:pt x="314" y="18"/>
                        </a:lnTo>
                        <a:lnTo>
                          <a:pt x="359" y="7"/>
                        </a:lnTo>
                        <a:lnTo>
                          <a:pt x="405" y="1"/>
                        </a:lnTo>
                        <a:lnTo>
                          <a:pt x="452" y="0"/>
                        </a:lnTo>
                        <a:lnTo>
                          <a:pt x="458" y="0"/>
                        </a:lnTo>
                        <a:lnTo>
                          <a:pt x="471" y="0"/>
                        </a:lnTo>
                        <a:lnTo>
                          <a:pt x="493" y="0"/>
                        </a:lnTo>
                        <a:lnTo>
                          <a:pt x="522" y="1"/>
                        </a:lnTo>
                        <a:lnTo>
                          <a:pt x="554" y="6"/>
                        </a:lnTo>
                        <a:lnTo>
                          <a:pt x="590" y="10"/>
                        </a:lnTo>
                        <a:lnTo>
                          <a:pt x="629" y="18"/>
                        </a:lnTo>
                        <a:lnTo>
                          <a:pt x="668" y="28"/>
                        </a:lnTo>
                        <a:lnTo>
                          <a:pt x="705" y="40"/>
                        </a:lnTo>
                        <a:lnTo>
                          <a:pt x="741" y="57"/>
                        </a:lnTo>
                        <a:lnTo>
                          <a:pt x="772" y="78"/>
                        </a:lnTo>
                        <a:lnTo>
                          <a:pt x="798" y="103"/>
                        </a:lnTo>
                        <a:lnTo>
                          <a:pt x="801" y="106"/>
                        </a:lnTo>
                        <a:lnTo>
                          <a:pt x="807" y="113"/>
                        </a:lnTo>
                        <a:lnTo>
                          <a:pt x="814" y="127"/>
                        </a:lnTo>
                        <a:lnTo>
                          <a:pt x="822" y="145"/>
                        </a:lnTo>
                        <a:lnTo>
                          <a:pt x="829" y="166"/>
                        </a:lnTo>
                        <a:lnTo>
                          <a:pt x="832" y="191"/>
                        </a:lnTo>
                        <a:lnTo>
                          <a:pt x="832" y="219"/>
                        </a:lnTo>
                        <a:lnTo>
                          <a:pt x="825" y="251"/>
                        </a:lnTo>
                        <a:lnTo>
                          <a:pt x="810" y="284"/>
                        </a:lnTo>
                        <a:lnTo>
                          <a:pt x="808" y="287"/>
                        </a:lnTo>
                        <a:lnTo>
                          <a:pt x="802" y="293"/>
                        </a:lnTo>
                        <a:lnTo>
                          <a:pt x="792" y="305"/>
                        </a:lnTo>
                        <a:lnTo>
                          <a:pt x="780" y="316"/>
                        </a:lnTo>
                        <a:lnTo>
                          <a:pt x="763" y="331"/>
                        </a:lnTo>
                        <a:lnTo>
                          <a:pt x="745" y="346"/>
                        </a:lnTo>
                        <a:lnTo>
                          <a:pt x="725" y="360"/>
                        </a:lnTo>
                        <a:lnTo>
                          <a:pt x="701" y="372"/>
                        </a:lnTo>
                        <a:lnTo>
                          <a:pt x="610" y="50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7"/>
                  <p:cNvSpPr>
                    <a:spLocks/>
                  </p:cNvSpPr>
                  <p:nvPr/>
                </p:nvSpPr>
                <p:spPr bwMode="auto">
                  <a:xfrm>
                    <a:off x="5105908" y="2126251"/>
                    <a:ext cx="2395051" cy="1093679"/>
                  </a:xfrm>
                  <a:custGeom>
                    <a:avLst/>
                    <a:gdLst>
                      <a:gd name="T0" fmla="*/ 0 w 832"/>
                      <a:gd name="T1" fmla="*/ 223 h 472"/>
                      <a:gd name="T2" fmla="*/ 53 w 832"/>
                      <a:gd name="T3" fmla="*/ 135 h 472"/>
                      <a:gd name="T4" fmla="*/ 58 w 832"/>
                      <a:gd name="T5" fmla="*/ 132 h 472"/>
                      <a:gd name="T6" fmla="*/ 67 w 832"/>
                      <a:gd name="T7" fmla="*/ 126 h 472"/>
                      <a:gd name="T8" fmla="*/ 83 w 832"/>
                      <a:gd name="T9" fmla="*/ 117 h 472"/>
                      <a:gd name="T10" fmla="*/ 104 w 832"/>
                      <a:gd name="T11" fmla="*/ 105 h 472"/>
                      <a:gd name="T12" fmla="*/ 129 w 832"/>
                      <a:gd name="T13" fmla="*/ 90 h 472"/>
                      <a:gd name="T14" fmla="*/ 161 w 832"/>
                      <a:gd name="T15" fmla="*/ 75 h 472"/>
                      <a:gd name="T16" fmla="*/ 193 w 832"/>
                      <a:gd name="T17" fmla="*/ 60 h 472"/>
                      <a:gd name="T18" fmla="*/ 232 w 832"/>
                      <a:gd name="T19" fmla="*/ 45 h 472"/>
                      <a:gd name="T20" fmla="*/ 273 w 832"/>
                      <a:gd name="T21" fmla="*/ 30 h 472"/>
                      <a:gd name="T22" fmla="*/ 314 w 832"/>
                      <a:gd name="T23" fmla="*/ 18 h 472"/>
                      <a:gd name="T24" fmla="*/ 359 w 832"/>
                      <a:gd name="T25" fmla="*/ 9 h 472"/>
                      <a:gd name="T26" fmla="*/ 405 w 832"/>
                      <a:gd name="T27" fmla="*/ 2 h 472"/>
                      <a:gd name="T28" fmla="*/ 452 w 832"/>
                      <a:gd name="T29" fmla="*/ 0 h 472"/>
                      <a:gd name="T30" fmla="*/ 458 w 832"/>
                      <a:gd name="T31" fmla="*/ 0 h 472"/>
                      <a:gd name="T32" fmla="*/ 471 w 832"/>
                      <a:gd name="T33" fmla="*/ 0 h 472"/>
                      <a:gd name="T34" fmla="*/ 493 w 832"/>
                      <a:gd name="T35" fmla="*/ 0 h 472"/>
                      <a:gd name="T36" fmla="*/ 522 w 832"/>
                      <a:gd name="T37" fmla="*/ 3 h 472"/>
                      <a:gd name="T38" fmla="*/ 554 w 832"/>
                      <a:gd name="T39" fmla="*/ 6 h 472"/>
                      <a:gd name="T40" fmla="*/ 590 w 832"/>
                      <a:gd name="T41" fmla="*/ 11 h 472"/>
                      <a:gd name="T42" fmla="*/ 629 w 832"/>
                      <a:gd name="T43" fmla="*/ 18 h 472"/>
                      <a:gd name="T44" fmla="*/ 668 w 832"/>
                      <a:gd name="T45" fmla="*/ 29 h 472"/>
                      <a:gd name="T46" fmla="*/ 705 w 832"/>
                      <a:gd name="T47" fmla="*/ 42 h 472"/>
                      <a:gd name="T48" fmla="*/ 741 w 832"/>
                      <a:gd name="T49" fmla="*/ 58 h 472"/>
                      <a:gd name="T50" fmla="*/ 772 w 832"/>
                      <a:gd name="T51" fmla="*/ 78 h 472"/>
                      <a:gd name="T52" fmla="*/ 798 w 832"/>
                      <a:gd name="T53" fmla="*/ 103 h 472"/>
                      <a:gd name="T54" fmla="*/ 801 w 832"/>
                      <a:gd name="T55" fmla="*/ 106 h 472"/>
                      <a:gd name="T56" fmla="*/ 807 w 832"/>
                      <a:gd name="T57" fmla="*/ 115 h 472"/>
                      <a:gd name="T58" fmla="*/ 814 w 832"/>
                      <a:gd name="T59" fmla="*/ 127 h 472"/>
                      <a:gd name="T60" fmla="*/ 822 w 832"/>
                      <a:gd name="T61" fmla="*/ 145 h 472"/>
                      <a:gd name="T62" fmla="*/ 829 w 832"/>
                      <a:gd name="T63" fmla="*/ 167 h 472"/>
                      <a:gd name="T64" fmla="*/ 832 w 832"/>
                      <a:gd name="T65" fmla="*/ 191 h 472"/>
                      <a:gd name="T66" fmla="*/ 832 w 832"/>
                      <a:gd name="T67" fmla="*/ 220 h 472"/>
                      <a:gd name="T68" fmla="*/ 825 w 832"/>
                      <a:gd name="T69" fmla="*/ 251 h 472"/>
                      <a:gd name="T70" fmla="*/ 810 w 832"/>
                      <a:gd name="T71" fmla="*/ 284 h 472"/>
                      <a:gd name="T72" fmla="*/ 808 w 832"/>
                      <a:gd name="T73" fmla="*/ 287 h 472"/>
                      <a:gd name="T74" fmla="*/ 802 w 832"/>
                      <a:gd name="T75" fmla="*/ 294 h 472"/>
                      <a:gd name="T76" fmla="*/ 792 w 832"/>
                      <a:gd name="T77" fmla="*/ 305 h 472"/>
                      <a:gd name="T78" fmla="*/ 780 w 832"/>
                      <a:gd name="T79" fmla="*/ 318 h 472"/>
                      <a:gd name="T80" fmla="*/ 763 w 832"/>
                      <a:gd name="T81" fmla="*/ 332 h 472"/>
                      <a:gd name="T82" fmla="*/ 745 w 832"/>
                      <a:gd name="T83" fmla="*/ 347 h 472"/>
                      <a:gd name="T84" fmla="*/ 725 w 832"/>
                      <a:gd name="T85" fmla="*/ 360 h 472"/>
                      <a:gd name="T86" fmla="*/ 701 w 832"/>
                      <a:gd name="T87" fmla="*/ 372 h 472"/>
                      <a:gd name="T88" fmla="*/ 610 w 832"/>
                      <a:gd name="T89" fmla="*/ 472 h 47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2"/>
                      <a:gd name="T136" fmla="*/ 0 h 472"/>
                      <a:gd name="T137" fmla="*/ 832 w 832"/>
                      <a:gd name="T138" fmla="*/ 472 h 47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2" h="472">
                        <a:moveTo>
                          <a:pt x="0" y="223"/>
                        </a:moveTo>
                        <a:lnTo>
                          <a:pt x="53" y="135"/>
                        </a:lnTo>
                        <a:lnTo>
                          <a:pt x="58" y="132"/>
                        </a:lnTo>
                        <a:lnTo>
                          <a:pt x="67" y="126"/>
                        </a:lnTo>
                        <a:lnTo>
                          <a:pt x="83" y="117"/>
                        </a:lnTo>
                        <a:lnTo>
                          <a:pt x="104" y="105"/>
                        </a:lnTo>
                        <a:lnTo>
                          <a:pt x="129" y="90"/>
                        </a:lnTo>
                        <a:lnTo>
                          <a:pt x="161" y="75"/>
                        </a:lnTo>
                        <a:lnTo>
                          <a:pt x="193" y="60"/>
                        </a:lnTo>
                        <a:lnTo>
                          <a:pt x="232" y="45"/>
                        </a:lnTo>
                        <a:lnTo>
                          <a:pt x="273" y="30"/>
                        </a:lnTo>
                        <a:lnTo>
                          <a:pt x="314" y="18"/>
                        </a:lnTo>
                        <a:lnTo>
                          <a:pt x="359" y="9"/>
                        </a:lnTo>
                        <a:lnTo>
                          <a:pt x="405" y="2"/>
                        </a:lnTo>
                        <a:lnTo>
                          <a:pt x="452" y="0"/>
                        </a:lnTo>
                        <a:lnTo>
                          <a:pt x="458" y="0"/>
                        </a:lnTo>
                        <a:lnTo>
                          <a:pt x="471" y="0"/>
                        </a:lnTo>
                        <a:lnTo>
                          <a:pt x="493" y="0"/>
                        </a:lnTo>
                        <a:lnTo>
                          <a:pt x="522" y="3"/>
                        </a:lnTo>
                        <a:lnTo>
                          <a:pt x="554" y="6"/>
                        </a:lnTo>
                        <a:lnTo>
                          <a:pt x="590" y="11"/>
                        </a:lnTo>
                        <a:lnTo>
                          <a:pt x="629" y="18"/>
                        </a:lnTo>
                        <a:lnTo>
                          <a:pt x="668" y="29"/>
                        </a:lnTo>
                        <a:lnTo>
                          <a:pt x="705" y="42"/>
                        </a:lnTo>
                        <a:lnTo>
                          <a:pt x="741" y="58"/>
                        </a:lnTo>
                        <a:lnTo>
                          <a:pt x="772" y="78"/>
                        </a:lnTo>
                        <a:lnTo>
                          <a:pt x="798" y="103"/>
                        </a:lnTo>
                        <a:lnTo>
                          <a:pt x="801" y="106"/>
                        </a:lnTo>
                        <a:lnTo>
                          <a:pt x="807" y="115"/>
                        </a:lnTo>
                        <a:lnTo>
                          <a:pt x="814" y="127"/>
                        </a:lnTo>
                        <a:lnTo>
                          <a:pt x="822" y="145"/>
                        </a:lnTo>
                        <a:lnTo>
                          <a:pt x="829" y="167"/>
                        </a:lnTo>
                        <a:lnTo>
                          <a:pt x="832" y="191"/>
                        </a:lnTo>
                        <a:lnTo>
                          <a:pt x="832" y="220"/>
                        </a:lnTo>
                        <a:lnTo>
                          <a:pt x="825" y="251"/>
                        </a:lnTo>
                        <a:lnTo>
                          <a:pt x="810" y="284"/>
                        </a:lnTo>
                        <a:lnTo>
                          <a:pt x="808" y="287"/>
                        </a:lnTo>
                        <a:lnTo>
                          <a:pt x="802" y="294"/>
                        </a:lnTo>
                        <a:lnTo>
                          <a:pt x="792" y="305"/>
                        </a:lnTo>
                        <a:lnTo>
                          <a:pt x="780" y="318"/>
                        </a:lnTo>
                        <a:lnTo>
                          <a:pt x="763" y="332"/>
                        </a:lnTo>
                        <a:lnTo>
                          <a:pt x="745" y="347"/>
                        </a:lnTo>
                        <a:lnTo>
                          <a:pt x="725" y="360"/>
                        </a:lnTo>
                        <a:lnTo>
                          <a:pt x="701" y="372"/>
                        </a:lnTo>
                        <a:lnTo>
                          <a:pt x="610" y="47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78"/>
                  <p:cNvSpPr>
                    <a:spLocks/>
                  </p:cNvSpPr>
                  <p:nvPr/>
                </p:nvSpPr>
                <p:spPr bwMode="auto">
                  <a:xfrm>
                    <a:off x="5123180" y="2223570"/>
                    <a:ext cx="2377779" cy="996360"/>
                  </a:xfrm>
                  <a:custGeom>
                    <a:avLst/>
                    <a:gdLst>
                      <a:gd name="T0" fmla="*/ 0 w 826"/>
                      <a:gd name="T1" fmla="*/ 178 h 430"/>
                      <a:gd name="T2" fmla="*/ 47 w 826"/>
                      <a:gd name="T3" fmla="*/ 136 h 430"/>
                      <a:gd name="T4" fmla="*/ 52 w 826"/>
                      <a:gd name="T5" fmla="*/ 133 h 430"/>
                      <a:gd name="T6" fmla="*/ 61 w 826"/>
                      <a:gd name="T7" fmla="*/ 127 h 430"/>
                      <a:gd name="T8" fmla="*/ 77 w 826"/>
                      <a:gd name="T9" fmla="*/ 116 h 430"/>
                      <a:gd name="T10" fmla="*/ 98 w 826"/>
                      <a:gd name="T11" fmla="*/ 105 h 430"/>
                      <a:gd name="T12" fmla="*/ 123 w 826"/>
                      <a:gd name="T13" fmla="*/ 91 h 430"/>
                      <a:gd name="T14" fmla="*/ 155 w 826"/>
                      <a:gd name="T15" fmla="*/ 76 h 430"/>
                      <a:gd name="T16" fmla="*/ 187 w 826"/>
                      <a:gd name="T17" fmla="*/ 60 h 430"/>
                      <a:gd name="T18" fmla="*/ 226 w 826"/>
                      <a:gd name="T19" fmla="*/ 45 h 430"/>
                      <a:gd name="T20" fmla="*/ 267 w 826"/>
                      <a:gd name="T21" fmla="*/ 31 h 430"/>
                      <a:gd name="T22" fmla="*/ 308 w 826"/>
                      <a:gd name="T23" fmla="*/ 19 h 430"/>
                      <a:gd name="T24" fmla="*/ 353 w 826"/>
                      <a:gd name="T25" fmla="*/ 9 h 430"/>
                      <a:gd name="T26" fmla="*/ 399 w 826"/>
                      <a:gd name="T27" fmla="*/ 3 h 430"/>
                      <a:gd name="T28" fmla="*/ 446 w 826"/>
                      <a:gd name="T29" fmla="*/ 0 h 430"/>
                      <a:gd name="T30" fmla="*/ 452 w 826"/>
                      <a:gd name="T31" fmla="*/ 0 h 430"/>
                      <a:gd name="T32" fmla="*/ 465 w 826"/>
                      <a:gd name="T33" fmla="*/ 1 h 430"/>
                      <a:gd name="T34" fmla="*/ 487 w 826"/>
                      <a:gd name="T35" fmla="*/ 1 h 430"/>
                      <a:gd name="T36" fmla="*/ 516 w 826"/>
                      <a:gd name="T37" fmla="*/ 3 h 430"/>
                      <a:gd name="T38" fmla="*/ 548 w 826"/>
                      <a:gd name="T39" fmla="*/ 6 h 430"/>
                      <a:gd name="T40" fmla="*/ 584 w 826"/>
                      <a:gd name="T41" fmla="*/ 12 h 430"/>
                      <a:gd name="T42" fmla="*/ 623 w 826"/>
                      <a:gd name="T43" fmla="*/ 19 h 430"/>
                      <a:gd name="T44" fmla="*/ 662 w 826"/>
                      <a:gd name="T45" fmla="*/ 28 h 430"/>
                      <a:gd name="T46" fmla="*/ 699 w 826"/>
                      <a:gd name="T47" fmla="*/ 42 h 430"/>
                      <a:gd name="T48" fmla="*/ 735 w 826"/>
                      <a:gd name="T49" fmla="*/ 58 h 430"/>
                      <a:gd name="T50" fmla="*/ 766 w 826"/>
                      <a:gd name="T51" fmla="*/ 79 h 430"/>
                      <a:gd name="T52" fmla="*/ 792 w 826"/>
                      <a:gd name="T53" fmla="*/ 105 h 430"/>
                      <a:gd name="T54" fmla="*/ 795 w 826"/>
                      <a:gd name="T55" fmla="*/ 108 h 430"/>
                      <a:gd name="T56" fmla="*/ 801 w 826"/>
                      <a:gd name="T57" fmla="*/ 115 h 430"/>
                      <a:gd name="T58" fmla="*/ 808 w 826"/>
                      <a:gd name="T59" fmla="*/ 128 h 430"/>
                      <a:gd name="T60" fmla="*/ 816 w 826"/>
                      <a:gd name="T61" fmla="*/ 146 h 430"/>
                      <a:gd name="T62" fmla="*/ 823 w 826"/>
                      <a:gd name="T63" fmla="*/ 167 h 430"/>
                      <a:gd name="T64" fmla="*/ 826 w 826"/>
                      <a:gd name="T65" fmla="*/ 193 h 430"/>
                      <a:gd name="T66" fmla="*/ 826 w 826"/>
                      <a:gd name="T67" fmla="*/ 221 h 430"/>
                      <a:gd name="T68" fmla="*/ 819 w 826"/>
                      <a:gd name="T69" fmla="*/ 251 h 430"/>
                      <a:gd name="T70" fmla="*/ 804 w 826"/>
                      <a:gd name="T71" fmla="*/ 285 h 430"/>
                      <a:gd name="T72" fmla="*/ 802 w 826"/>
                      <a:gd name="T73" fmla="*/ 287 h 430"/>
                      <a:gd name="T74" fmla="*/ 796 w 826"/>
                      <a:gd name="T75" fmla="*/ 294 h 430"/>
                      <a:gd name="T76" fmla="*/ 786 w 826"/>
                      <a:gd name="T77" fmla="*/ 305 h 430"/>
                      <a:gd name="T78" fmla="*/ 774 w 826"/>
                      <a:gd name="T79" fmla="*/ 318 h 430"/>
                      <a:gd name="T80" fmla="*/ 757 w 826"/>
                      <a:gd name="T81" fmla="*/ 333 h 430"/>
                      <a:gd name="T82" fmla="*/ 739 w 826"/>
                      <a:gd name="T83" fmla="*/ 348 h 430"/>
                      <a:gd name="T84" fmla="*/ 719 w 826"/>
                      <a:gd name="T85" fmla="*/ 361 h 430"/>
                      <a:gd name="T86" fmla="*/ 695 w 826"/>
                      <a:gd name="T87" fmla="*/ 373 h 430"/>
                      <a:gd name="T88" fmla="*/ 604 w 826"/>
                      <a:gd name="T89" fmla="*/ 430 h 43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26"/>
                      <a:gd name="T136" fmla="*/ 0 h 430"/>
                      <a:gd name="T137" fmla="*/ 826 w 826"/>
                      <a:gd name="T138" fmla="*/ 430 h 43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26" h="430">
                        <a:moveTo>
                          <a:pt x="0" y="178"/>
                        </a:moveTo>
                        <a:lnTo>
                          <a:pt x="47" y="136"/>
                        </a:lnTo>
                        <a:lnTo>
                          <a:pt x="52" y="133"/>
                        </a:lnTo>
                        <a:lnTo>
                          <a:pt x="61" y="127"/>
                        </a:lnTo>
                        <a:lnTo>
                          <a:pt x="77" y="116"/>
                        </a:lnTo>
                        <a:lnTo>
                          <a:pt x="98" y="105"/>
                        </a:lnTo>
                        <a:lnTo>
                          <a:pt x="123" y="91"/>
                        </a:lnTo>
                        <a:lnTo>
                          <a:pt x="155" y="76"/>
                        </a:lnTo>
                        <a:lnTo>
                          <a:pt x="187" y="60"/>
                        </a:lnTo>
                        <a:lnTo>
                          <a:pt x="226" y="45"/>
                        </a:lnTo>
                        <a:lnTo>
                          <a:pt x="267" y="31"/>
                        </a:lnTo>
                        <a:lnTo>
                          <a:pt x="308" y="19"/>
                        </a:lnTo>
                        <a:lnTo>
                          <a:pt x="353" y="9"/>
                        </a:lnTo>
                        <a:lnTo>
                          <a:pt x="399" y="3"/>
                        </a:lnTo>
                        <a:lnTo>
                          <a:pt x="446" y="0"/>
                        </a:lnTo>
                        <a:lnTo>
                          <a:pt x="452" y="0"/>
                        </a:lnTo>
                        <a:lnTo>
                          <a:pt x="465" y="1"/>
                        </a:lnTo>
                        <a:lnTo>
                          <a:pt x="487" y="1"/>
                        </a:lnTo>
                        <a:lnTo>
                          <a:pt x="516" y="3"/>
                        </a:lnTo>
                        <a:lnTo>
                          <a:pt x="548" y="6"/>
                        </a:lnTo>
                        <a:lnTo>
                          <a:pt x="584" y="12"/>
                        </a:lnTo>
                        <a:lnTo>
                          <a:pt x="623" y="19"/>
                        </a:lnTo>
                        <a:lnTo>
                          <a:pt x="662" y="28"/>
                        </a:lnTo>
                        <a:lnTo>
                          <a:pt x="699" y="42"/>
                        </a:lnTo>
                        <a:lnTo>
                          <a:pt x="735" y="58"/>
                        </a:lnTo>
                        <a:lnTo>
                          <a:pt x="766" y="79"/>
                        </a:lnTo>
                        <a:lnTo>
                          <a:pt x="792" y="105"/>
                        </a:lnTo>
                        <a:lnTo>
                          <a:pt x="795" y="108"/>
                        </a:lnTo>
                        <a:lnTo>
                          <a:pt x="801" y="115"/>
                        </a:lnTo>
                        <a:lnTo>
                          <a:pt x="808" y="128"/>
                        </a:lnTo>
                        <a:lnTo>
                          <a:pt x="816" y="146"/>
                        </a:lnTo>
                        <a:lnTo>
                          <a:pt x="823" y="167"/>
                        </a:lnTo>
                        <a:lnTo>
                          <a:pt x="826" y="193"/>
                        </a:lnTo>
                        <a:lnTo>
                          <a:pt x="826" y="221"/>
                        </a:lnTo>
                        <a:lnTo>
                          <a:pt x="819" y="251"/>
                        </a:lnTo>
                        <a:lnTo>
                          <a:pt x="804" y="285"/>
                        </a:lnTo>
                        <a:lnTo>
                          <a:pt x="802" y="287"/>
                        </a:lnTo>
                        <a:lnTo>
                          <a:pt x="796" y="294"/>
                        </a:lnTo>
                        <a:lnTo>
                          <a:pt x="786" y="305"/>
                        </a:lnTo>
                        <a:lnTo>
                          <a:pt x="774" y="318"/>
                        </a:lnTo>
                        <a:lnTo>
                          <a:pt x="757" y="333"/>
                        </a:lnTo>
                        <a:lnTo>
                          <a:pt x="739" y="348"/>
                        </a:lnTo>
                        <a:lnTo>
                          <a:pt x="719" y="361"/>
                        </a:lnTo>
                        <a:lnTo>
                          <a:pt x="695" y="373"/>
                        </a:lnTo>
                        <a:lnTo>
                          <a:pt x="604" y="4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79"/>
                  <p:cNvSpPr>
                    <a:spLocks/>
                  </p:cNvSpPr>
                  <p:nvPr/>
                </p:nvSpPr>
                <p:spPr bwMode="auto">
                  <a:xfrm>
                    <a:off x="3010239" y="5068988"/>
                    <a:ext cx="92117" cy="563059"/>
                  </a:xfrm>
                  <a:custGeom>
                    <a:avLst/>
                    <a:gdLst>
                      <a:gd name="T0" fmla="*/ 32 w 32"/>
                      <a:gd name="T1" fmla="*/ 0 h 243"/>
                      <a:gd name="T2" fmla="*/ 32 w 32"/>
                      <a:gd name="T3" fmla="*/ 240 h 243"/>
                      <a:gd name="T4" fmla="*/ 14 w 32"/>
                      <a:gd name="T5" fmla="*/ 243 h 243"/>
                      <a:gd name="T6" fmla="*/ 3 w 32"/>
                      <a:gd name="T7" fmla="*/ 243 h 243"/>
                      <a:gd name="T8" fmla="*/ 0 w 32"/>
                      <a:gd name="T9" fmla="*/ 243 h 243"/>
                      <a:gd name="T10" fmla="*/ 0 w 32"/>
                      <a:gd name="T11" fmla="*/ 1 h 243"/>
                      <a:gd name="T12" fmla="*/ 32 w 32"/>
                      <a:gd name="T13" fmla="*/ 0 h 2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3"/>
                      <a:gd name="T23" fmla="*/ 32 w 32"/>
                      <a:gd name="T24" fmla="*/ 243 h 2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3">
                        <a:moveTo>
                          <a:pt x="32" y="0"/>
                        </a:moveTo>
                        <a:lnTo>
                          <a:pt x="32" y="240"/>
                        </a:lnTo>
                        <a:lnTo>
                          <a:pt x="14" y="243"/>
                        </a:lnTo>
                        <a:lnTo>
                          <a:pt x="3" y="243"/>
                        </a:lnTo>
                        <a:lnTo>
                          <a:pt x="0" y="243"/>
                        </a:lnTo>
                        <a:lnTo>
                          <a:pt x="0" y="1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80"/>
                  <p:cNvSpPr>
                    <a:spLocks/>
                  </p:cNvSpPr>
                  <p:nvPr/>
                </p:nvSpPr>
                <p:spPr bwMode="auto">
                  <a:xfrm>
                    <a:off x="1406821" y="4380805"/>
                    <a:ext cx="889508" cy="660378"/>
                  </a:xfrm>
                  <a:custGeom>
                    <a:avLst/>
                    <a:gdLst>
                      <a:gd name="T0" fmla="*/ 136 w 309"/>
                      <a:gd name="T1" fmla="*/ 285 h 285"/>
                      <a:gd name="T2" fmla="*/ 103 w 309"/>
                      <a:gd name="T3" fmla="*/ 280 h 285"/>
                      <a:gd name="T4" fmla="*/ 75 w 309"/>
                      <a:gd name="T5" fmla="*/ 273 h 285"/>
                      <a:gd name="T6" fmla="*/ 54 w 309"/>
                      <a:gd name="T7" fmla="*/ 262 h 285"/>
                      <a:gd name="T8" fmla="*/ 36 w 309"/>
                      <a:gd name="T9" fmla="*/ 249 h 285"/>
                      <a:gd name="T10" fmla="*/ 23 w 309"/>
                      <a:gd name="T11" fmla="*/ 237 h 285"/>
                      <a:gd name="T12" fmla="*/ 12 w 309"/>
                      <a:gd name="T13" fmla="*/ 224 h 285"/>
                      <a:gd name="T14" fmla="*/ 6 w 309"/>
                      <a:gd name="T15" fmla="*/ 212 h 285"/>
                      <a:gd name="T16" fmla="*/ 2 w 309"/>
                      <a:gd name="T17" fmla="*/ 203 h 285"/>
                      <a:gd name="T18" fmla="*/ 0 w 309"/>
                      <a:gd name="T19" fmla="*/ 195 h 285"/>
                      <a:gd name="T20" fmla="*/ 0 w 309"/>
                      <a:gd name="T21" fmla="*/ 194 h 285"/>
                      <a:gd name="T22" fmla="*/ 0 w 309"/>
                      <a:gd name="T23" fmla="*/ 0 h 285"/>
                      <a:gd name="T24" fmla="*/ 309 w 309"/>
                      <a:gd name="T25" fmla="*/ 1 h 285"/>
                      <a:gd name="T26" fmla="*/ 309 w 309"/>
                      <a:gd name="T27" fmla="*/ 189 h 285"/>
                      <a:gd name="T28" fmla="*/ 303 w 309"/>
                      <a:gd name="T29" fmla="*/ 204 h 285"/>
                      <a:gd name="T30" fmla="*/ 296 w 309"/>
                      <a:gd name="T31" fmla="*/ 219 h 285"/>
                      <a:gd name="T32" fmla="*/ 290 w 309"/>
                      <a:gd name="T33" fmla="*/ 230 h 285"/>
                      <a:gd name="T34" fmla="*/ 284 w 309"/>
                      <a:gd name="T35" fmla="*/ 239 h 285"/>
                      <a:gd name="T36" fmla="*/ 282 w 309"/>
                      <a:gd name="T37" fmla="*/ 240 h 285"/>
                      <a:gd name="T38" fmla="*/ 266 w 309"/>
                      <a:gd name="T39" fmla="*/ 255 h 285"/>
                      <a:gd name="T40" fmla="*/ 245 w 309"/>
                      <a:gd name="T41" fmla="*/ 265 h 285"/>
                      <a:gd name="T42" fmla="*/ 221 w 309"/>
                      <a:gd name="T43" fmla="*/ 273 h 285"/>
                      <a:gd name="T44" fmla="*/ 196 w 309"/>
                      <a:gd name="T45" fmla="*/ 279 h 285"/>
                      <a:gd name="T46" fmla="*/ 173 w 309"/>
                      <a:gd name="T47" fmla="*/ 282 h 285"/>
                      <a:gd name="T48" fmla="*/ 154 w 309"/>
                      <a:gd name="T49" fmla="*/ 283 h 285"/>
                      <a:gd name="T50" fmla="*/ 140 w 309"/>
                      <a:gd name="T51" fmla="*/ 285 h 285"/>
                      <a:gd name="T52" fmla="*/ 136 w 309"/>
                      <a:gd name="T53" fmla="*/ 285 h 28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9"/>
                      <a:gd name="T82" fmla="*/ 0 h 285"/>
                      <a:gd name="T83" fmla="*/ 309 w 309"/>
                      <a:gd name="T84" fmla="*/ 285 h 28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9" h="285">
                        <a:moveTo>
                          <a:pt x="136" y="285"/>
                        </a:moveTo>
                        <a:lnTo>
                          <a:pt x="103" y="280"/>
                        </a:lnTo>
                        <a:lnTo>
                          <a:pt x="75" y="273"/>
                        </a:lnTo>
                        <a:lnTo>
                          <a:pt x="54" y="262"/>
                        </a:lnTo>
                        <a:lnTo>
                          <a:pt x="36" y="249"/>
                        </a:lnTo>
                        <a:lnTo>
                          <a:pt x="23" y="237"/>
                        </a:lnTo>
                        <a:lnTo>
                          <a:pt x="12" y="224"/>
                        </a:lnTo>
                        <a:lnTo>
                          <a:pt x="6" y="212"/>
                        </a:lnTo>
                        <a:lnTo>
                          <a:pt x="2" y="203"/>
                        </a:lnTo>
                        <a:lnTo>
                          <a:pt x="0" y="195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309" y="1"/>
                        </a:lnTo>
                        <a:lnTo>
                          <a:pt x="309" y="189"/>
                        </a:lnTo>
                        <a:lnTo>
                          <a:pt x="303" y="204"/>
                        </a:lnTo>
                        <a:lnTo>
                          <a:pt x="296" y="219"/>
                        </a:lnTo>
                        <a:lnTo>
                          <a:pt x="290" y="230"/>
                        </a:lnTo>
                        <a:lnTo>
                          <a:pt x="284" y="239"/>
                        </a:lnTo>
                        <a:lnTo>
                          <a:pt x="282" y="240"/>
                        </a:lnTo>
                        <a:lnTo>
                          <a:pt x="266" y="255"/>
                        </a:lnTo>
                        <a:lnTo>
                          <a:pt x="245" y="265"/>
                        </a:lnTo>
                        <a:lnTo>
                          <a:pt x="221" y="273"/>
                        </a:lnTo>
                        <a:lnTo>
                          <a:pt x="196" y="279"/>
                        </a:lnTo>
                        <a:lnTo>
                          <a:pt x="173" y="282"/>
                        </a:lnTo>
                        <a:lnTo>
                          <a:pt x="154" y="283"/>
                        </a:lnTo>
                        <a:lnTo>
                          <a:pt x="140" y="285"/>
                        </a:lnTo>
                        <a:lnTo>
                          <a:pt x="136" y="2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81"/>
                  <p:cNvSpPr>
                    <a:spLocks/>
                  </p:cNvSpPr>
                  <p:nvPr/>
                </p:nvSpPr>
                <p:spPr bwMode="auto">
                  <a:xfrm>
                    <a:off x="1406821" y="4380805"/>
                    <a:ext cx="889508" cy="660378"/>
                  </a:xfrm>
                  <a:custGeom>
                    <a:avLst/>
                    <a:gdLst>
                      <a:gd name="T0" fmla="*/ 136 w 309"/>
                      <a:gd name="T1" fmla="*/ 285 h 285"/>
                      <a:gd name="T2" fmla="*/ 103 w 309"/>
                      <a:gd name="T3" fmla="*/ 280 h 285"/>
                      <a:gd name="T4" fmla="*/ 75 w 309"/>
                      <a:gd name="T5" fmla="*/ 273 h 285"/>
                      <a:gd name="T6" fmla="*/ 54 w 309"/>
                      <a:gd name="T7" fmla="*/ 262 h 285"/>
                      <a:gd name="T8" fmla="*/ 36 w 309"/>
                      <a:gd name="T9" fmla="*/ 249 h 285"/>
                      <a:gd name="T10" fmla="*/ 23 w 309"/>
                      <a:gd name="T11" fmla="*/ 237 h 285"/>
                      <a:gd name="T12" fmla="*/ 12 w 309"/>
                      <a:gd name="T13" fmla="*/ 224 h 285"/>
                      <a:gd name="T14" fmla="*/ 6 w 309"/>
                      <a:gd name="T15" fmla="*/ 212 h 285"/>
                      <a:gd name="T16" fmla="*/ 2 w 309"/>
                      <a:gd name="T17" fmla="*/ 203 h 285"/>
                      <a:gd name="T18" fmla="*/ 0 w 309"/>
                      <a:gd name="T19" fmla="*/ 195 h 285"/>
                      <a:gd name="T20" fmla="*/ 0 w 309"/>
                      <a:gd name="T21" fmla="*/ 194 h 285"/>
                      <a:gd name="T22" fmla="*/ 0 w 309"/>
                      <a:gd name="T23" fmla="*/ 0 h 285"/>
                      <a:gd name="T24" fmla="*/ 309 w 309"/>
                      <a:gd name="T25" fmla="*/ 1 h 285"/>
                      <a:gd name="T26" fmla="*/ 309 w 309"/>
                      <a:gd name="T27" fmla="*/ 189 h 285"/>
                      <a:gd name="T28" fmla="*/ 303 w 309"/>
                      <a:gd name="T29" fmla="*/ 204 h 285"/>
                      <a:gd name="T30" fmla="*/ 296 w 309"/>
                      <a:gd name="T31" fmla="*/ 219 h 285"/>
                      <a:gd name="T32" fmla="*/ 290 w 309"/>
                      <a:gd name="T33" fmla="*/ 230 h 285"/>
                      <a:gd name="T34" fmla="*/ 284 w 309"/>
                      <a:gd name="T35" fmla="*/ 239 h 285"/>
                      <a:gd name="T36" fmla="*/ 282 w 309"/>
                      <a:gd name="T37" fmla="*/ 240 h 285"/>
                      <a:gd name="T38" fmla="*/ 266 w 309"/>
                      <a:gd name="T39" fmla="*/ 255 h 285"/>
                      <a:gd name="T40" fmla="*/ 245 w 309"/>
                      <a:gd name="T41" fmla="*/ 265 h 285"/>
                      <a:gd name="T42" fmla="*/ 221 w 309"/>
                      <a:gd name="T43" fmla="*/ 273 h 285"/>
                      <a:gd name="T44" fmla="*/ 196 w 309"/>
                      <a:gd name="T45" fmla="*/ 279 h 285"/>
                      <a:gd name="T46" fmla="*/ 173 w 309"/>
                      <a:gd name="T47" fmla="*/ 282 h 285"/>
                      <a:gd name="T48" fmla="*/ 154 w 309"/>
                      <a:gd name="T49" fmla="*/ 283 h 285"/>
                      <a:gd name="T50" fmla="*/ 140 w 309"/>
                      <a:gd name="T51" fmla="*/ 285 h 285"/>
                      <a:gd name="T52" fmla="*/ 136 w 309"/>
                      <a:gd name="T53" fmla="*/ 285 h 28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9"/>
                      <a:gd name="T82" fmla="*/ 0 h 285"/>
                      <a:gd name="T83" fmla="*/ 309 w 309"/>
                      <a:gd name="T84" fmla="*/ 285 h 28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9" h="285">
                        <a:moveTo>
                          <a:pt x="136" y="285"/>
                        </a:moveTo>
                        <a:lnTo>
                          <a:pt x="103" y="280"/>
                        </a:lnTo>
                        <a:lnTo>
                          <a:pt x="75" y="273"/>
                        </a:lnTo>
                        <a:lnTo>
                          <a:pt x="54" y="262"/>
                        </a:lnTo>
                        <a:lnTo>
                          <a:pt x="36" y="249"/>
                        </a:lnTo>
                        <a:lnTo>
                          <a:pt x="23" y="237"/>
                        </a:lnTo>
                        <a:lnTo>
                          <a:pt x="12" y="224"/>
                        </a:lnTo>
                        <a:lnTo>
                          <a:pt x="6" y="212"/>
                        </a:lnTo>
                        <a:lnTo>
                          <a:pt x="2" y="203"/>
                        </a:lnTo>
                        <a:lnTo>
                          <a:pt x="0" y="195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309" y="1"/>
                        </a:lnTo>
                        <a:lnTo>
                          <a:pt x="309" y="189"/>
                        </a:lnTo>
                        <a:lnTo>
                          <a:pt x="303" y="204"/>
                        </a:lnTo>
                        <a:lnTo>
                          <a:pt x="296" y="219"/>
                        </a:lnTo>
                        <a:lnTo>
                          <a:pt x="290" y="230"/>
                        </a:lnTo>
                        <a:lnTo>
                          <a:pt x="284" y="239"/>
                        </a:lnTo>
                        <a:lnTo>
                          <a:pt x="282" y="240"/>
                        </a:lnTo>
                        <a:lnTo>
                          <a:pt x="266" y="255"/>
                        </a:lnTo>
                        <a:lnTo>
                          <a:pt x="245" y="265"/>
                        </a:lnTo>
                        <a:lnTo>
                          <a:pt x="221" y="273"/>
                        </a:lnTo>
                        <a:lnTo>
                          <a:pt x="196" y="279"/>
                        </a:lnTo>
                        <a:lnTo>
                          <a:pt x="173" y="282"/>
                        </a:lnTo>
                        <a:lnTo>
                          <a:pt x="154" y="283"/>
                        </a:lnTo>
                        <a:lnTo>
                          <a:pt x="140" y="285"/>
                        </a:lnTo>
                        <a:lnTo>
                          <a:pt x="136" y="285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1455759" y="4380805"/>
                    <a:ext cx="794512" cy="655744"/>
                  </a:xfrm>
                  <a:custGeom>
                    <a:avLst/>
                    <a:gdLst>
                      <a:gd name="T0" fmla="*/ 123 w 276"/>
                      <a:gd name="T1" fmla="*/ 283 h 283"/>
                      <a:gd name="T2" fmla="*/ 94 w 276"/>
                      <a:gd name="T3" fmla="*/ 280 h 283"/>
                      <a:gd name="T4" fmla="*/ 70 w 276"/>
                      <a:gd name="T5" fmla="*/ 273 h 283"/>
                      <a:gd name="T6" fmla="*/ 49 w 276"/>
                      <a:gd name="T7" fmla="*/ 264 h 283"/>
                      <a:gd name="T8" fmla="*/ 34 w 276"/>
                      <a:gd name="T9" fmla="*/ 253 h 283"/>
                      <a:gd name="T10" fmla="*/ 22 w 276"/>
                      <a:gd name="T11" fmla="*/ 241 h 283"/>
                      <a:gd name="T12" fmla="*/ 13 w 276"/>
                      <a:gd name="T13" fmla="*/ 231 h 283"/>
                      <a:gd name="T14" fmla="*/ 7 w 276"/>
                      <a:gd name="T15" fmla="*/ 221 h 283"/>
                      <a:gd name="T16" fmla="*/ 3 w 276"/>
                      <a:gd name="T17" fmla="*/ 212 h 283"/>
                      <a:gd name="T18" fmla="*/ 1 w 276"/>
                      <a:gd name="T19" fmla="*/ 206 h 283"/>
                      <a:gd name="T20" fmla="*/ 0 w 276"/>
                      <a:gd name="T21" fmla="*/ 204 h 283"/>
                      <a:gd name="T22" fmla="*/ 0 w 276"/>
                      <a:gd name="T23" fmla="*/ 0 h 283"/>
                      <a:gd name="T24" fmla="*/ 276 w 276"/>
                      <a:gd name="T25" fmla="*/ 1 h 283"/>
                      <a:gd name="T26" fmla="*/ 276 w 276"/>
                      <a:gd name="T27" fmla="*/ 182 h 283"/>
                      <a:gd name="T28" fmla="*/ 270 w 276"/>
                      <a:gd name="T29" fmla="*/ 195 h 283"/>
                      <a:gd name="T30" fmla="*/ 264 w 276"/>
                      <a:gd name="T31" fmla="*/ 209 h 283"/>
                      <a:gd name="T32" fmla="*/ 258 w 276"/>
                      <a:gd name="T33" fmla="*/ 219 h 283"/>
                      <a:gd name="T34" fmla="*/ 253 w 276"/>
                      <a:gd name="T35" fmla="*/ 227 h 283"/>
                      <a:gd name="T36" fmla="*/ 252 w 276"/>
                      <a:gd name="T37" fmla="*/ 230 h 283"/>
                      <a:gd name="T38" fmla="*/ 238 w 276"/>
                      <a:gd name="T39" fmla="*/ 243 h 283"/>
                      <a:gd name="T40" fmla="*/ 219 w 276"/>
                      <a:gd name="T41" fmla="*/ 253 h 283"/>
                      <a:gd name="T42" fmla="*/ 198 w 276"/>
                      <a:gd name="T43" fmla="*/ 262 h 283"/>
                      <a:gd name="T44" fmla="*/ 177 w 276"/>
                      <a:gd name="T45" fmla="*/ 270 h 283"/>
                      <a:gd name="T46" fmla="*/ 156 w 276"/>
                      <a:gd name="T47" fmla="*/ 276 h 283"/>
                      <a:gd name="T48" fmla="*/ 140 w 276"/>
                      <a:gd name="T49" fmla="*/ 280 h 283"/>
                      <a:gd name="T50" fmla="*/ 128 w 276"/>
                      <a:gd name="T51" fmla="*/ 282 h 283"/>
                      <a:gd name="T52" fmla="*/ 123 w 276"/>
                      <a:gd name="T53" fmla="*/ 283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6"/>
                      <a:gd name="T82" fmla="*/ 0 h 283"/>
                      <a:gd name="T83" fmla="*/ 276 w 276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6" h="283">
                        <a:moveTo>
                          <a:pt x="123" y="283"/>
                        </a:moveTo>
                        <a:lnTo>
                          <a:pt x="94" y="280"/>
                        </a:lnTo>
                        <a:lnTo>
                          <a:pt x="70" y="273"/>
                        </a:lnTo>
                        <a:lnTo>
                          <a:pt x="49" y="264"/>
                        </a:lnTo>
                        <a:lnTo>
                          <a:pt x="34" y="253"/>
                        </a:lnTo>
                        <a:lnTo>
                          <a:pt x="22" y="241"/>
                        </a:lnTo>
                        <a:lnTo>
                          <a:pt x="13" y="231"/>
                        </a:lnTo>
                        <a:lnTo>
                          <a:pt x="7" y="221"/>
                        </a:lnTo>
                        <a:lnTo>
                          <a:pt x="3" y="212"/>
                        </a:lnTo>
                        <a:lnTo>
                          <a:pt x="1" y="206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  <a:lnTo>
                          <a:pt x="276" y="1"/>
                        </a:lnTo>
                        <a:lnTo>
                          <a:pt x="276" y="182"/>
                        </a:lnTo>
                        <a:lnTo>
                          <a:pt x="270" y="195"/>
                        </a:lnTo>
                        <a:lnTo>
                          <a:pt x="264" y="209"/>
                        </a:lnTo>
                        <a:lnTo>
                          <a:pt x="258" y="219"/>
                        </a:lnTo>
                        <a:lnTo>
                          <a:pt x="253" y="227"/>
                        </a:lnTo>
                        <a:lnTo>
                          <a:pt x="252" y="230"/>
                        </a:lnTo>
                        <a:lnTo>
                          <a:pt x="238" y="243"/>
                        </a:lnTo>
                        <a:lnTo>
                          <a:pt x="219" y="253"/>
                        </a:lnTo>
                        <a:lnTo>
                          <a:pt x="198" y="262"/>
                        </a:lnTo>
                        <a:lnTo>
                          <a:pt x="177" y="270"/>
                        </a:lnTo>
                        <a:lnTo>
                          <a:pt x="156" y="276"/>
                        </a:lnTo>
                        <a:lnTo>
                          <a:pt x="140" y="280"/>
                        </a:lnTo>
                        <a:lnTo>
                          <a:pt x="128" y="282"/>
                        </a:lnTo>
                        <a:lnTo>
                          <a:pt x="123" y="283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1504696" y="4383122"/>
                    <a:ext cx="696637" cy="651109"/>
                  </a:xfrm>
                  <a:custGeom>
                    <a:avLst/>
                    <a:gdLst>
                      <a:gd name="T0" fmla="*/ 112 w 242"/>
                      <a:gd name="T1" fmla="*/ 281 h 281"/>
                      <a:gd name="T2" fmla="*/ 82 w 242"/>
                      <a:gd name="T3" fmla="*/ 278 h 281"/>
                      <a:gd name="T4" fmla="*/ 60 w 242"/>
                      <a:gd name="T5" fmla="*/ 272 h 281"/>
                      <a:gd name="T6" fmla="*/ 41 w 242"/>
                      <a:gd name="T7" fmla="*/ 263 h 281"/>
                      <a:gd name="T8" fmla="*/ 26 w 242"/>
                      <a:gd name="T9" fmla="*/ 252 h 281"/>
                      <a:gd name="T10" fmla="*/ 15 w 242"/>
                      <a:gd name="T11" fmla="*/ 240 h 281"/>
                      <a:gd name="T12" fmla="*/ 8 w 242"/>
                      <a:gd name="T13" fmla="*/ 230 h 281"/>
                      <a:gd name="T14" fmla="*/ 3 w 242"/>
                      <a:gd name="T15" fmla="*/ 223 h 281"/>
                      <a:gd name="T16" fmla="*/ 0 w 242"/>
                      <a:gd name="T17" fmla="*/ 217 h 281"/>
                      <a:gd name="T18" fmla="*/ 0 w 242"/>
                      <a:gd name="T19" fmla="*/ 214 h 281"/>
                      <a:gd name="T20" fmla="*/ 0 w 242"/>
                      <a:gd name="T21" fmla="*/ 0 h 281"/>
                      <a:gd name="T22" fmla="*/ 242 w 242"/>
                      <a:gd name="T23" fmla="*/ 0 h 281"/>
                      <a:gd name="T24" fmla="*/ 242 w 242"/>
                      <a:gd name="T25" fmla="*/ 172 h 281"/>
                      <a:gd name="T26" fmla="*/ 238 w 242"/>
                      <a:gd name="T27" fmla="*/ 184 h 281"/>
                      <a:gd name="T28" fmla="*/ 232 w 242"/>
                      <a:gd name="T29" fmla="*/ 197 h 281"/>
                      <a:gd name="T30" fmla="*/ 227 w 242"/>
                      <a:gd name="T31" fmla="*/ 208 h 281"/>
                      <a:gd name="T32" fmla="*/ 223 w 242"/>
                      <a:gd name="T33" fmla="*/ 215 h 281"/>
                      <a:gd name="T34" fmla="*/ 221 w 242"/>
                      <a:gd name="T35" fmla="*/ 218 h 281"/>
                      <a:gd name="T36" fmla="*/ 209 w 242"/>
                      <a:gd name="T37" fmla="*/ 230 h 281"/>
                      <a:gd name="T38" fmla="*/ 194 w 242"/>
                      <a:gd name="T39" fmla="*/ 240 h 281"/>
                      <a:gd name="T40" fmla="*/ 176 w 242"/>
                      <a:gd name="T41" fmla="*/ 251 h 281"/>
                      <a:gd name="T42" fmla="*/ 157 w 242"/>
                      <a:gd name="T43" fmla="*/ 261 h 281"/>
                      <a:gd name="T44" fmla="*/ 141 w 242"/>
                      <a:gd name="T45" fmla="*/ 269 h 281"/>
                      <a:gd name="T46" fmla="*/ 126 w 242"/>
                      <a:gd name="T47" fmla="*/ 275 h 281"/>
                      <a:gd name="T48" fmla="*/ 115 w 242"/>
                      <a:gd name="T49" fmla="*/ 279 h 281"/>
                      <a:gd name="T50" fmla="*/ 112 w 242"/>
                      <a:gd name="T51" fmla="*/ 281 h 28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2"/>
                      <a:gd name="T79" fmla="*/ 0 h 281"/>
                      <a:gd name="T80" fmla="*/ 242 w 242"/>
                      <a:gd name="T81" fmla="*/ 281 h 28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2" h="281">
                        <a:moveTo>
                          <a:pt x="112" y="281"/>
                        </a:moveTo>
                        <a:lnTo>
                          <a:pt x="82" y="278"/>
                        </a:lnTo>
                        <a:lnTo>
                          <a:pt x="60" y="272"/>
                        </a:lnTo>
                        <a:lnTo>
                          <a:pt x="41" y="263"/>
                        </a:lnTo>
                        <a:lnTo>
                          <a:pt x="26" y="252"/>
                        </a:lnTo>
                        <a:lnTo>
                          <a:pt x="15" y="240"/>
                        </a:lnTo>
                        <a:lnTo>
                          <a:pt x="8" y="230"/>
                        </a:lnTo>
                        <a:lnTo>
                          <a:pt x="3" y="223"/>
                        </a:lnTo>
                        <a:lnTo>
                          <a:pt x="0" y="217"/>
                        </a:lnTo>
                        <a:lnTo>
                          <a:pt x="0" y="214"/>
                        </a:ln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42" y="172"/>
                        </a:lnTo>
                        <a:lnTo>
                          <a:pt x="238" y="184"/>
                        </a:lnTo>
                        <a:lnTo>
                          <a:pt x="232" y="197"/>
                        </a:lnTo>
                        <a:lnTo>
                          <a:pt x="227" y="208"/>
                        </a:lnTo>
                        <a:lnTo>
                          <a:pt x="223" y="215"/>
                        </a:lnTo>
                        <a:lnTo>
                          <a:pt x="221" y="218"/>
                        </a:lnTo>
                        <a:lnTo>
                          <a:pt x="209" y="230"/>
                        </a:lnTo>
                        <a:lnTo>
                          <a:pt x="194" y="240"/>
                        </a:lnTo>
                        <a:lnTo>
                          <a:pt x="176" y="251"/>
                        </a:lnTo>
                        <a:lnTo>
                          <a:pt x="157" y="261"/>
                        </a:lnTo>
                        <a:lnTo>
                          <a:pt x="141" y="269"/>
                        </a:lnTo>
                        <a:lnTo>
                          <a:pt x="126" y="275"/>
                        </a:lnTo>
                        <a:lnTo>
                          <a:pt x="115" y="279"/>
                        </a:lnTo>
                        <a:lnTo>
                          <a:pt x="112" y="28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1556512" y="4383122"/>
                    <a:ext cx="598763" cy="646475"/>
                  </a:xfrm>
                  <a:custGeom>
                    <a:avLst/>
                    <a:gdLst>
                      <a:gd name="T0" fmla="*/ 99 w 208"/>
                      <a:gd name="T1" fmla="*/ 279 h 279"/>
                      <a:gd name="T2" fmla="*/ 70 w 208"/>
                      <a:gd name="T3" fmla="*/ 276 h 279"/>
                      <a:gd name="T4" fmla="*/ 48 w 208"/>
                      <a:gd name="T5" fmla="*/ 270 h 279"/>
                      <a:gd name="T6" fmla="*/ 32 w 208"/>
                      <a:gd name="T7" fmla="*/ 261 h 279"/>
                      <a:gd name="T8" fmla="*/ 18 w 208"/>
                      <a:gd name="T9" fmla="*/ 252 h 279"/>
                      <a:gd name="T10" fmla="*/ 9 w 208"/>
                      <a:gd name="T11" fmla="*/ 242 h 279"/>
                      <a:gd name="T12" fmla="*/ 3 w 208"/>
                      <a:gd name="T13" fmla="*/ 233 h 279"/>
                      <a:gd name="T14" fmla="*/ 0 w 208"/>
                      <a:gd name="T15" fmla="*/ 227 h 279"/>
                      <a:gd name="T16" fmla="*/ 0 w 208"/>
                      <a:gd name="T17" fmla="*/ 226 h 279"/>
                      <a:gd name="T18" fmla="*/ 0 w 208"/>
                      <a:gd name="T19" fmla="*/ 0 h 279"/>
                      <a:gd name="T20" fmla="*/ 208 w 208"/>
                      <a:gd name="T21" fmla="*/ 0 h 279"/>
                      <a:gd name="T22" fmla="*/ 208 w 208"/>
                      <a:gd name="T23" fmla="*/ 164 h 279"/>
                      <a:gd name="T24" fmla="*/ 203 w 208"/>
                      <a:gd name="T25" fmla="*/ 175 h 279"/>
                      <a:gd name="T26" fmla="*/ 199 w 208"/>
                      <a:gd name="T27" fmla="*/ 187 h 279"/>
                      <a:gd name="T28" fmla="*/ 194 w 208"/>
                      <a:gd name="T29" fmla="*/ 196 h 279"/>
                      <a:gd name="T30" fmla="*/ 191 w 208"/>
                      <a:gd name="T31" fmla="*/ 203 h 279"/>
                      <a:gd name="T32" fmla="*/ 191 w 208"/>
                      <a:gd name="T33" fmla="*/ 206 h 279"/>
                      <a:gd name="T34" fmla="*/ 181 w 208"/>
                      <a:gd name="T35" fmla="*/ 218 h 279"/>
                      <a:gd name="T36" fmla="*/ 167 w 208"/>
                      <a:gd name="T37" fmla="*/ 229 h 279"/>
                      <a:gd name="T38" fmla="*/ 153 w 208"/>
                      <a:gd name="T39" fmla="*/ 242 h 279"/>
                      <a:gd name="T40" fmla="*/ 138 w 208"/>
                      <a:gd name="T41" fmla="*/ 254 h 279"/>
                      <a:gd name="T42" fmla="*/ 123 w 208"/>
                      <a:gd name="T43" fmla="*/ 264 h 279"/>
                      <a:gd name="T44" fmla="*/ 111 w 208"/>
                      <a:gd name="T45" fmla="*/ 272 h 279"/>
                      <a:gd name="T46" fmla="*/ 102 w 208"/>
                      <a:gd name="T47" fmla="*/ 278 h 279"/>
                      <a:gd name="T48" fmla="*/ 99 w 208"/>
                      <a:gd name="T49" fmla="*/ 279 h 2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8"/>
                      <a:gd name="T76" fmla="*/ 0 h 279"/>
                      <a:gd name="T77" fmla="*/ 208 w 208"/>
                      <a:gd name="T78" fmla="*/ 279 h 2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8" h="279">
                        <a:moveTo>
                          <a:pt x="99" y="279"/>
                        </a:moveTo>
                        <a:lnTo>
                          <a:pt x="70" y="276"/>
                        </a:lnTo>
                        <a:lnTo>
                          <a:pt x="48" y="270"/>
                        </a:lnTo>
                        <a:lnTo>
                          <a:pt x="32" y="261"/>
                        </a:lnTo>
                        <a:lnTo>
                          <a:pt x="18" y="252"/>
                        </a:lnTo>
                        <a:lnTo>
                          <a:pt x="9" y="242"/>
                        </a:lnTo>
                        <a:lnTo>
                          <a:pt x="3" y="233"/>
                        </a:lnTo>
                        <a:lnTo>
                          <a:pt x="0" y="227"/>
                        </a:lnTo>
                        <a:lnTo>
                          <a:pt x="0" y="226"/>
                        </a:lnTo>
                        <a:lnTo>
                          <a:pt x="0" y="0"/>
                        </a:lnTo>
                        <a:lnTo>
                          <a:pt x="208" y="0"/>
                        </a:lnTo>
                        <a:lnTo>
                          <a:pt x="208" y="164"/>
                        </a:lnTo>
                        <a:lnTo>
                          <a:pt x="203" y="175"/>
                        </a:lnTo>
                        <a:lnTo>
                          <a:pt x="199" y="187"/>
                        </a:lnTo>
                        <a:lnTo>
                          <a:pt x="194" y="196"/>
                        </a:lnTo>
                        <a:lnTo>
                          <a:pt x="191" y="203"/>
                        </a:lnTo>
                        <a:lnTo>
                          <a:pt x="191" y="206"/>
                        </a:lnTo>
                        <a:lnTo>
                          <a:pt x="181" y="218"/>
                        </a:lnTo>
                        <a:lnTo>
                          <a:pt x="167" y="229"/>
                        </a:lnTo>
                        <a:lnTo>
                          <a:pt x="153" y="242"/>
                        </a:lnTo>
                        <a:lnTo>
                          <a:pt x="138" y="254"/>
                        </a:lnTo>
                        <a:lnTo>
                          <a:pt x="123" y="264"/>
                        </a:lnTo>
                        <a:lnTo>
                          <a:pt x="111" y="272"/>
                        </a:lnTo>
                        <a:lnTo>
                          <a:pt x="102" y="278"/>
                        </a:lnTo>
                        <a:lnTo>
                          <a:pt x="99" y="279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>
                    <a:off x="1608328" y="4383122"/>
                    <a:ext cx="498009" cy="646475"/>
                  </a:xfrm>
                  <a:custGeom>
                    <a:avLst/>
                    <a:gdLst>
                      <a:gd name="T0" fmla="*/ 87 w 173"/>
                      <a:gd name="T1" fmla="*/ 279 h 279"/>
                      <a:gd name="T2" fmla="*/ 63 w 173"/>
                      <a:gd name="T3" fmla="*/ 276 h 279"/>
                      <a:gd name="T4" fmla="*/ 44 w 173"/>
                      <a:gd name="T5" fmla="*/ 272 h 279"/>
                      <a:gd name="T6" fmla="*/ 27 w 173"/>
                      <a:gd name="T7" fmla="*/ 264 h 279"/>
                      <a:gd name="T8" fmla="*/ 17 w 173"/>
                      <a:gd name="T9" fmla="*/ 257 h 279"/>
                      <a:gd name="T10" fmla="*/ 8 w 173"/>
                      <a:gd name="T11" fmla="*/ 249 h 279"/>
                      <a:gd name="T12" fmla="*/ 3 w 173"/>
                      <a:gd name="T13" fmla="*/ 242 h 279"/>
                      <a:gd name="T14" fmla="*/ 0 w 173"/>
                      <a:gd name="T15" fmla="*/ 238 h 279"/>
                      <a:gd name="T16" fmla="*/ 0 w 173"/>
                      <a:gd name="T17" fmla="*/ 236 h 279"/>
                      <a:gd name="T18" fmla="*/ 0 w 173"/>
                      <a:gd name="T19" fmla="*/ 0 h 279"/>
                      <a:gd name="T20" fmla="*/ 173 w 173"/>
                      <a:gd name="T21" fmla="*/ 0 h 279"/>
                      <a:gd name="T22" fmla="*/ 173 w 173"/>
                      <a:gd name="T23" fmla="*/ 155 h 279"/>
                      <a:gd name="T24" fmla="*/ 170 w 173"/>
                      <a:gd name="T25" fmla="*/ 166 h 279"/>
                      <a:gd name="T26" fmla="*/ 166 w 173"/>
                      <a:gd name="T27" fmla="*/ 175 h 279"/>
                      <a:gd name="T28" fmla="*/ 163 w 173"/>
                      <a:gd name="T29" fmla="*/ 185 h 279"/>
                      <a:gd name="T30" fmla="*/ 160 w 173"/>
                      <a:gd name="T31" fmla="*/ 193 h 279"/>
                      <a:gd name="T32" fmla="*/ 160 w 173"/>
                      <a:gd name="T33" fmla="*/ 196 h 279"/>
                      <a:gd name="T34" fmla="*/ 151 w 173"/>
                      <a:gd name="T35" fmla="*/ 205 h 279"/>
                      <a:gd name="T36" fmla="*/ 140 w 173"/>
                      <a:gd name="T37" fmla="*/ 218 h 279"/>
                      <a:gd name="T38" fmla="*/ 129 w 173"/>
                      <a:gd name="T39" fmla="*/ 232 h 279"/>
                      <a:gd name="T40" fmla="*/ 117 w 173"/>
                      <a:gd name="T41" fmla="*/ 245 h 279"/>
                      <a:gd name="T42" fmla="*/ 105 w 173"/>
                      <a:gd name="T43" fmla="*/ 258 h 279"/>
                      <a:gd name="T44" fmla="*/ 96 w 173"/>
                      <a:gd name="T45" fmla="*/ 269 h 279"/>
                      <a:gd name="T46" fmla="*/ 88 w 173"/>
                      <a:gd name="T47" fmla="*/ 276 h 279"/>
                      <a:gd name="T48" fmla="*/ 87 w 173"/>
                      <a:gd name="T49" fmla="*/ 279 h 2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3"/>
                      <a:gd name="T76" fmla="*/ 0 h 279"/>
                      <a:gd name="T77" fmla="*/ 173 w 173"/>
                      <a:gd name="T78" fmla="*/ 279 h 2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3" h="279">
                        <a:moveTo>
                          <a:pt x="87" y="279"/>
                        </a:moveTo>
                        <a:lnTo>
                          <a:pt x="63" y="276"/>
                        </a:lnTo>
                        <a:lnTo>
                          <a:pt x="44" y="272"/>
                        </a:lnTo>
                        <a:lnTo>
                          <a:pt x="27" y="264"/>
                        </a:lnTo>
                        <a:lnTo>
                          <a:pt x="17" y="257"/>
                        </a:lnTo>
                        <a:lnTo>
                          <a:pt x="8" y="249"/>
                        </a:lnTo>
                        <a:lnTo>
                          <a:pt x="3" y="242"/>
                        </a:lnTo>
                        <a:lnTo>
                          <a:pt x="0" y="238"/>
                        </a:lnTo>
                        <a:lnTo>
                          <a:pt x="0" y="236"/>
                        </a:lnTo>
                        <a:lnTo>
                          <a:pt x="0" y="0"/>
                        </a:lnTo>
                        <a:lnTo>
                          <a:pt x="173" y="0"/>
                        </a:lnTo>
                        <a:lnTo>
                          <a:pt x="173" y="155"/>
                        </a:lnTo>
                        <a:lnTo>
                          <a:pt x="170" y="166"/>
                        </a:lnTo>
                        <a:lnTo>
                          <a:pt x="166" y="175"/>
                        </a:lnTo>
                        <a:lnTo>
                          <a:pt x="163" y="185"/>
                        </a:lnTo>
                        <a:lnTo>
                          <a:pt x="160" y="193"/>
                        </a:lnTo>
                        <a:lnTo>
                          <a:pt x="160" y="196"/>
                        </a:lnTo>
                        <a:lnTo>
                          <a:pt x="151" y="205"/>
                        </a:lnTo>
                        <a:lnTo>
                          <a:pt x="140" y="218"/>
                        </a:lnTo>
                        <a:lnTo>
                          <a:pt x="129" y="232"/>
                        </a:lnTo>
                        <a:lnTo>
                          <a:pt x="117" y="245"/>
                        </a:lnTo>
                        <a:lnTo>
                          <a:pt x="105" y="258"/>
                        </a:lnTo>
                        <a:lnTo>
                          <a:pt x="96" y="269"/>
                        </a:lnTo>
                        <a:lnTo>
                          <a:pt x="88" y="276"/>
                        </a:lnTo>
                        <a:lnTo>
                          <a:pt x="87" y="27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86"/>
                  <p:cNvSpPr>
                    <a:spLocks/>
                  </p:cNvSpPr>
                  <p:nvPr/>
                </p:nvSpPr>
                <p:spPr bwMode="auto">
                  <a:xfrm>
                    <a:off x="1657265" y="4383122"/>
                    <a:ext cx="403013" cy="644158"/>
                  </a:xfrm>
                  <a:custGeom>
                    <a:avLst/>
                    <a:gdLst>
                      <a:gd name="T0" fmla="*/ 74 w 140"/>
                      <a:gd name="T1" fmla="*/ 278 h 278"/>
                      <a:gd name="T2" fmla="*/ 52 w 140"/>
                      <a:gd name="T3" fmla="*/ 276 h 278"/>
                      <a:gd name="T4" fmla="*/ 34 w 140"/>
                      <a:gd name="T5" fmla="*/ 272 h 278"/>
                      <a:gd name="T6" fmla="*/ 21 w 140"/>
                      <a:gd name="T7" fmla="*/ 266 h 278"/>
                      <a:gd name="T8" fmla="*/ 12 w 140"/>
                      <a:gd name="T9" fmla="*/ 260 h 278"/>
                      <a:gd name="T10" fmla="*/ 4 w 140"/>
                      <a:gd name="T11" fmla="*/ 252 h 278"/>
                      <a:gd name="T12" fmla="*/ 1 w 140"/>
                      <a:gd name="T13" fmla="*/ 248 h 278"/>
                      <a:gd name="T14" fmla="*/ 0 w 140"/>
                      <a:gd name="T15" fmla="*/ 246 h 278"/>
                      <a:gd name="T16" fmla="*/ 0 w 140"/>
                      <a:gd name="T17" fmla="*/ 2 h 278"/>
                      <a:gd name="T18" fmla="*/ 140 w 140"/>
                      <a:gd name="T19" fmla="*/ 0 h 278"/>
                      <a:gd name="T20" fmla="*/ 140 w 140"/>
                      <a:gd name="T21" fmla="*/ 148 h 278"/>
                      <a:gd name="T22" fmla="*/ 137 w 140"/>
                      <a:gd name="T23" fmla="*/ 155 h 278"/>
                      <a:gd name="T24" fmla="*/ 134 w 140"/>
                      <a:gd name="T25" fmla="*/ 164 h 278"/>
                      <a:gd name="T26" fmla="*/ 132 w 140"/>
                      <a:gd name="T27" fmla="*/ 175 h 278"/>
                      <a:gd name="T28" fmla="*/ 131 w 140"/>
                      <a:gd name="T29" fmla="*/ 182 h 278"/>
                      <a:gd name="T30" fmla="*/ 129 w 140"/>
                      <a:gd name="T31" fmla="*/ 184 h 278"/>
                      <a:gd name="T32" fmla="*/ 123 w 140"/>
                      <a:gd name="T33" fmla="*/ 193 h 278"/>
                      <a:gd name="T34" fmla="*/ 116 w 140"/>
                      <a:gd name="T35" fmla="*/ 206 h 278"/>
                      <a:gd name="T36" fmla="*/ 107 w 140"/>
                      <a:gd name="T37" fmla="*/ 221 h 278"/>
                      <a:gd name="T38" fmla="*/ 97 w 140"/>
                      <a:gd name="T39" fmla="*/ 238 h 278"/>
                      <a:gd name="T40" fmla="*/ 89 w 140"/>
                      <a:gd name="T41" fmla="*/ 252 h 278"/>
                      <a:gd name="T42" fmla="*/ 82 w 140"/>
                      <a:gd name="T43" fmla="*/ 266 h 278"/>
                      <a:gd name="T44" fmla="*/ 77 w 140"/>
                      <a:gd name="T45" fmla="*/ 275 h 278"/>
                      <a:gd name="T46" fmla="*/ 74 w 140"/>
                      <a:gd name="T47" fmla="*/ 278 h 27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40"/>
                      <a:gd name="T73" fmla="*/ 0 h 278"/>
                      <a:gd name="T74" fmla="*/ 140 w 140"/>
                      <a:gd name="T75" fmla="*/ 278 h 27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40" h="278">
                        <a:moveTo>
                          <a:pt x="74" y="278"/>
                        </a:moveTo>
                        <a:lnTo>
                          <a:pt x="52" y="276"/>
                        </a:lnTo>
                        <a:lnTo>
                          <a:pt x="34" y="272"/>
                        </a:lnTo>
                        <a:lnTo>
                          <a:pt x="21" y="266"/>
                        </a:lnTo>
                        <a:lnTo>
                          <a:pt x="12" y="260"/>
                        </a:lnTo>
                        <a:lnTo>
                          <a:pt x="4" y="252"/>
                        </a:lnTo>
                        <a:lnTo>
                          <a:pt x="1" y="248"/>
                        </a:lnTo>
                        <a:lnTo>
                          <a:pt x="0" y="246"/>
                        </a:lnTo>
                        <a:lnTo>
                          <a:pt x="0" y="2"/>
                        </a:lnTo>
                        <a:lnTo>
                          <a:pt x="140" y="0"/>
                        </a:lnTo>
                        <a:lnTo>
                          <a:pt x="140" y="148"/>
                        </a:lnTo>
                        <a:lnTo>
                          <a:pt x="137" y="155"/>
                        </a:lnTo>
                        <a:lnTo>
                          <a:pt x="134" y="164"/>
                        </a:lnTo>
                        <a:lnTo>
                          <a:pt x="132" y="175"/>
                        </a:lnTo>
                        <a:lnTo>
                          <a:pt x="131" y="182"/>
                        </a:lnTo>
                        <a:lnTo>
                          <a:pt x="129" y="184"/>
                        </a:lnTo>
                        <a:lnTo>
                          <a:pt x="123" y="193"/>
                        </a:lnTo>
                        <a:lnTo>
                          <a:pt x="116" y="206"/>
                        </a:lnTo>
                        <a:lnTo>
                          <a:pt x="107" y="221"/>
                        </a:lnTo>
                        <a:lnTo>
                          <a:pt x="97" y="238"/>
                        </a:lnTo>
                        <a:lnTo>
                          <a:pt x="89" y="252"/>
                        </a:lnTo>
                        <a:lnTo>
                          <a:pt x="82" y="266"/>
                        </a:lnTo>
                        <a:lnTo>
                          <a:pt x="77" y="275"/>
                        </a:lnTo>
                        <a:lnTo>
                          <a:pt x="74" y="278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>
                    <a:off x="1709081" y="4383122"/>
                    <a:ext cx="302260" cy="639524"/>
                  </a:xfrm>
                  <a:custGeom>
                    <a:avLst/>
                    <a:gdLst>
                      <a:gd name="T0" fmla="*/ 62 w 105"/>
                      <a:gd name="T1" fmla="*/ 276 h 276"/>
                      <a:gd name="T2" fmla="*/ 41 w 105"/>
                      <a:gd name="T3" fmla="*/ 276 h 276"/>
                      <a:gd name="T4" fmla="*/ 25 w 105"/>
                      <a:gd name="T5" fmla="*/ 273 h 276"/>
                      <a:gd name="T6" fmla="*/ 13 w 105"/>
                      <a:gd name="T7" fmla="*/ 267 h 276"/>
                      <a:gd name="T8" fmla="*/ 6 w 105"/>
                      <a:gd name="T9" fmla="*/ 263 h 276"/>
                      <a:gd name="T10" fmla="*/ 1 w 105"/>
                      <a:gd name="T11" fmla="*/ 258 h 276"/>
                      <a:gd name="T12" fmla="*/ 0 w 105"/>
                      <a:gd name="T13" fmla="*/ 257 h 276"/>
                      <a:gd name="T14" fmla="*/ 0 w 105"/>
                      <a:gd name="T15" fmla="*/ 2 h 276"/>
                      <a:gd name="T16" fmla="*/ 105 w 105"/>
                      <a:gd name="T17" fmla="*/ 0 h 276"/>
                      <a:gd name="T18" fmla="*/ 105 w 105"/>
                      <a:gd name="T19" fmla="*/ 140 h 276"/>
                      <a:gd name="T20" fmla="*/ 102 w 105"/>
                      <a:gd name="T21" fmla="*/ 148 h 276"/>
                      <a:gd name="T22" fmla="*/ 101 w 105"/>
                      <a:gd name="T23" fmla="*/ 160 h 276"/>
                      <a:gd name="T24" fmla="*/ 100 w 105"/>
                      <a:gd name="T25" fmla="*/ 169 h 276"/>
                      <a:gd name="T26" fmla="*/ 98 w 105"/>
                      <a:gd name="T27" fmla="*/ 173 h 276"/>
                      <a:gd name="T28" fmla="*/ 95 w 105"/>
                      <a:gd name="T29" fmla="*/ 181 h 276"/>
                      <a:gd name="T30" fmla="*/ 89 w 105"/>
                      <a:gd name="T31" fmla="*/ 194 h 276"/>
                      <a:gd name="T32" fmla="*/ 83 w 105"/>
                      <a:gd name="T33" fmla="*/ 211 h 276"/>
                      <a:gd name="T34" fmla="*/ 77 w 105"/>
                      <a:gd name="T35" fmla="*/ 229 h 276"/>
                      <a:gd name="T36" fmla="*/ 71 w 105"/>
                      <a:gd name="T37" fmla="*/ 246 h 276"/>
                      <a:gd name="T38" fmla="*/ 67 w 105"/>
                      <a:gd name="T39" fmla="*/ 261 h 276"/>
                      <a:gd name="T40" fmla="*/ 64 w 105"/>
                      <a:gd name="T41" fmla="*/ 272 h 276"/>
                      <a:gd name="T42" fmla="*/ 62 w 105"/>
                      <a:gd name="T43" fmla="*/ 276 h 27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5"/>
                      <a:gd name="T67" fmla="*/ 0 h 276"/>
                      <a:gd name="T68" fmla="*/ 105 w 105"/>
                      <a:gd name="T69" fmla="*/ 276 h 27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5" h="276">
                        <a:moveTo>
                          <a:pt x="62" y="276"/>
                        </a:moveTo>
                        <a:lnTo>
                          <a:pt x="41" y="276"/>
                        </a:lnTo>
                        <a:lnTo>
                          <a:pt x="25" y="273"/>
                        </a:lnTo>
                        <a:lnTo>
                          <a:pt x="13" y="267"/>
                        </a:lnTo>
                        <a:lnTo>
                          <a:pt x="6" y="263"/>
                        </a:lnTo>
                        <a:lnTo>
                          <a:pt x="1" y="258"/>
                        </a:lnTo>
                        <a:lnTo>
                          <a:pt x="0" y="257"/>
                        </a:lnTo>
                        <a:lnTo>
                          <a:pt x="0" y="2"/>
                        </a:lnTo>
                        <a:lnTo>
                          <a:pt x="105" y="0"/>
                        </a:lnTo>
                        <a:lnTo>
                          <a:pt x="105" y="140"/>
                        </a:lnTo>
                        <a:lnTo>
                          <a:pt x="102" y="148"/>
                        </a:lnTo>
                        <a:lnTo>
                          <a:pt x="101" y="160"/>
                        </a:lnTo>
                        <a:lnTo>
                          <a:pt x="100" y="169"/>
                        </a:lnTo>
                        <a:lnTo>
                          <a:pt x="98" y="173"/>
                        </a:lnTo>
                        <a:lnTo>
                          <a:pt x="95" y="181"/>
                        </a:lnTo>
                        <a:lnTo>
                          <a:pt x="89" y="194"/>
                        </a:lnTo>
                        <a:lnTo>
                          <a:pt x="83" y="211"/>
                        </a:lnTo>
                        <a:lnTo>
                          <a:pt x="77" y="229"/>
                        </a:lnTo>
                        <a:lnTo>
                          <a:pt x="71" y="246"/>
                        </a:lnTo>
                        <a:lnTo>
                          <a:pt x="67" y="261"/>
                        </a:lnTo>
                        <a:lnTo>
                          <a:pt x="64" y="272"/>
                        </a:lnTo>
                        <a:lnTo>
                          <a:pt x="62" y="27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8"/>
                  <p:cNvSpPr>
                    <a:spLocks/>
                  </p:cNvSpPr>
                  <p:nvPr/>
                </p:nvSpPr>
                <p:spPr bwMode="auto">
                  <a:xfrm>
                    <a:off x="1758019" y="4383122"/>
                    <a:ext cx="207264" cy="639524"/>
                  </a:xfrm>
                  <a:custGeom>
                    <a:avLst/>
                    <a:gdLst>
                      <a:gd name="T0" fmla="*/ 50 w 72"/>
                      <a:gd name="T1" fmla="*/ 275 h 276"/>
                      <a:gd name="T2" fmla="*/ 32 w 72"/>
                      <a:gd name="T3" fmla="*/ 276 h 276"/>
                      <a:gd name="T4" fmla="*/ 18 w 72"/>
                      <a:gd name="T5" fmla="*/ 275 h 276"/>
                      <a:gd name="T6" fmla="*/ 8 w 72"/>
                      <a:gd name="T7" fmla="*/ 272 h 276"/>
                      <a:gd name="T8" fmla="*/ 2 w 72"/>
                      <a:gd name="T9" fmla="*/ 269 h 276"/>
                      <a:gd name="T10" fmla="*/ 0 w 72"/>
                      <a:gd name="T11" fmla="*/ 269 h 276"/>
                      <a:gd name="T12" fmla="*/ 0 w 72"/>
                      <a:gd name="T13" fmla="*/ 2 h 276"/>
                      <a:gd name="T14" fmla="*/ 72 w 72"/>
                      <a:gd name="T15" fmla="*/ 0 h 276"/>
                      <a:gd name="T16" fmla="*/ 72 w 72"/>
                      <a:gd name="T17" fmla="*/ 131 h 276"/>
                      <a:gd name="T18" fmla="*/ 71 w 72"/>
                      <a:gd name="T19" fmla="*/ 137 h 276"/>
                      <a:gd name="T20" fmla="*/ 69 w 72"/>
                      <a:gd name="T21" fmla="*/ 148 h 276"/>
                      <a:gd name="T22" fmla="*/ 69 w 72"/>
                      <a:gd name="T23" fmla="*/ 158 h 276"/>
                      <a:gd name="T24" fmla="*/ 68 w 72"/>
                      <a:gd name="T25" fmla="*/ 163 h 276"/>
                      <a:gd name="T26" fmla="*/ 66 w 72"/>
                      <a:gd name="T27" fmla="*/ 169 h 276"/>
                      <a:gd name="T28" fmla="*/ 63 w 72"/>
                      <a:gd name="T29" fmla="*/ 182 h 276"/>
                      <a:gd name="T30" fmla="*/ 60 w 72"/>
                      <a:gd name="T31" fmla="*/ 200 h 276"/>
                      <a:gd name="T32" fmla="*/ 57 w 72"/>
                      <a:gd name="T33" fmla="*/ 221 h 276"/>
                      <a:gd name="T34" fmla="*/ 54 w 72"/>
                      <a:gd name="T35" fmla="*/ 240 h 276"/>
                      <a:gd name="T36" fmla="*/ 53 w 72"/>
                      <a:gd name="T37" fmla="*/ 258 h 276"/>
                      <a:gd name="T38" fmla="*/ 51 w 72"/>
                      <a:gd name="T39" fmla="*/ 270 h 276"/>
                      <a:gd name="T40" fmla="*/ 50 w 72"/>
                      <a:gd name="T41" fmla="*/ 275 h 2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2"/>
                      <a:gd name="T64" fmla="*/ 0 h 276"/>
                      <a:gd name="T65" fmla="*/ 72 w 72"/>
                      <a:gd name="T66" fmla="*/ 276 h 2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2" h="276">
                        <a:moveTo>
                          <a:pt x="50" y="275"/>
                        </a:moveTo>
                        <a:lnTo>
                          <a:pt x="32" y="276"/>
                        </a:lnTo>
                        <a:lnTo>
                          <a:pt x="18" y="275"/>
                        </a:lnTo>
                        <a:lnTo>
                          <a:pt x="8" y="272"/>
                        </a:lnTo>
                        <a:lnTo>
                          <a:pt x="2" y="269"/>
                        </a:lnTo>
                        <a:lnTo>
                          <a:pt x="0" y="269"/>
                        </a:lnTo>
                        <a:lnTo>
                          <a:pt x="0" y="2"/>
                        </a:lnTo>
                        <a:lnTo>
                          <a:pt x="72" y="0"/>
                        </a:lnTo>
                        <a:lnTo>
                          <a:pt x="72" y="131"/>
                        </a:lnTo>
                        <a:lnTo>
                          <a:pt x="71" y="137"/>
                        </a:lnTo>
                        <a:lnTo>
                          <a:pt x="69" y="148"/>
                        </a:lnTo>
                        <a:lnTo>
                          <a:pt x="69" y="158"/>
                        </a:lnTo>
                        <a:lnTo>
                          <a:pt x="68" y="163"/>
                        </a:lnTo>
                        <a:lnTo>
                          <a:pt x="66" y="169"/>
                        </a:lnTo>
                        <a:lnTo>
                          <a:pt x="63" y="182"/>
                        </a:lnTo>
                        <a:lnTo>
                          <a:pt x="60" y="200"/>
                        </a:lnTo>
                        <a:lnTo>
                          <a:pt x="57" y="221"/>
                        </a:lnTo>
                        <a:lnTo>
                          <a:pt x="54" y="240"/>
                        </a:lnTo>
                        <a:lnTo>
                          <a:pt x="53" y="258"/>
                        </a:lnTo>
                        <a:lnTo>
                          <a:pt x="51" y="270"/>
                        </a:lnTo>
                        <a:lnTo>
                          <a:pt x="50" y="275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89"/>
                  <p:cNvSpPr>
                    <a:spLocks/>
                  </p:cNvSpPr>
                  <p:nvPr/>
                </p:nvSpPr>
                <p:spPr bwMode="auto">
                  <a:xfrm>
                    <a:off x="1809835" y="4383122"/>
                    <a:ext cx="109389" cy="646475"/>
                  </a:xfrm>
                  <a:custGeom>
                    <a:avLst/>
                    <a:gdLst>
                      <a:gd name="T0" fmla="*/ 38 w 38"/>
                      <a:gd name="T1" fmla="*/ 0 h 279"/>
                      <a:gd name="T2" fmla="*/ 38 w 38"/>
                      <a:gd name="T3" fmla="*/ 275 h 279"/>
                      <a:gd name="T4" fmla="*/ 18 w 38"/>
                      <a:gd name="T5" fmla="*/ 278 h 279"/>
                      <a:gd name="T6" fmla="*/ 5 w 38"/>
                      <a:gd name="T7" fmla="*/ 279 h 279"/>
                      <a:gd name="T8" fmla="*/ 0 w 38"/>
                      <a:gd name="T9" fmla="*/ 279 h 279"/>
                      <a:gd name="T10" fmla="*/ 0 w 38"/>
                      <a:gd name="T11" fmla="*/ 3 h 279"/>
                      <a:gd name="T12" fmla="*/ 38 w 38"/>
                      <a:gd name="T13" fmla="*/ 0 h 2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"/>
                      <a:gd name="T22" fmla="*/ 0 h 279"/>
                      <a:gd name="T23" fmla="*/ 38 w 38"/>
                      <a:gd name="T24" fmla="*/ 279 h 27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" h="279">
                        <a:moveTo>
                          <a:pt x="38" y="0"/>
                        </a:moveTo>
                        <a:lnTo>
                          <a:pt x="38" y="275"/>
                        </a:lnTo>
                        <a:lnTo>
                          <a:pt x="18" y="278"/>
                        </a:lnTo>
                        <a:lnTo>
                          <a:pt x="5" y="279"/>
                        </a:lnTo>
                        <a:lnTo>
                          <a:pt x="0" y="279"/>
                        </a:lnTo>
                        <a:lnTo>
                          <a:pt x="0" y="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90"/>
                  <p:cNvSpPr>
                    <a:spLocks noEditPoints="1"/>
                  </p:cNvSpPr>
                  <p:nvPr/>
                </p:nvSpPr>
                <p:spPr bwMode="auto">
                  <a:xfrm>
                    <a:off x="1432729" y="4628736"/>
                    <a:ext cx="236051" cy="201589"/>
                  </a:xfrm>
                  <a:custGeom>
                    <a:avLst/>
                    <a:gdLst>
                      <a:gd name="T0" fmla="*/ 42 w 82"/>
                      <a:gd name="T1" fmla="*/ 19 h 87"/>
                      <a:gd name="T2" fmla="*/ 52 w 82"/>
                      <a:gd name="T3" fmla="*/ 54 h 87"/>
                      <a:gd name="T4" fmla="*/ 30 w 82"/>
                      <a:gd name="T5" fmla="*/ 54 h 87"/>
                      <a:gd name="T6" fmla="*/ 42 w 82"/>
                      <a:gd name="T7" fmla="*/ 19 h 87"/>
                      <a:gd name="T8" fmla="*/ 0 w 82"/>
                      <a:gd name="T9" fmla="*/ 87 h 87"/>
                      <a:gd name="T10" fmla="*/ 19 w 82"/>
                      <a:gd name="T11" fmla="*/ 87 h 87"/>
                      <a:gd name="T12" fmla="*/ 25 w 82"/>
                      <a:gd name="T13" fmla="*/ 69 h 87"/>
                      <a:gd name="T14" fmla="*/ 57 w 82"/>
                      <a:gd name="T15" fmla="*/ 69 h 87"/>
                      <a:gd name="T16" fmla="*/ 63 w 82"/>
                      <a:gd name="T17" fmla="*/ 87 h 87"/>
                      <a:gd name="T18" fmla="*/ 82 w 82"/>
                      <a:gd name="T19" fmla="*/ 87 h 87"/>
                      <a:gd name="T20" fmla="*/ 52 w 82"/>
                      <a:gd name="T21" fmla="*/ 0 h 87"/>
                      <a:gd name="T22" fmla="*/ 31 w 82"/>
                      <a:gd name="T23" fmla="*/ 0 h 87"/>
                      <a:gd name="T24" fmla="*/ 0 w 82"/>
                      <a:gd name="T25" fmla="*/ 87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87"/>
                      <a:gd name="T41" fmla="*/ 82 w 82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87">
                        <a:moveTo>
                          <a:pt x="42" y="19"/>
                        </a:moveTo>
                        <a:lnTo>
                          <a:pt x="52" y="54"/>
                        </a:lnTo>
                        <a:lnTo>
                          <a:pt x="30" y="54"/>
                        </a:lnTo>
                        <a:lnTo>
                          <a:pt x="42" y="19"/>
                        </a:lnTo>
                        <a:close/>
                        <a:moveTo>
                          <a:pt x="0" y="87"/>
                        </a:moveTo>
                        <a:lnTo>
                          <a:pt x="19" y="87"/>
                        </a:lnTo>
                        <a:lnTo>
                          <a:pt x="25" y="69"/>
                        </a:lnTo>
                        <a:lnTo>
                          <a:pt x="57" y="69"/>
                        </a:lnTo>
                        <a:lnTo>
                          <a:pt x="63" y="87"/>
                        </a:lnTo>
                        <a:lnTo>
                          <a:pt x="82" y="87"/>
                        </a:lnTo>
                        <a:lnTo>
                          <a:pt x="52" y="0"/>
                        </a:lnTo>
                        <a:lnTo>
                          <a:pt x="31" y="0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91"/>
                  <p:cNvSpPr>
                    <a:spLocks/>
                  </p:cNvSpPr>
                  <p:nvPr/>
                </p:nvSpPr>
                <p:spPr bwMode="auto">
                  <a:xfrm>
                    <a:off x="1403943" y="4188484"/>
                    <a:ext cx="892387" cy="375373"/>
                  </a:xfrm>
                  <a:custGeom>
                    <a:avLst/>
                    <a:gdLst>
                      <a:gd name="T0" fmla="*/ 155 w 310"/>
                      <a:gd name="T1" fmla="*/ 162 h 162"/>
                      <a:gd name="T2" fmla="*/ 191 w 310"/>
                      <a:gd name="T3" fmla="*/ 160 h 162"/>
                      <a:gd name="T4" fmla="*/ 223 w 310"/>
                      <a:gd name="T5" fmla="*/ 154 h 162"/>
                      <a:gd name="T6" fmla="*/ 252 w 310"/>
                      <a:gd name="T7" fmla="*/ 144 h 162"/>
                      <a:gd name="T8" fmla="*/ 276 w 310"/>
                      <a:gd name="T9" fmla="*/ 132 h 162"/>
                      <a:gd name="T10" fmla="*/ 294 w 310"/>
                      <a:gd name="T11" fmla="*/ 117 h 162"/>
                      <a:gd name="T12" fmla="*/ 305 w 310"/>
                      <a:gd name="T13" fmla="*/ 100 h 162"/>
                      <a:gd name="T14" fmla="*/ 310 w 310"/>
                      <a:gd name="T15" fmla="*/ 81 h 162"/>
                      <a:gd name="T16" fmla="*/ 305 w 310"/>
                      <a:gd name="T17" fmla="*/ 63 h 162"/>
                      <a:gd name="T18" fmla="*/ 294 w 310"/>
                      <a:gd name="T19" fmla="*/ 45 h 162"/>
                      <a:gd name="T20" fmla="*/ 276 w 310"/>
                      <a:gd name="T21" fmla="*/ 30 h 162"/>
                      <a:gd name="T22" fmla="*/ 252 w 310"/>
                      <a:gd name="T23" fmla="*/ 18 h 162"/>
                      <a:gd name="T24" fmla="*/ 223 w 310"/>
                      <a:gd name="T25" fmla="*/ 9 h 162"/>
                      <a:gd name="T26" fmla="*/ 191 w 310"/>
                      <a:gd name="T27" fmla="*/ 2 h 162"/>
                      <a:gd name="T28" fmla="*/ 155 w 310"/>
                      <a:gd name="T29" fmla="*/ 0 h 162"/>
                      <a:gd name="T30" fmla="*/ 119 w 310"/>
                      <a:gd name="T31" fmla="*/ 2 h 162"/>
                      <a:gd name="T32" fmla="*/ 88 w 310"/>
                      <a:gd name="T33" fmla="*/ 9 h 162"/>
                      <a:gd name="T34" fmla="*/ 58 w 310"/>
                      <a:gd name="T35" fmla="*/ 18 h 162"/>
                      <a:gd name="T36" fmla="*/ 34 w 310"/>
                      <a:gd name="T37" fmla="*/ 30 h 162"/>
                      <a:gd name="T38" fmla="*/ 16 w 310"/>
                      <a:gd name="T39" fmla="*/ 45 h 162"/>
                      <a:gd name="T40" fmla="*/ 4 w 310"/>
                      <a:gd name="T41" fmla="*/ 63 h 162"/>
                      <a:gd name="T42" fmla="*/ 0 w 310"/>
                      <a:gd name="T43" fmla="*/ 81 h 162"/>
                      <a:gd name="T44" fmla="*/ 4 w 310"/>
                      <a:gd name="T45" fmla="*/ 100 h 162"/>
                      <a:gd name="T46" fmla="*/ 16 w 310"/>
                      <a:gd name="T47" fmla="*/ 117 h 162"/>
                      <a:gd name="T48" fmla="*/ 34 w 310"/>
                      <a:gd name="T49" fmla="*/ 132 h 162"/>
                      <a:gd name="T50" fmla="*/ 58 w 310"/>
                      <a:gd name="T51" fmla="*/ 144 h 162"/>
                      <a:gd name="T52" fmla="*/ 88 w 310"/>
                      <a:gd name="T53" fmla="*/ 154 h 162"/>
                      <a:gd name="T54" fmla="*/ 119 w 310"/>
                      <a:gd name="T55" fmla="*/ 160 h 162"/>
                      <a:gd name="T56" fmla="*/ 155 w 310"/>
                      <a:gd name="T57" fmla="*/ 162 h 1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10"/>
                      <a:gd name="T88" fmla="*/ 0 h 162"/>
                      <a:gd name="T89" fmla="*/ 310 w 310"/>
                      <a:gd name="T90" fmla="*/ 162 h 1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10" h="162">
                        <a:moveTo>
                          <a:pt x="155" y="162"/>
                        </a:moveTo>
                        <a:lnTo>
                          <a:pt x="191" y="160"/>
                        </a:lnTo>
                        <a:lnTo>
                          <a:pt x="223" y="154"/>
                        </a:lnTo>
                        <a:lnTo>
                          <a:pt x="252" y="144"/>
                        </a:lnTo>
                        <a:lnTo>
                          <a:pt x="276" y="132"/>
                        </a:lnTo>
                        <a:lnTo>
                          <a:pt x="294" y="117"/>
                        </a:lnTo>
                        <a:lnTo>
                          <a:pt x="305" y="100"/>
                        </a:lnTo>
                        <a:lnTo>
                          <a:pt x="310" y="81"/>
                        </a:lnTo>
                        <a:lnTo>
                          <a:pt x="305" y="63"/>
                        </a:lnTo>
                        <a:lnTo>
                          <a:pt x="294" y="45"/>
                        </a:lnTo>
                        <a:lnTo>
                          <a:pt x="276" y="30"/>
                        </a:lnTo>
                        <a:lnTo>
                          <a:pt x="252" y="18"/>
                        </a:lnTo>
                        <a:lnTo>
                          <a:pt x="223" y="9"/>
                        </a:lnTo>
                        <a:lnTo>
                          <a:pt x="191" y="2"/>
                        </a:lnTo>
                        <a:lnTo>
                          <a:pt x="155" y="0"/>
                        </a:lnTo>
                        <a:lnTo>
                          <a:pt x="119" y="2"/>
                        </a:lnTo>
                        <a:lnTo>
                          <a:pt x="88" y="9"/>
                        </a:lnTo>
                        <a:lnTo>
                          <a:pt x="58" y="18"/>
                        </a:lnTo>
                        <a:lnTo>
                          <a:pt x="34" y="30"/>
                        </a:lnTo>
                        <a:lnTo>
                          <a:pt x="16" y="45"/>
                        </a:lnTo>
                        <a:lnTo>
                          <a:pt x="4" y="63"/>
                        </a:lnTo>
                        <a:lnTo>
                          <a:pt x="0" y="81"/>
                        </a:lnTo>
                        <a:lnTo>
                          <a:pt x="4" y="100"/>
                        </a:lnTo>
                        <a:lnTo>
                          <a:pt x="16" y="117"/>
                        </a:lnTo>
                        <a:lnTo>
                          <a:pt x="34" y="132"/>
                        </a:lnTo>
                        <a:lnTo>
                          <a:pt x="58" y="144"/>
                        </a:lnTo>
                        <a:lnTo>
                          <a:pt x="88" y="154"/>
                        </a:lnTo>
                        <a:lnTo>
                          <a:pt x="119" y="160"/>
                        </a:lnTo>
                        <a:lnTo>
                          <a:pt x="155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92"/>
                  <p:cNvSpPr>
                    <a:spLocks/>
                  </p:cNvSpPr>
                  <p:nvPr/>
                </p:nvSpPr>
                <p:spPr bwMode="auto">
                  <a:xfrm>
                    <a:off x="1403943" y="4188484"/>
                    <a:ext cx="892387" cy="375373"/>
                  </a:xfrm>
                  <a:custGeom>
                    <a:avLst/>
                    <a:gdLst>
                      <a:gd name="T0" fmla="*/ 155 w 310"/>
                      <a:gd name="T1" fmla="*/ 162 h 162"/>
                      <a:gd name="T2" fmla="*/ 191 w 310"/>
                      <a:gd name="T3" fmla="*/ 160 h 162"/>
                      <a:gd name="T4" fmla="*/ 223 w 310"/>
                      <a:gd name="T5" fmla="*/ 154 h 162"/>
                      <a:gd name="T6" fmla="*/ 252 w 310"/>
                      <a:gd name="T7" fmla="*/ 144 h 162"/>
                      <a:gd name="T8" fmla="*/ 276 w 310"/>
                      <a:gd name="T9" fmla="*/ 132 h 162"/>
                      <a:gd name="T10" fmla="*/ 294 w 310"/>
                      <a:gd name="T11" fmla="*/ 117 h 162"/>
                      <a:gd name="T12" fmla="*/ 305 w 310"/>
                      <a:gd name="T13" fmla="*/ 100 h 162"/>
                      <a:gd name="T14" fmla="*/ 310 w 310"/>
                      <a:gd name="T15" fmla="*/ 81 h 162"/>
                      <a:gd name="T16" fmla="*/ 305 w 310"/>
                      <a:gd name="T17" fmla="*/ 63 h 162"/>
                      <a:gd name="T18" fmla="*/ 294 w 310"/>
                      <a:gd name="T19" fmla="*/ 45 h 162"/>
                      <a:gd name="T20" fmla="*/ 276 w 310"/>
                      <a:gd name="T21" fmla="*/ 30 h 162"/>
                      <a:gd name="T22" fmla="*/ 252 w 310"/>
                      <a:gd name="T23" fmla="*/ 18 h 162"/>
                      <a:gd name="T24" fmla="*/ 223 w 310"/>
                      <a:gd name="T25" fmla="*/ 9 h 162"/>
                      <a:gd name="T26" fmla="*/ 191 w 310"/>
                      <a:gd name="T27" fmla="*/ 2 h 162"/>
                      <a:gd name="T28" fmla="*/ 155 w 310"/>
                      <a:gd name="T29" fmla="*/ 0 h 162"/>
                      <a:gd name="T30" fmla="*/ 119 w 310"/>
                      <a:gd name="T31" fmla="*/ 2 h 162"/>
                      <a:gd name="T32" fmla="*/ 88 w 310"/>
                      <a:gd name="T33" fmla="*/ 9 h 162"/>
                      <a:gd name="T34" fmla="*/ 58 w 310"/>
                      <a:gd name="T35" fmla="*/ 18 h 162"/>
                      <a:gd name="T36" fmla="*/ 34 w 310"/>
                      <a:gd name="T37" fmla="*/ 30 h 162"/>
                      <a:gd name="T38" fmla="*/ 16 w 310"/>
                      <a:gd name="T39" fmla="*/ 45 h 162"/>
                      <a:gd name="T40" fmla="*/ 4 w 310"/>
                      <a:gd name="T41" fmla="*/ 63 h 162"/>
                      <a:gd name="T42" fmla="*/ 0 w 310"/>
                      <a:gd name="T43" fmla="*/ 81 h 162"/>
                      <a:gd name="T44" fmla="*/ 4 w 310"/>
                      <a:gd name="T45" fmla="*/ 100 h 162"/>
                      <a:gd name="T46" fmla="*/ 16 w 310"/>
                      <a:gd name="T47" fmla="*/ 117 h 162"/>
                      <a:gd name="T48" fmla="*/ 34 w 310"/>
                      <a:gd name="T49" fmla="*/ 132 h 162"/>
                      <a:gd name="T50" fmla="*/ 58 w 310"/>
                      <a:gd name="T51" fmla="*/ 144 h 162"/>
                      <a:gd name="T52" fmla="*/ 88 w 310"/>
                      <a:gd name="T53" fmla="*/ 154 h 162"/>
                      <a:gd name="T54" fmla="*/ 119 w 310"/>
                      <a:gd name="T55" fmla="*/ 160 h 162"/>
                      <a:gd name="T56" fmla="*/ 155 w 310"/>
                      <a:gd name="T57" fmla="*/ 162 h 1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10"/>
                      <a:gd name="T88" fmla="*/ 0 h 162"/>
                      <a:gd name="T89" fmla="*/ 310 w 310"/>
                      <a:gd name="T90" fmla="*/ 162 h 1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10" h="162">
                        <a:moveTo>
                          <a:pt x="155" y="162"/>
                        </a:moveTo>
                        <a:lnTo>
                          <a:pt x="191" y="160"/>
                        </a:lnTo>
                        <a:lnTo>
                          <a:pt x="223" y="154"/>
                        </a:lnTo>
                        <a:lnTo>
                          <a:pt x="252" y="144"/>
                        </a:lnTo>
                        <a:lnTo>
                          <a:pt x="276" y="132"/>
                        </a:lnTo>
                        <a:lnTo>
                          <a:pt x="294" y="117"/>
                        </a:lnTo>
                        <a:lnTo>
                          <a:pt x="305" y="100"/>
                        </a:lnTo>
                        <a:lnTo>
                          <a:pt x="310" y="81"/>
                        </a:lnTo>
                        <a:lnTo>
                          <a:pt x="305" y="63"/>
                        </a:lnTo>
                        <a:lnTo>
                          <a:pt x="294" y="45"/>
                        </a:lnTo>
                        <a:lnTo>
                          <a:pt x="276" y="30"/>
                        </a:lnTo>
                        <a:lnTo>
                          <a:pt x="252" y="18"/>
                        </a:lnTo>
                        <a:lnTo>
                          <a:pt x="223" y="9"/>
                        </a:lnTo>
                        <a:lnTo>
                          <a:pt x="191" y="2"/>
                        </a:lnTo>
                        <a:lnTo>
                          <a:pt x="155" y="0"/>
                        </a:lnTo>
                        <a:lnTo>
                          <a:pt x="119" y="2"/>
                        </a:lnTo>
                        <a:lnTo>
                          <a:pt x="88" y="9"/>
                        </a:lnTo>
                        <a:lnTo>
                          <a:pt x="58" y="18"/>
                        </a:lnTo>
                        <a:lnTo>
                          <a:pt x="34" y="30"/>
                        </a:lnTo>
                        <a:lnTo>
                          <a:pt x="16" y="45"/>
                        </a:lnTo>
                        <a:lnTo>
                          <a:pt x="4" y="63"/>
                        </a:lnTo>
                        <a:lnTo>
                          <a:pt x="0" y="81"/>
                        </a:lnTo>
                        <a:lnTo>
                          <a:pt x="4" y="100"/>
                        </a:lnTo>
                        <a:lnTo>
                          <a:pt x="16" y="117"/>
                        </a:lnTo>
                        <a:lnTo>
                          <a:pt x="34" y="132"/>
                        </a:lnTo>
                        <a:lnTo>
                          <a:pt x="58" y="144"/>
                        </a:lnTo>
                        <a:lnTo>
                          <a:pt x="88" y="154"/>
                        </a:lnTo>
                        <a:lnTo>
                          <a:pt x="119" y="160"/>
                        </a:lnTo>
                        <a:lnTo>
                          <a:pt x="155" y="162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93"/>
                  <p:cNvSpPr>
                    <a:spLocks/>
                  </p:cNvSpPr>
                  <p:nvPr/>
                </p:nvSpPr>
                <p:spPr bwMode="auto">
                  <a:xfrm>
                    <a:off x="1484545" y="4151410"/>
                    <a:ext cx="725424" cy="356836"/>
                  </a:xfrm>
                  <a:custGeom>
                    <a:avLst/>
                    <a:gdLst>
                      <a:gd name="T0" fmla="*/ 127 w 252"/>
                      <a:gd name="T1" fmla="*/ 154 h 154"/>
                      <a:gd name="T2" fmla="*/ 160 w 252"/>
                      <a:gd name="T3" fmla="*/ 151 h 154"/>
                      <a:gd name="T4" fmla="*/ 189 w 252"/>
                      <a:gd name="T5" fmla="*/ 145 h 154"/>
                      <a:gd name="T6" fmla="*/ 216 w 252"/>
                      <a:gd name="T7" fmla="*/ 134 h 154"/>
                      <a:gd name="T8" fmla="*/ 236 w 252"/>
                      <a:gd name="T9" fmla="*/ 121 h 154"/>
                      <a:gd name="T10" fmla="*/ 248 w 252"/>
                      <a:gd name="T11" fmla="*/ 104 h 154"/>
                      <a:gd name="T12" fmla="*/ 252 w 252"/>
                      <a:gd name="T13" fmla="*/ 87 h 154"/>
                      <a:gd name="T14" fmla="*/ 248 w 252"/>
                      <a:gd name="T15" fmla="*/ 69 h 154"/>
                      <a:gd name="T16" fmla="*/ 236 w 252"/>
                      <a:gd name="T17" fmla="*/ 48 h 154"/>
                      <a:gd name="T18" fmla="*/ 216 w 252"/>
                      <a:gd name="T19" fmla="*/ 30 h 154"/>
                      <a:gd name="T20" fmla="*/ 189 w 252"/>
                      <a:gd name="T21" fmla="*/ 15 h 154"/>
                      <a:gd name="T22" fmla="*/ 160 w 252"/>
                      <a:gd name="T23" fmla="*/ 4 h 154"/>
                      <a:gd name="T24" fmla="*/ 127 w 252"/>
                      <a:gd name="T25" fmla="*/ 0 h 154"/>
                      <a:gd name="T26" fmla="*/ 92 w 252"/>
                      <a:gd name="T27" fmla="*/ 4 h 154"/>
                      <a:gd name="T28" fmla="*/ 63 w 252"/>
                      <a:gd name="T29" fmla="*/ 15 h 154"/>
                      <a:gd name="T30" fmla="*/ 37 w 252"/>
                      <a:gd name="T31" fmla="*/ 30 h 154"/>
                      <a:gd name="T32" fmla="*/ 18 w 252"/>
                      <a:gd name="T33" fmla="*/ 48 h 154"/>
                      <a:gd name="T34" fmla="*/ 4 w 252"/>
                      <a:gd name="T35" fmla="*/ 69 h 154"/>
                      <a:gd name="T36" fmla="*/ 0 w 252"/>
                      <a:gd name="T37" fmla="*/ 87 h 154"/>
                      <a:gd name="T38" fmla="*/ 4 w 252"/>
                      <a:gd name="T39" fmla="*/ 104 h 154"/>
                      <a:gd name="T40" fmla="*/ 18 w 252"/>
                      <a:gd name="T41" fmla="*/ 121 h 154"/>
                      <a:gd name="T42" fmla="*/ 37 w 252"/>
                      <a:gd name="T43" fmla="*/ 134 h 154"/>
                      <a:gd name="T44" fmla="*/ 63 w 252"/>
                      <a:gd name="T45" fmla="*/ 145 h 154"/>
                      <a:gd name="T46" fmla="*/ 92 w 252"/>
                      <a:gd name="T47" fmla="*/ 151 h 154"/>
                      <a:gd name="T48" fmla="*/ 127 w 252"/>
                      <a:gd name="T49" fmla="*/ 154 h 15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4"/>
                      <a:gd name="T77" fmla="*/ 252 w 252"/>
                      <a:gd name="T78" fmla="*/ 154 h 15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4">
                        <a:moveTo>
                          <a:pt x="127" y="154"/>
                        </a:moveTo>
                        <a:lnTo>
                          <a:pt x="160" y="151"/>
                        </a:lnTo>
                        <a:lnTo>
                          <a:pt x="189" y="145"/>
                        </a:lnTo>
                        <a:lnTo>
                          <a:pt x="216" y="134"/>
                        </a:lnTo>
                        <a:lnTo>
                          <a:pt x="236" y="121"/>
                        </a:lnTo>
                        <a:lnTo>
                          <a:pt x="248" y="104"/>
                        </a:lnTo>
                        <a:lnTo>
                          <a:pt x="252" y="87"/>
                        </a:lnTo>
                        <a:lnTo>
                          <a:pt x="248" y="69"/>
                        </a:lnTo>
                        <a:lnTo>
                          <a:pt x="236" y="48"/>
                        </a:lnTo>
                        <a:lnTo>
                          <a:pt x="216" y="30"/>
                        </a:lnTo>
                        <a:lnTo>
                          <a:pt x="189" y="15"/>
                        </a:lnTo>
                        <a:lnTo>
                          <a:pt x="160" y="4"/>
                        </a:lnTo>
                        <a:lnTo>
                          <a:pt x="127" y="0"/>
                        </a:lnTo>
                        <a:lnTo>
                          <a:pt x="92" y="4"/>
                        </a:lnTo>
                        <a:lnTo>
                          <a:pt x="63" y="15"/>
                        </a:lnTo>
                        <a:lnTo>
                          <a:pt x="37" y="30"/>
                        </a:lnTo>
                        <a:lnTo>
                          <a:pt x="18" y="48"/>
                        </a:lnTo>
                        <a:lnTo>
                          <a:pt x="4" y="69"/>
                        </a:lnTo>
                        <a:lnTo>
                          <a:pt x="0" y="87"/>
                        </a:lnTo>
                        <a:lnTo>
                          <a:pt x="4" y="104"/>
                        </a:lnTo>
                        <a:lnTo>
                          <a:pt x="18" y="121"/>
                        </a:lnTo>
                        <a:lnTo>
                          <a:pt x="37" y="134"/>
                        </a:lnTo>
                        <a:lnTo>
                          <a:pt x="63" y="145"/>
                        </a:lnTo>
                        <a:lnTo>
                          <a:pt x="92" y="151"/>
                        </a:lnTo>
                        <a:lnTo>
                          <a:pt x="127" y="15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94"/>
                  <p:cNvSpPr>
                    <a:spLocks/>
                  </p:cNvSpPr>
                  <p:nvPr/>
                </p:nvSpPr>
                <p:spPr bwMode="auto">
                  <a:xfrm>
                    <a:off x="1519089" y="4153728"/>
                    <a:ext cx="656336" cy="319762"/>
                  </a:xfrm>
                  <a:custGeom>
                    <a:avLst/>
                    <a:gdLst>
                      <a:gd name="T0" fmla="*/ 115 w 228"/>
                      <a:gd name="T1" fmla="*/ 138 h 138"/>
                      <a:gd name="T2" fmla="*/ 145 w 228"/>
                      <a:gd name="T3" fmla="*/ 136 h 138"/>
                      <a:gd name="T4" fmla="*/ 171 w 228"/>
                      <a:gd name="T5" fmla="*/ 130 h 138"/>
                      <a:gd name="T6" fmla="*/ 195 w 228"/>
                      <a:gd name="T7" fmla="*/ 121 h 138"/>
                      <a:gd name="T8" fmla="*/ 213 w 228"/>
                      <a:gd name="T9" fmla="*/ 109 h 138"/>
                      <a:gd name="T10" fmla="*/ 225 w 228"/>
                      <a:gd name="T11" fmla="*/ 95 h 138"/>
                      <a:gd name="T12" fmla="*/ 228 w 228"/>
                      <a:gd name="T13" fmla="*/ 78 h 138"/>
                      <a:gd name="T14" fmla="*/ 225 w 228"/>
                      <a:gd name="T15" fmla="*/ 62 h 138"/>
                      <a:gd name="T16" fmla="*/ 213 w 228"/>
                      <a:gd name="T17" fmla="*/ 44 h 138"/>
                      <a:gd name="T18" fmla="*/ 195 w 228"/>
                      <a:gd name="T19" fmla="*/ 27 h 138"/>
                      <a:gd name="T20" fmla="*/ 171 w 228"/>
                      <a:gd name="T21" fmla="*/ 14 h 138"/>
                      <a:gd name="T22" fmla="*/ 145 w 228"/>
                      <a:gd name="T23" fmla="*/ 3 h 138"/>
                      <a:gd name="T24" fmla="*/ 115 w 228"/>
                      <a:gd name="T25" fmla="*/ 0 h 138"/>
                      <a:gd name="T26" fmla="*/ 85 w 228"/>
                      <a:gd name="T27" fmla="*/ 3 h 138"/>
                      <a:gd name="T28" fmla="*/ 57 w 228"/>
                      <a:gd name="T29" fmla="*/ 14 h 138"/>
                      <a:gd name="T30" fmla="*/ 34 w 228"/>
                      <a:gd name="T31" fmla="*/ 27 h 138"/>
                      <a:gd name="T32" fmla="*/ 16 w 228"/>
                      <a:gd name="T33" fmla="*/ 44 h 138"/>
                      <a:gd name="T34" fmla="*/ 4 w 228"/>
                      <a:gd name="T35" fmla="*/ 62 h 138"/>
                      <a:gd name="T36" fmla="*/ 0 w 228"/>
                      <a:gd name="T37" fmla="*/ 78 h 138"/>
                      <a:gd name="T38" fmla="*/ 4 w 228"/>
                      <a:gd name="T39" fmla="*/ 95 h 138"/>
                      <a:gd name="T40" fmla="*/ 16 w 228"/>
                      <a:gd name="T41" fmla="*/ 109 h 138"/>
                      <a:gd name="T42" fmla="*/ 34 w 228"/>
                      <a:gd name="T43" fmla="*/ 121 h 138"/>
                      <a:gd name="T44" fmla="*/ 57 w 228"/>
                      <a:gd name="T45" fmla="*/ 130 h 138"/>
                      <a:gd name="T46" fmla="*/ 85 w 228"/>
                      <a:gd name="T47" fmla="*/ 136 h 138"/>
                      <a:gd name="T48" fmla="*/ 115 w 228"/>
                      <a:gd name="T49" fmla="*/ 138 h 13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28"/>
                      <a:gd name="T76" fmla="*/ 0 h 138"/>
                      <a:gd name="T77" fmla="*/ 228 w 228"/>
                      <a:gd name="T78" fmla="*/ 138 h 13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28" h="138">
                        <a:moveTo>
                          <a:pt x="115" y="138"/>
                        </a:moveTo>
                        <a:lnTo>
                          <a:pt x="145" y="136"/>
                        </a:lnTo>
                        <a:lnTo>
                          <a:pt x="171" y="130"/>
                        </a:lnTo>
                        <a:lnTo>
                          <a:pt x="195" y="121"/>
                        </a:lnTo>
                        <a:lnTo>
                          <a:pt x="213" y="109"/>
                        </a:lnTo>
                        <a:lnTo>
                          <a:pt x="225" y="95"/>
                        </a:lnTo>
                        <a:lnTo>
                          <a:pt x="228" y="78"/>
                        </a:lnTo>
                        <a:lnTo>
                          <a:pt x="225" y="62"/>
                        </a:lnTo>
                        <a:lnTo>
                          <a:pt x="213" y="44"/>
                        </a:lnTo>
                        <a:lnTo>
                          <a:pt x="195" y="27"/>
                        </a:lnTo>
                        <a:lnTo>
                          <a:pt x="171" y="14"/>
                        </a:lnTo>
                        <a:lnTo>
                          <a:pt x="145" y="3"/>
                        </a:lnTo>
                        <a:lnTo>
                          <a:pt x="115" y="0"/>
                        </a:lnTo>
                        <a:lnTo>
                          <a:pt x="85" y="3"/>
                        </a:lnTo>
                        <a:lnTo>
                          <a:pt x="57" y="14"/>
                        </a:lnTo>
                        <a:lnTo>
                          <a:pt x="34" y="27"/>
                        </a:lnTo>
                        <a:lnTo>
                          <a:pt x="16" y="44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4" y="95"/>
                        </a:lnTo>
                        <a:lnTo>
                          <a:pt x="16" y="109"/>
                        </a:lnTo>
                        <a:lnTo>
                          <a:pt x="34" y="121"/>
                        </a:lnTo>
                        <a:lnTo>
                          <a:pt x="57" y="130"/>
                        </a:lnTo>
                        <a:lnTo>
                          <a:pt x="85" y="136"/>
                        </a:lnTo>
                        <a:lnTo>
                          <a:pt x="115" y="138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95"/>
                  <p:cNvSpPr>
                    <a:spLocks/>
                  </p:cNvSpPr>
                  <p:nvPr/>
                </p:nvSpPr>
                <p:spPr bwMode="auto">
                  <a:xfrm>
                    <a:off x="1556512" y="4158362"/>
                    <a:ext cx="584369" cy="282688"/>
                  </a:xfrm>
                  <a:custGeom>
                    <a:avLst/>
                    <a:gdLst>
                      <a:gd name="T0" fmla="*/ 102 w 203"/>
                      <a:gd name="T1" fmla="*/ 122 h 122"/>
                      <a:gd name="T2" fmla="*/ 129 w 203"/>
                      <a:gd name="T3" fmla="*/ 121 h 122"/>
                      <a:gd name="T4" fmla="*/ 153 w 203"/>
                      <a:gd name="T5" fmla="*/ 115 h 122"/>
                      <a:gd name="T6" fmla="*/ 173 w 203"/>
                      <a:gd name="T7" fmla="*/ 107 h 122"/>
                      <a:gd name="T8" fmla="*/ 190 w 203"/>
                      <a:gd name="T9" fmla="*/ 96 h 122"/>
                      <a:gd name="T10" fmla="*/ 200 w 203"/>
                      <a:gd name="T11" fmla="*/ 84 h 122"/>
                      <a:gd name="T12" fmla="*/ 203 w 203"/>
                      <a:gd name="T13" fmla="*/ 69 h 122"/>
                      <a:gd name="T14" fmla="*/ 200 w 203"/>
                      <a:gd name="T15" fmla="*/ 54 h 122"/>
                      <a:gd name="T16" fmla="*/ 190 w 203"/>
                      <a:gd name="T17" fmla="*/ 39 h 122"/>
                      <a:gd name="T18" fmla="*/ 173 w 203"/>
                      <a:gd name="T19" fmla="*/ 24 h 122"/>
                      <a:gd name="T20" fmla="*/ 153 w 203"/>
                      <a:gd name="T21" fmla="*/ 10 h 122"/>
                      <a:gd name="T22" fmla="*/ 129 w 203"/>
                      <a:gd name="T23" fmla="*/ 3 h 122"/>
                      <a:gd name="T24" fmla="*/ 102 w 203"/>
                      <a:gd name="T25" fmla="*/ 0 h 122"/>
                      <a:gd name="T26" fmla="*/ 75 w 203"/>
                      <a:gd name="T27" fmla="*/ 3 h 122"/>
                      <a:gd name="T28" fmla="*/ 51 w 203"/>
                      <a:gd name="T29" fmla="*/ 10 h 122"/>
                      <a:gd name="T30" fmla="*/ 30 w 203"/>
                      <a:gd name="T31" fmla="*/ 24 h 122"/>
                      <a:gd name="T32" fmla="*/ 14 w 203"/>
                      <a:gd name="T33" fmla="*/ 39 h 122"/>
                      <a:gd name="T34" fmla="*/ 3 w 203"/>
                      <a:gd name="T35" fmla="*/ 54 h 122"/>
                      <a:gd name="T36" fmla="*/ 0 w 203"/>
                      <a:gd name="T37" fmla="*/ 69 h 122"/>
                      <a:gd name="T38" fmla="*/ 3 w 203"/>
                      <a:gd name="T39" fmla="*/ 84 h 122"/>
                      <a:gd name="T40" fmla="*/ 14 w 203"/>
                      <a:gd name="T41" fmla="*/ 96 h 122"/>
                      <a:gd name="T42" fmla="*/ 30 w 203"/>
                      <a:gd name="T43" fmla="*/ 107 h 122"/>
                      <a:gd name="T44" fmla="*/ 51 w 203"/>
                      <a:gd name="T45" fmla="*/ 115 h 122"/>
                      <a:gd name="T46" fmla="*/ 75 w 203"/>
                      <a:gd name="T47" fmla="*/ 121 h 122"/>
                      <a:gd name="T48" fmla="*/ 102 w 203"/>
                      <a:gd name="T49" fmla="*/ 122 h 1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3"/>
                      <a:gd name="T76" fmla="*/ 0 h 122"/>
                      <a:gd name="T77" fmla="*/ 203 w 203"/>
                      <a:gd name="T78" fmla="*/ 122 h 1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3" h="122">
                        <a:moveTo>
                          <a:pt x="102" y="122"/>
                        </a:moveTo>
                        <a:lnTo>
                          <a:pt x="129" y="121"/>
                        </a:lnTo>
                        <a:lnTo>
                          <a:pt x="153" y="115"/>
                        </a:lnTo>
                        <a:lnTo>
                          <a:pt x="173" y="107"/>
                        </a:lnTo>
                        <a:lnTo>
                          <a:pt x="190" y="96"/>
                        </a:lnTo>
                        <a:lnTo>
                          <a:pt x="200" y="84"/>
                        </a:lnTo>
                        <a:lnTo>
                          <a:pt x="203" y="69"/>
                        </a:lnTo>
                        <a:lnTo>
                          <a:pt x="200" y="54"/>
                        </a:lnTo>
                        <a:lnTo>
                          <a:pt x="190" y="39"/>
                        </a:lnTo>
                        <a:lnTo>
                          <a:pt x="173" y="24"/>
                        </a:lnTo>
                        <a:lnTo>
                          <a:pt x="153" y="10"/>
                        </a:lnTo>
                        <a:lnTo>
                          <a:pt x="129" y="3"/>
                        </a:lnTo>
                        <a:lnTo>
                          <a:pt x="102" y="0"/>
                        </a:lnTo>
                        <a:lnTo>
                          <a:pt x="75" y="3"/>
                        </a:lnTo>
                        <a:lnTo>
                          <a:pt x="51" y="10"/>
                        </a:lnTo>
                        <a:lnTo>
                          <a:pt x="30" y="24"/>
                        </a:lnTo>
                        <a:lnTo>
                          <a:pt x="14" y="39"/>
                        </a:lnTo>
                        <a:lnTo>
                          <a:pt x="3" y="54"/>
                        </a:lnTo>
                        <a:lnTo>
                          <a:pt x="0" y="69"/>
                        </a:lnTo>
                        <a:lnTo>
                          <a:pt x="3" y="84"/>
                        </a:lnTo>
                        <a:lnTo>
                          <a:pt x="14" y="96"/>
                        </a:lnTo>
                        <a:lnTo>
                          <a:pt x="30" y="107"/>
                        </a:lnTo>
                        <a:lnTo>
                          <a:pt x="51" y="115"/>
                        </a:lnTo>
                        <a:lnTo>
                          <a:pt x="75" y="121"/>
                        </a:lnTo>
                        <a:lnTo>
                          <a:pt x="102" y="12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6"/>
                  <p:cNvSpPr>
                    <a:spLocks/>
                  </p:cNvSpPr>
                  <p:nvPr/>
                </p:nvSpPr>
                <p:spPr bwMode="auto">
                  <a:xfrm>
                    <a:off x="1591056" y="4158362"/>
                    <a:ext cx="515281" cy="252566"/>
                  </a:xfrm>
                  <a:custGeom>
                    <a:avLst/>
                    <a:gdLst>
                      <a:gd name="T0" fmla="*/ 90 w 179"/>
                      <a:gd name="T1" fmla="*/ 109 h 109"/>
                      <a:gd name="T2" fmla="*/ 118 w 179"/>
                      <a:gd name="T3" fmla="*/ 106 h 109"/>
                      <a:gd name="T4" fmla="*/ 142 w 179"/>
                      <a:gd name="T5" fmla="*/ 100 h 109"/>
                      <a:gd name="T6" fmla="*/ 161 w 179"/>
                      <a:gd name="T7" fmla="*/ 90 h 109"/>
                      <a:gd name="T8" fmla="*/ 175 w 179"/>
                      <a:gd name="T9" fmla="*/ 76 h 109"/>
                      <a:gd name="T10" fmla="*/ 179 w 179"/>
                      <a:gd name="T11" fmla="*/ 63 h 109"/>
                      <a:gd name="T12" fmla="*/ 176 w 179"/>
                      <a:gd name="T13" fmla="*/ 49 h 109"/>
                      <a:gd name="T14" fmla="*/ 167 w 179"/>
                      <a:gd name="T15" fmla="*/ 34 h 109"/>
                      <a:gd name="T16" fmla="*/ 152 w 179"/>
                      <a:gd name="T17" fmla="*/ 21 h 109"/>
                      <a:gd name="T18" fmla="*/ 135 w 179"/>
                      <a:gd name="T19" fmla="*/ 10 h 109"/>
                      <a:gd name="T20" fmla="*/ 114 w 179"/>
                      <a:gd name="T21" fmla="*/ 3 h 109"/>
                      <a:gd name="T22" fmla="*/ 90 w 179"/>
                      <a:gd name="T23" fmla="*/ 0 h 109"/>
                      <a:gd name="T24" fmla="*/ 66 w 179"/>
                      <a:gd name="T25" fmla="*/ 3 h 109"/>
                      <a:gd name="T26" fmla="*/ 45 w 179"/>
                      <a:gd name="T27" fmla="*/ 10 h 109"/>
                      <a:gd name="T28" fmla="*/ 27 w 179"/>
                      <a:gd name="T29" fmla="*/ 21 h 109"/>
                      <a:gd name="T30" fmla="*/ 12 w 179"/>
                      <a:gd name="T31" fmla="*/ 34 h 109"/>
                      <a:gd name="T32" fmla="*/ 3 w 179"/>
                      <a:gd name="T33" fmla="*/ 49 h 109"/>
                      <a:gd name="T34" fmla="*/ 0 w 179"/>
                      <a:gd name="T35" fmla="*/ 63 h 109"/>
                      <a:gd name="T36" fmla="*/ 5 w 179"/>
                      <a:gd name="T37" fmla="*/ 76 h 109"/>
                      <a:gd name="T38" fmla="*/ 18 w 179"/>
                      <a:gd name="T39" fmla="*/ 90 h 109"/>
                      <a:gd name="T40" fmla="*/ 38 w 179"/>
                      <a:gd name="T41" fmla="*/ 100 h 109"/>
                      <a:gd name="T42" fmla="*/ 61 w 179"/>
                      <a:gd name="T43" fmla="*/ 106 h 109"/>
                      <a:gd name="T44" fmla="*/ 90 w 179"/>
                      <a:gd name="T45" fmla="*/ 109 h 10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9"/>
                      <a:gd name="T70" fmla="*/ 0 h 109"/>
                      <a:gd name="T71" fmla="*/ 179 w 179"/>
                      <a:gd name="T72" fmla="*/ 109 h 10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9" h="109">
                        <a:moveTo>
                          <a:pt x="90" y="109"/>
                        </a:moveTo>
                        <a:lnTo>
                          <a:pt x="118" y="106"/>
                        </a:lnTo>
                        <a:lnTo>
                          <a:pt x="142" y="100"/>
                        </a:lnTo>
                        <a:lnTo>
                          <a:pt x="161" y="90"/>
                        </a:lnTo>
                        <a:lnTo>
                          <a:pt x="175" y="76"/>
                        </a:lnTo>
                        <a:lnTo>
                          <a:pt x="179" y="63"/>
                        </a:lnTo>
                        <a:lnTo>
                          <a:pt x="176" y="49"/>
                        </a:lnTo>
                        <a:lnTo>
                          <a:pt x="167" y="34"/>
                        </a:lnTo>
                        <a:lnTo>
                          <a:pt x="152" y="21"/>
                        </a:lnTo>
                        <a:lnTo>
                          <a:pt x="135" y="10"/>
                        </a:lnTo>
                        <a:lnTo>
                          <a:pt x="114" y="3"/>
                        </a:lnTo>
                        <a:lnTo>
                          <a:pt x="90" y="0"/>
                        </a:lnTo>
                        <a:lnTo>
                          <a:pt x="66" y="3"/>
                        </a:lnTo>
                        <a:lnTo>
                          <a:pt x="45" y="10"/>
                        </a:lnTo>
                        <a:lnTo>
                          <a:pt x="27" y="21"/>
                        </a:lnTo>
                        <a:lnTo>
                          <a:pt x="12" y="34"/>
                        </a:lnTo>
                        <a:lnTo>
                          <a:pt x="3" y="49"/>
                        </a:lnTo>
                        <a:lnTo>
                          <a:pt x="0" y="63"/>
                        </a:lnTo>
                        <a:lnTo>
                          <a:pt x="5" y="76"/>
                        </a:lnTo>
                        <a:lnTo>
                          <a:pt x="18" y="90"/>
                        </a:lnTo>
                        <a:lnTo>
                          <a:pt x="38" y="100"/>
                        </a:lnTo>
                        <a:lnTo>
                          <a:pt x="61" y="106"/>
                        </a:lnTo>
                        <a:lnTo>
                          <a:pt x="90" y="109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97"/>
                  <p:cNvSpPr>
                    <a:spLocks/>
                  </p:cNvSpPr>
                  <p:nvPr/>
                </p:nvSpPr>
                <p:spPr bwMode="auto">
                  <a:xfrm>
                    <a:off x="1625600" y="4160679"/>
                    <a:ext cx="446193" cy="220126"/>
                  </a:xfrm>
                  <a:custGeom>
                    <a:avLst/>
                    <a:gdLst>
                      <a:gd name="T0" fmla="*/ 78 w 155"/>
                      <a:gd name="T1" fmla="*/ 95 h 95"/>
                      <a:gd name="T2" fmla="*/ 102 w 155"/>
                      <a:gd name="T3" fmla="*/ 92 h 95"/>
                      <a:gd name="T4" fmla="*/ 124 w 155"/>
                      <a:gd name="T5" fmla="*/ 86 h 95"/>
                      <a:gd name="T6" fmla="*/ 140 w 155"/>
                      <a:gd name="T7" fmla="*/ 78 h 95"/>
                      <a:gd name="T8" fmla="*/ 151 w 155"/>
                      <a:gd name="T9" fmla="*/ 66 h 95"/>
                      <a:gd name="T10" fmla="*/ 155 w 155"/>
                      <a:gd name="T11" fmla="*/ 54 h 95"/>
                      <a:gd name="T12" fmla="*/ 151 w 155"/>
                      <a:gd name="T13" fmla="*/ 39 h 95"/>
                      <a:gd name="T14" fmla="*/ 140 w 155"/>
                      <a:gd name="T15" fmla="*/ 26 h 95"/>
                      <a:gd name="T16" fmla="*/ 124 w 155"/>
                      <a:gd name="T17" fmla="*/ 12 h 95"/>
                      <a:gd name="T18" fmla="*/ 102 w 155"/>
                      <a:gd name="T19" fmla="*/ 3 h 95"/>
                      <a:gd name="T20" fmla="*/ 78 w 155"/>
                      <a:gd name="T21" fmla="*/ 0 h 95"/>
                      <a:gd name="T22" fmla="*/ 54 w 155"/>
                      <a:gd name="T23" fmla="*/ 3 h 95"/>
                      <a:gd name="T24" fmla="*/ 33 w 155"/>
                      <a:gd name="T25" fmla="*/ 12 h 95"/>
                      <a:gd name="T26" fmla="*/ 15 w 155"/>
                      <a:gd name="T27" fmla="*/ 26 h 95"/>
                      <a:gd name="T28" fmla="*/ 5 w 155"/>
                      <a:gd name="T29" fmla="*/ 39 h 95"/>
                      <a:gd name="T30" fmla="*/ 0 w 155"/>
                      <a:gd name="T31" fmla="*/ 54 h 95"/>
                      <a:gd name="T32" fmla="*/ 5 w 155"/>
                      <a:gd name="T33" fmla="*/ 66 h 95"/>
                      <a:gd name="T34" fmla="*/ 15 w 155"/>
                      <a:gd name="T35" fmla="*/ 78 h 95"/>
                      <a:gd name="T36" fmla="*/ 33 w 155"/>
                      <a:gd name="T37" fmla="*/ 86 h 95"/>
                      <a:gd name="T38" fmla="*/ 54 w 155"/>
                      <a:gd name="T39" fmla="*/ 92 h 95"/>
                      <a:gd name="T40" fmla="*/ 78 w 155"/>
                      <a:gd name="T41" fmla="*/ 95 h 9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5"/>
                      <a:gd name="T64" fmla="*/ 0 h 95"/>
                      <a:gd name="T65" fmla="*/ 155 w 155"/>
                      <a:gd name="T66" fmla="*/ 95 h 9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5" h="95">
                        <a:moveTo>
                          <a:pt x="78" y="95"/>
                        </a:moveTo>
                        <a:lnTo>
                          <a:pt x="102" y="92"/>
                        </a:lnTo>
                        <a:lnTo>
                          <a:pt x="124" y="86"/>
                        </a:lnTo>
                        <a:lnTo>
                          <a:pt x="140" y="78"/>
                        </a:lnTo>
                        <a:lnTo>
                          <a:pt x="151" y="66"/>
                        </a:lnTo>
                        <a:lnTo>
                          <a:pt x="155" y="54"/>
                        </a:lnTo>
                        <a:lnTo>
                          <a:pt x="151" y="39"/>
                        </a:lnTo>
                        <a:lnTo>
                          <a:pt x="140" y="26"/>
                        </a:lnTo>
                        <a:lnTo>
                          <a:pt x="124" y="12"/>
                        </a:lnTo>
                        <a:lnTo>
                          <a:pt x="102" y="3"/>
                        </a:lnTo>
                        <a:lnTo>
                          <a:pt x="78" y="0"/>
                        </a:lnTo>
                        <a:lnTo>
                          <a:pt x="54" y="3"/>
                        </a:lnTo>
                        <a:lnTo>
                          <a:pt x="33" y="12"/>
                        </a:lnTo>
                        <a:lnTo>
                          <a:pt x="15" y="26"/>
                        </a:lnTo>
                        <a:lnTo>
                          <a:pt x="5" y="39"/>
                        </a:lnTo>
                        <a:lnTo>
                          <a:pt x="0" y="54"/>
                        </a:lnTo>
                        <a:lnTo>
                          <a:pt x="5" y="66"/>
                        </a:lnTo>
                        <a:lnTo>
                          <a:pt x="15" y="78"/>
                        </a:lnTo>
                        <a:lnTo>
                          <a:pt x="33" y="86"/>
                        </a:lnTo>
                        <a:lnTo>
                          <a:pt x="54" y="92"/>
                        </a:lnTo>
                        <a:lnTo>
                          <a:pt x="78" y="9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98"/>
                  <p:cNvSpPr>
                    <a:spLocks/>
                  </p:cNvSpPr>
                  <p:nvPr/>
                </p:nvSpPr>
                <p:spPr bwMode="auto">
                  <a:xfrm>
                    <a:off x="1665901" y="4165313"/>
                    <a:ext cx="371348" cy="180735"/>
                  </a:xfrm>
                  <a:custGeom>
                    <a:avLst/>
                    <a:gdLst>
                      <a:gd name="T0" fmla="*/ 64 w 129"/>
                      <a:gd name="T1" fmla="*/ 78 h 78"/>
                      <a:gd name="T2" fmla="*/ 85 w 129"/>
                      <a:gd name="T3" fmla="*/ 76 h 78"/>
                      <a:gd name="T4" fmla="*/ 103 w 129"/>
                      <a:gd name="T5" fmla="*/ 72 h 78"/>
                      <a:gd name="T6" fmla="*/ 116 w 129"/>
                      <a:gd name="T7" fmla="*/ 64 h 78"/>
                      <a:gd name="T8" fmla="*/ 126 w 129"/>
                      <a:gd name="T9" fmla="*/ 55 h 78"/>
                      <a:gd name="T10" fmla="*/ 129 w 129"/>
                      <a:gd name="T11" fmla="*/ 45 h 78"/>
                      <a:gd name="T12" fmla="*/ 126 w 129"/>
                      <a:gd name="T13" fmla="*/ 33 h 78"/>
                      <a:gd name="T14" fmla="*/ 116 w 129"/>
                      <a:gd name="T15" fmla="*/ 21 h 78"/>
                      <a:gd name="T16" fmla="*/ 103 w 129"/>
                      <a:gd name="T17" fmla="*/ 10 h 78"/>
                      <a:gd name="T18" fmla="*/ 85 w 129"/>
                      <a:gd name="T19" fmla="*/ 3 h 78"/>
                      <a:gd name="T20" fmla="*/ 64 w 129"/>
                      <a:gd name="T21" fmla="*/ 0 h 78"/>
                      <a:gd name="T22" fmla="*/ 43 w 129"/>
                      <a:gd name="T23" fmla="*/ 3 h 78"/>
                      <a:gd name="T24" fmla="*/ 26 w 129"/>
                      <a:gd name="T25" fmla="*/ 10 h 78"/>
                      <a:gd name="T26" fmla="*/ 12 w 129"/>
                      <a:gd name="T27" fmla="*/ 21 h 78"/>
                      <a:gd name="T28" fmla="*/ 3 w 129"/>
                      <a:gd name="T29" fmla="*/ 33 h 78"/>
                      <a:gd name="T30" fmla="*/ 0 w 129"/>
                      <a:gd name="T31" fmla="*/ 45 h 78"/>
                      <a:gd name="T32" fmla="*/ 3 w 129"/>
                      <a:gd name="T33" fmla="*/ 55 h 78"/>
                      <a:gd name="T34" fmla="*/ 12 w 129"/>
                      <a:gd name="T35" fmla="*/ 64 h 78"/>
                      <a:gd name="T36" fmla="*/ 26 w 129"/>
                      <a:gd name="T37" fmla="*/ 72 h 78"/>
                      <a:gd name="T38" fmla="*/ 43 w 129"/>
                      <a:gd name="T39" fmla="*/ 76 h 78"/>
                      <a:gd name="T40" fmla="*/ 64 w 129"/>
                      <a:gd name="T41" fmla="*/ 78 h 7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9"/>
                      <a:gd name="T64" fmla="*/ 0 h 78"/>
                      <a:gd name="T65" fmla="*/ 129 w 129"/>
                      <a:gd name="T66" fmla="*/ 78 h 7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9" h="78">
                        <a:moveTo>
                          <a:pt x="64" y="78"/>
                        </a:moveTo>
                        <a:lnTo>
                          <a:pt x="85" y="76"/>
                        </a:lnTo>
                        <a:lnTo>
                          <a:pt x="103" y="72"/>
                        </a:lnTo>
                        <a:lnTo>
                          <a:pt x="116" y="64"/>
                        </a:lnTo>
                        <a:lnTo>
                          <a:pt x="126" y="55"/>
                        </a:lnTo>
                        <a:lnTo>
                          <a:pt x="129" y="45"/>
                        </a:lnTo>
                        <a:lnTo>
                          <a:pt x="126" y="33"/>
                        </a:lnTo>
                        <a:lnTo>
                          <a:pt x="116" y="21"/>
                        </a:lnTo>
                        <a:lnTo>
                          <a:pt x="103" y="10"/>
                        </a:lnTo>
                        <a:lnTo>
                          <a:pt x="85" y="3"/>
                        </a:lnTo>
                        <a:lnTo>
                          <a:pt x="64" y="0"/>
                        </a:lnTo>
                        <a:lnTo>
                          <a:pt x="43" y="3"/>
                        </a:lnTo>
                        <a:lnTo>
                          <a:pt x="26" y="10"/>
                        </a:lnTo>
                        <a:lnTo>
                          <a:pt x="12" y="21"/>
                        </a:lnTo>
                        <a:lnTo>
                          <a:pt x="3" y="33"/>
                        </a:lnTo>
                        <a:lnTo>
                          <a:pt x="0" y="45"/>
                        </a:lnTo>
                        <a:lnTo>
                          <a:pt x="3" y="55"/>
                        </a:lnTo>
                        <a:lnTo>
                          <a:pt x="12" y="64"/>
                        </a:lnTo>
                        <a:lnTo>
                          <a:pt x="26" y="72"/>
                        </a:lnTo>
                        <a:lnTo>
                          <a:pt x="43" y="76"/>
                        </a:lnTo>
                        <a:lnTo>
                          <a:pt x="64" y="78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99"/>
                  <p:cNvSpPr>
                    <a:spLocks/>
                  </p:cNvSpPr>
                  <p:nvPr/>
                </p:nvSpPr>
                <p:spPr bwMode="auto">
                  <a:xfrm>
                    <a:off x="1700445" y="4167630"/>
                    <a:ext cx="302260" cy="145978"/>
                  </a:xfrm>
                  <a:custGeom>
                    <a:avLst/>
                    <a:gdLst>
                      <a:gd name="T0" fmla="*/ 52 w 105"/>
                      <a:gd name="T1" fmla="*/ 63 h 63"/>
                      <a:gd name="T2" fmla="*/ 73 w 105"/>
                      <a:gd name="T3" fmla="*/ 62 h 63"/>
                      <a:gd name="T4" fmla="*/ 89 w 105"/>
                      <a:gd name="T5" fmla="*/ 56 h 63"/>
                      <a:gd name="T6" fmla="*/ 101 w 105"/>
                      <a:gd name="T7" fmla="*/ 47 h 63"/>
                      <a:gd name="T8" fmla="*/ 105 w 105"/>
                      <a:gd name="T9" fmla="*/ 36 h 63"/>
                      <a:gd name="T10" fmla="*/ 101 w 105"/>
                      <a:gd name="T11" fmla="*/ 24 h 63"/>
                      <a:gd name="T12" fmla="*/ 89 w 105"/>
                      <a:gd name="T13" fmla="*/ 12 h 63"/>
                      <a:gd name="T14" fmla="*/ 73 w 105"/>
                      <a:gd name="T15" fmla="*/ 3 h 63"/>
                      <a:gd name="T16" fmla="*/ 52 w 105"/>
                      <a:gd name="T17" fmla="*/ 0 h 63"/>
                      <a:gd name="T18" fmla="*/ 32 w 105"/>
                      <a:gd name="T19" fmla="*/ 3 h 63"/>
                      <a:gd name="T20" fmla="*/ 14 w 105"/>
                      <a:gd name="T21" fmla="*/ 12 h 63"/>
                      <a:gd name="T22" fmla="*/ 4 w 105"/>
                      <a:gd name="T23" fmla="*/ 24 h 63"/>
                      <a:gd name="T24" fmla="*/ 0 w 105"/>
                      <a:gd name="T25" fmla="*/ 36 h 63"/>
                      <a:gd name="T26" fmla="*/ 4 w 105"/>
                      <a:gd name="T27" fmla="*/ 47 h 63"/>
                      <a:gd name="T28" fmla="*/ 14 w 105"/>
                      <a:gd name="T29" fmla="*/ 56 h 63"/>
                      <a:gd name="T30" fmla="*/ 32 w 105"/>
                      <a:gd name="T31" fmla="*/ 62 h 63"/>
                      <a:gd name="T32" fmla="*/ 52 w 105"/>
                      <a:gd name="T33" fmla="*/ 63 h 6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5"/>
                      <a:gd name="T52" fmla="*/ 0 h 63"/>
                      <a:gd name="T53" fmla="*/ 105 w 105"/>
                      <a:gd name="T54" fmla="*/ 63 h 6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5" h="63">
                        <a:moveTo>
                          <a:pt x="52" y="63"/>
                        </a:moveTo>
                        <a:lnTo>
                          <a:pt x="73" y="62"/>
                        </a:lnTo>
                        <a:lnTo>
                          <a:pt x="89" y="56"/>
                        </a:lnTo>
                        <a:lnTo>
                          <a:pt x="101" y="47"/>
                        </a:lnTo>
                        <a:lnTo>
                          <a:pt x="105" y="36"/>
                        </a:lnTo>
                        <a:lnTo>
                          <a:pt x="101" y="24"/>
                        </a:lnTo>
                        <a:lnTo>
                          <a:pt x="89" y="12"/>
                        </a:lnTo>
                        <a:lnTo>
                          <a:pt x="73" y="3"/>
                        </a:lnTo>
                        <a:lnTo>
                          <a:pt x="52" y="0"/>
                        </a:lnTo>
                        <a:lnTo>
                          <a:pt x="32" y="3"/>
                        </a:lnTo>
                        <a:lnTo>
                          <a:pt x="14" y="12"/>
                        </a:lnTo>
                        <a:lnTo>
                          <a:pt x="4" y="24"/>
                        </a:lnTo>
                        <a:lnTo>
                          <a:pt x="0" y="36"/>
                        </a:lnTo>
                        <a:lnTo>
                          <a:pt x="4" y="47"/>
                        </a:lnTo>
                        <a:lnTo>
                          <a:pt x="14" y="56"/>
                        </a:lnTo>
                        <a:lnTo>
                          <a:pt x="32" y="62"/>
                        </a:lnTo>
                        <a:lnTo>
                          <a:pt x="52" y="63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00"/>
                  <p:cNvSpPr>
                    <a:spLocks/>
                  </p:cNvSpPr>
                  <p:nvPr/>
                </p:nvSpPr>
                <p:spPr bwMode="auto">
                  <a:xfrm>
                    <a:off x="1734989" y="4167630"/>
                    <a:ext cx="230293" cy="115856"/>
                  </a:xfrm>
                  <a:custGeom>
                    <a:avLst/>
                    <a:gdLst>
                      <a:gd name="T0" fmla="*/ 40 w 80"/>
                      <a:gd name="T1" fmla="*/ 50 h 50"/>
                      <a:gd name="T2" fmla="*/ 56 w 80"/>
                      <a:gd name="T3" fmla="*/ 48 h 50"/>
                      <a:gd name="T4" fmla="*/ 70 w 80"/>
                      <a:gd name="T5" fmla="*/ 44 h 50"/>
                      <a:gd name="T6" fmla="*/ 77 w 80"/>
                      <a:gd name="T7" fmla="*/ 36 h 50"/>
                      <a:gd name="T8" fmla="*/ 80 w 80"/>
                      <a:gd name="T9" fmla="*/ 29 h 50"/>
                      <a:gd name="T10" fmla="*/ 77 w 80"/>
                      <a:gd name="T11" fmla="*/ 20 h 50"/>
                      <a:gd name="T12" fmla="*/ 70 w 80"/>
                      <a:gd name="T13" fmla="*/ 11 h 50"/>
                      <a:gd name="T14" fmla="*/ 56 w 80"/>
                      <a:gd name="T15" fmla="*/ 3 h 50"/>
                      <a:gd name="T16" fmla="*/ 40 w 80"/>
                      <a:gd name="T17" fmla="*/ 0 h 50"/>
                      <a:gd name="T18" fmla="*/ 25 w 80"/>
                      <a:gd name="T19" fmla="*/ 3 h 50"/>
                      <a:gd name="T20" fmla="*/ 11 w 80"/>
                      <a:gd name="T21" fmla="*/ 11 h 50"/>
                      <a:gd name="T22" fmla="*/ 4 w 80"/>
                      <a:gd name="T23" fmla="*/ 20 h 50"/>
                      <a:gd name="T24" fmla="*/ 0 w 80"/>
                      <a:gd name="T25" fmla="*/ 29 h 50"/>
                      <a:gd name="T26" fmla="*/ 4 w 80"/>
                      <a:gd name="T27" fmla="*/ 36 h 50"/>
                      <a:gd name="T28" fmla="*/ 11 w 80"/>
                      <a:gd name="T29" fmla="*/ 44 h 50"/>
                      <a:gd name="T30" fmla="*/ 25 w 80"/>
                      <a:gd name="T31" fmla="*/ 48 h 50"/>
                      <a:gd name="T32" fmla="*/ 40 w 80"/>
                      <a:gd name="T33" fmla="*/ 50 h 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0"/>
                      <a:gd name="T52" fmla="*/ 0 h 50"/>
                      <a:gd name="T53" fmla="*/ 80 w 80"/>
                      <a:gd name="T54" fmla="*/ 50 h 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0" h="50">
                        <a:moveTo>
                          <a:pt x="40" y="50"/>
                        </a:moveTo>
                        <a:lnTo>
                          <a:pt x="56" y="48"/>
                        </a:lnTo>
                        <a:lnTo>
                          <a:pt x="70" y="44"/>
                        </a:lnTo>
                        <a:lnTo>
                          <a:pt x="77" y="36"/>
                        </a:lnTo>
                        <a:lnTo>
                          <a:pt x="80" y="29"/>
                        </a:lnTo>
                        <a:lnTo>
                          <a:pt x="77" y="20"/>
                        </a:lnTo>
                        <a:lnTo>
                          <a:pt x="70" y="11"/>
                        </a:lnTo>
                        <a:lnTo>
                          <a:pt x="56" y="3"/>
                        </a:lnTo>
                        <a:lnTo>
                          <a:pt x="40" y="0"/>
                        </a:lnTo>
                        <a:lnTo>
                          <a:pt x="25" y="3"/>
                        </a:lnTo>
                        <a:lnTo>
                          <a:pt x="11" y="11"/>
                        </a:lnTo>
                        <a:lnTo>
                          <a:pt x="4" y="20"/>
                        </a:lnTo>
                        <a:lnTo>
                          <a:pt x="0" y="29"/>
                        </a:lnTo>
                        <a:lnTo>
                          <a:pt x="4" y="36"/>
                        </a:lnTo>
                        <a:lnTo>
                          <a:pt x="11" y="44"/>
                        </a:lnTo>
                        <a:lnTo>
                          <a:pt x="25" y="48"/>
                        </a:lnTo>
                        <a:lnTo>
                          <a:pt x="40" y="5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01"/>
                  <p:cNvSpPr>
                    <a:spLocks/>
                  </p:cNvSpPr>
                  <p:nvPr/>
                </p:nvSpPr>
                <p:spPr bwMode="auto">
                  <a:xfrm>
                    <a:off x="2224363" y="4679713"/>
                    <a:ext cx="506645" cy="250248"/>
                  </a:xfrm>
                  <a:custGeom>
                    <a:avLst/>
                    <a:gdLst>
                      <a:gd name="T0" fmla="*/ 88 w 176"/>
                      <a:gd name="T1" fmla="*/ 108 h 108"/>
                      <a:gd name="T2" fmla="*/ 116 w 176"/>
                      <a:gd name="T3" fmla="*/ 105 h 108"/>
                      <a:gd name="T4" fmla="*/ 140 w 176"/>
                      <a:gd name="T5" fmla="*/ 99 h 108"/>
                      <a:gd name="T6" fmla="*/ 159 w 176"/>
                      <a:gd name="T7" fmla="*/ 89 h 108"/>
                      <a:gd name="T8" fmla="*/ 171 w 176"/>
                      <a:gd name="T9" fmla="*/ 77 h 108"/>
                      <a:gd name="T10" fmla="*/ 176 w 176"/>
                      <a:gd name="T11" fmla="*/ 62 h 108"/>
                      <a:gd name="T12" fmla="*/ 171 w 176"/>
                      <a:gd name="T13" fmla="*/ 45 h 108"/>
                      <a:gd name="T14" fmla="*/ 159 w 176"/>
                      <a:gd name="T15" fmla="*/ 29 h 108"/>
                      <a:gd name="T16" fmla="*/ 140 w 176"/>
                      <a:gd name="T17" fmla="*/ 15 h 108"/>
                      <a:gd name="T18" fmla="*/ 116 w 176"/>
                      <a:gd name="T19" fmla="*/ 5 h 108"/>
                      <a:gd name="T20" fmla="*/ 88 w 176"/>
                      <a:gd name="T21" fmla="*/ 0 h 108"/>
                      <a:gd name="T22" fmla="*/ 59 w 176"/>
                      <a:gd name="T23" fmla="*/ 5 h 108"/>
                      <a:gd name="T24" fmla="*/ 35 w 176"/>
                      <a:gd name="T25" fmla="*/ 15 h 108"/>
                      <a:gd name="T26" fmla="*/ 16 w 176"/>
                      <a:gd name="T27" fmla="*/ 29 h 108"/>
                      <a:gd name="T28" fmla="*/ 4 w 176"/>
                      <a:gd name="T29" fmla="*/ 45 h 108"/>
                      <a:gd name="T30" fmla="*/ 0 w 176"/>
                      <a:gd name="T31" fmla="*/ 62 h 108"/>
                      <a:gd name="T32" fmla="*/ 4 w 176"/>
                      <a:gd name="T33" fmla="*/ 77 h 108"/>
                      <a:gd name="T34" fmla="*/ 16 w 176"/>
                      <a:gd name="T35" fmla="*/ 89 h 108"/>
                      <a:gd name="T36" fmla="*/ 35 w 176"/>
                      <a:gd name="T37" fmla="*/ 99 h 108"/>
                      <a:gd name="T38" fmla="*/ 59 w 176"/>
                      <a:gd name="T39" fmla="*/ 105 h 108"/>
                      <a:gd name="T40" fmla="*/ 88 w 176"/>
                      <a:gd name="T41" fmla="*/ 108 h 1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6"/>
                      <a:gd name="T64" fmla="*/ 0 h 108"/>
                      <a:gd name="T65" fmla="*/ 176 w 176"/>
                      <a:gd name="T66" fmla="*/ 108 h 1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6" h="108">
                        <a:moveTo>
                          <a:pt x="88" y="108"/>
                        </a:moveTo>
                        <a:lnTo>
                          <a:pt x="116" y="105"/>
                        </a:lnTo>
                        <a:lnTo>
                          <a:pt x="140" y="99"/>
                        </a:lnTo>
                        <a:lnTo>
                          <a:pt x="159" y="89"/>
                        </a:lnTo>
                        <a:lnTo>
                          <a:pt x="171" y="77"/>
                        </a:lnTo>
                        <a:lnTo>
                          <a:pt x="176" y="62"/>
                        </a:lnTo>
                        <a:lnTo>
                          <a:pt x="171" y="45"/>
                        </a:lnTo>
                        <a:lnTo>
                          <a:pt x="159" y="29"/>
                        </a:lnTo>
                        <a:lnTo>
                          <a:pt x="140" y="15"/>
                        </a:lnTo>
                        <a:lnTo>
                          <a:pt x="116" y="5"/>
                        </a:lnTo>
                        <a:lnTo>
                          <a:pt x="88" y="0"/>
                        </a:lnTo>
                        <a:lnTo>
                          <a:pt x="59" y="5"/>
                        </a:lnTo>
                        <a:lnTo>
                          <a:pt x="35" y="15"/>
                        </a:lnTo>
                        <a:lnTo>
                          <a:pt x="16" y="29"/>
                        </a:lnTo>
                        <a:lnTo>
                          <a:pt x="4" y="45"/>
                        </a:lnTo>
                        <a:lnTo>
                          <a:pt x="0" y="62"/>
                        </a:lnTo>
                        <a:lnTo>
                          <a:pt x="4" y="77"/>
                        </a:lnTo>
                        <a:lnTo>
                          <a:pt x="16" y="89"/>
                        </a:lnTo>
                        <a:lnTo>
                          <a:pt x="35" y="99"/>
                        </a:lnTo>
                        <a:lnTo>
                          <a:pt x="59" y="105"/>
                        </a:lnTo>
                        <a:lnTo>
                          <a:pt x="88" y="10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02"/>
                  <p:cNvSpPr>
                    <a:spLocks/>
                  </p:cNvSpPr>
                  <p:nvPr/>
                </p:nvSpPr>
                <p:spPr bwMode="auto">
                  <a:xfrm>
                    <a:off x="2106337" y="4846545"/>
                    <a:ext cx="624671" cy="461106"/>
                  </a:xfrm>
                  <a:custGeom>
                    <a:avLst/>
                    <a:gdLst>
                      <a:gd name="T0" fmla="*/ 96 w 217"/>
                      <a:gd name="T1" fmla="*/ 199 h 199"/>
                      <a:gd name="T2" fmla="*/ 70 w 217"/>
                      <a:gd name="T3" fmla="*/ 196 h 199"/>
                      <a:gd name="T4" fmla="*/ 50 w 217"/>
                      <a:gd name="T5" fmla="*/ 190 h 199"/>
                      <a:gd name="T6" fmla="*/ 33 w 217"/>
                      <a:gd name="T7" fmla="*/ 181 h 199"/>
                      <a:gd name="T8" fmla="*/ 21 w 217"/>
                      <a:gd name="T9" fmla="*/ 170 h 199"/>
                      <a:gd name="T10" fmla="*/ 12 w 217"/>
                      <a:gd name="T11" fmla="*/ 160 h 199"/>
                      <a:gd name="T12" fmla="*/ 6 w 217"/>
                      <a:gd name="T13" fmla="*/ 151 h 199"/>
                      <a:gd name="T14" fmla="*/ 2 w 217"/>
                      <a:gd name="T15" fmla="*/ 144 h 199"/>
                      <a:gd name="T16" fmla="*/ 0 w 217"/>
                      <a:gd name="T17" fmla="*/ 138 h 199"/>
                      <a:gd name="T18" fmla="*/ 0 w 217"/>
                      <a:gd name="T19" fmla="*/ 135 h 199"/>
                      <a:gd name="T20" fmla="*/ 0 w 217"/>
                      <a:gd name="T21" fmla="*/ 0 h 199"/>
                      <a:gd name="T22" fmla="*/ 217 w 217"/>
                      <a:gd name="T23" fmla="*/ 2 h 199"/>
                      <a:gd name="T24" fmla="*/ 217 w 217"/>
                      <a:gd name="T25" fmla="*/ 133 h 199"/>
                      <a:gd name="T26" fmla="*/ 211 w 217"/>
                      <a:gd name="T27" fmla="*/ 145 h 199"/>
                      <a:gd name="T28" fmla="*/ 205 w 217"/>
                      <a:gd name="T29" fmla="*/ 157 h 199"/>
                      <a:gd name="T30" fmla="*/ 200 w 217"/>
                      <a:gd name="T31" fmla="*/ 166 h 199"/>
                      <a:gd name="T32" fmla="*/ 197 w 217"/>
                      <a:gd name="T33" fmla="*/ 169 h 199"/>
                      <a:gd name="T34" fmla="*/ 185 w 217"/>
                      <a:gd name="T35" fmla="*/ 179 h 199"/>
                      <a:gd name="T36" fmla="*/ 167 w 217"/>
                      <a:gd name="T37" fmla="*/ 187 h 199"/>
                      <a:gd name="T38" fmla="*/ 148 w 217"/>
                      <a:gd name="T39" fmla="*/ 193 h 199"/>
                      <a:gd name="T40" fmla="*/ 129 w 217"/>
                      <a:gd name="T41" fmla="*/ 196 h 199"/>
                      <a:gd name="T42" fmla="*/ 112 w 217"/>
                      <a:gd name="T43" fmla="*/ 199 h 199"/>
                      <a:gd name="T44" fmla="*/ 100 w 217"/>
                      <a:gd name="T45" fmla="*/ 199 h 199"/>
                      <a:gd name="T46" fmla="*/ 96 w 217"/>
                      <a:gd name="T47" fmla="*/ 199 h 19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7"/>
                      <a:gd name="T73" fmla="*/ 0 h 199"/>
                      <a:gd name="T74" fmla="*/ 217 w 217"/>
                      <a:gd name="T75" fmla="*/ 199 h 19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7" h="199">
                        <a:moveTo>
                          <a:pt x="96" y="199"/>
                        </a:moveTo>
                        <a:lnTo>
                          <a:pt x="70" y="196"/>
                        </a:lnTo>
                        <a:lnTo>
                          <a:pt x="50" y="190"/>
                        </a:lnTo>
                        <a:lnTo>
                          <a:pt x="33" y="181"/>
                        </a:lnTo>
                        <a:lnTo>
                          <a:pt x="21" y="170"/>
                        </a:lnTo>
                        <a:lnTo>
                          <a:pt x="12" y="160"/>
                        </a:lnTo>
                        <a:lnTo>
                          <a:pt x="6" y="151"/>
                        </a:lnTo>
                        <a:lnTo>
                          <a:pt x="2" y="144"/>
                        </a:lnTo>
                        <a:lnTo>
                          <a:pt x="0" y="138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lnTo>
                          <a:pt x="217" y="2"/>
                        </a:lnTo>
                        <a:lnTo>
                          <a:pt x="217" y="133"/>
                        </a:lnTo>
                        <a:lnTo>
                          <a:pt x="211" y="145"/>
                        </a:lnTo>
                        <a:lnTo>
                          <a:pt x="205" y="157"/>
                        </a:lnTo>
                        <a:lnTo>
                          <a:pt x="200" y="166"/>
                        </a:lnTo>
                        <a:lnTo>
                          <a:pt x="197" y="169"/>
                        </a:lnTo>
                        <a:lnTo>
                          <a:pt x="185" y="179"/>
                        </a:lnTo>
                        <a:lnTo>
                          <a:pt x="167" y="187"/>
                        </a:lnTo>
                        <a:lnTo>
                          <a:pt x="148" y="193"/>
                        </a:lnTo>
                        <a:lnTo>
                          <a:pt x="129" y="196"/>
                        </a:lnTo>
                        <a:lnTo>
                          <a:pt x="112" y="199"/>
                        </a:lnTo>
                        <a:lnTo>
                          <a:pt x="100" y="199"/>
                        </a:lnTo>
                        <a:lnTo>
                          <a:pt x="96" y="1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03"/>
                  <p:cNvSpPr>
                    <a:spLocks/>
                  </p:cNvSpPr>
                  <p:nvPr/>
                </p:nvSpPr>
                <p:spPr bwMode="auto">
                  <a:xfrm>
                    <a:off x="2106337" y="4846545"/>
                    <a:ext cx="624671" cy="461106"/>
                  </a:xfrm>
                  <a:custGeom>
                    <a:avLst/>
                    <a:gdLst>
                      <a:gd name="T0" fmla="*/ 96 w 217"/>
                      <a:gd name="T1" fmla="*/ 199 h 199"/>
                      <a:gd name="T2" fmla="*/ 70 w 217"/>
                      <a:gd name="T3" fmla="*/ 196 h 199"/>
                      <a:gd name="T4" fmla="*/ 50 w 217"/>
                      <a:gd name="T5" fmla="*/ 190 h 199"/>
                      <a:gd name="T6" fmla="*/ 33 w 217"/>
                      <a:gd name="T7" fmla="*/ 181 h 199"/>
                      <a:gd name="T8" fmla="*/ 21 w 217"/>
                      <a:gd name="T9" fmla="*/ 170 h 199"/>
                      <a:gd name="T10" fmla="*/ 12 w 217"/>
                      <a:gd name="T11" fmla="*/ 160 h 199"/>
                      <a:gd name="T12" fmla="*/ 6 w 217"/>
                      <a:gd name="T13" fmla="*/ 151 h 199"/>
                      <a:gd name="T14" fmla="*/ 2 w 217"/>
                      <a:gd name="T15" fmla="*/ 144 h 199"/>
                      <a:gd name="T16" fmla="*/ 0 w 217"/>
                      <a:gd name="T17" fmla="*/ 138 h 199"/>
                      <a:gd name="T18" fmla="*/ 0 w 217"/>
                      <a:gd name="T19" fmla="*/ 135 h 199"/>
                      <a:gd name="T20" fmla="*/ 0 w 217"/>
                      <a:gd name="T21" fmla="*/ 0 h 199"/>
                      <a:gd name="T22" fmla="*/ 217 w 217"/>
                      <a:gd name="T23" fmla="*/ 2 h 199"/>
                      <a:gd name="T24" fmla="*/ 217 w 217"/>
                      <a:gd name="T25" fmla="*/ 133 h 199"/>
                      <a:gd name="T26" fmla="*/ 211 w 217"/>
                      <a:gd name="T27" fmla="*/ 145 h 199"/>
                      <a:gd name="T28" fmla="*/ 205 w 217"/>
                      <a:gd name="T29" fmla="*/ 157 h 199"/>
                      <a:gd name="T30" fmla="*/ 200 w 217"/>
                      <a:gd name="T31" fmla="*/ 166 h 199"/>
                      <a:gd name="T32" fmla="*/ 197 w 217"/>
                      <a:gd name="T33" fmla="*/ 169 h 199"/>
                      <a:gd name="T34" fmla="*/ 185 w 217"/>
                      <a:gd name="T35" fmla="*/ 179 h 199"/>
                      <a:gd name="T36" fmla="*/ 167 w 217"/>
                      <a:gd name="T37" fmla="*/ 187 h 199"/>
                      <a:gd name="T38" fmla="*/ 148 w 217"/>
                      <a:gd name="T39" fmla="*/ 193 h 199"/>
                      <a:gd name="T40" fmla="*/ 129 w 217"/>
                      <a:gd name="T41" fmla="*/ 196 h 199"/>
                      <a:gd name="T42" fmla="*/ 112 w 217"/>
                      <a:gd name="T43" fmla="*/ 199 h 199"/>
                      <a:gd name="T44" fmla="*/ 100 w 217"/>
                      <a:gd name="T45" fmla="*/ 199 h 199"/>
                      <a:gd name="T46" fmla="*/ 96 w 217"/>
                      <a:gd name="T47" fmla="*/ 199 h 19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7"/>
                      <a:gd name="T73" fmla="*/ 0 h 199"/>
                      <a:gd name="T74" fmla="*/ 217 w 217"/>
                      <a:gd name="T75" fmla="*/ 199 h 19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7" h="199">
                        <a:moveTo>
                          <a:pt x="96" y="199"/>
                        </a:moveTo>
                        <a:lnTo>
                          <a:pt x="70" y="196"/>
                        </a:lnTo>
                        <a:lnTo>
                          <a:pt x="50" y="190"/>
                        </a:lnTo>
                        <a:lnTo>
                          <a:pt x="33" y="181"/>
                        </a:lnTo>
                        <a:lnTo>
                          <a:pt x="21" y="170"/>
                        </a:lnTo>
                        <a:lnTo>
                          <a:pt x="12" y="160"/>
                        </a:lnTo>
                        <a:lnTo>
                          <a:pt x="6" y="151"/>
                        </a:lnTo>
                        <a:lnTo>
                          <a:pt x="2" y="144"/>
                        </a:lnTo>
                        <a:lnTo>
                          <a:pt x="0" y="138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lnTo>
                          <a:pt x="217" y="2"/>
                        </a:lnTo>
                        <a:lnTo>
                          <a:pt x="217" y="133"/>
                        </a:lnTo>
                        <a:lnTo>
                          <a:pt x="211" y="145"/>
                        </a:lnTo>
                        <a:lnTo>
                          <a:pt x="205" y="157"/>
                        </a:lnTo>
                        <a:lnTo>
                          <a:pt x="200" y="166"/>
                        </a:lnTo>
                        <a:lnTo>
                          <a:pt x="197" y="169"/>
                        </a:lnTo>
                        <a:lnTo>
                          <a:pt x="185" y="179"/>
                        </a:lnTo>
                        <a:lnTo>
                          <a:pt x="167" y="187"/>
                        </a:lnTo>
                        <a:lnTo>
                          <a:pt x="148" y="193"/>
                        </a:lnTo>
                        <a:lnTo>
                          <a:pt x="129" y="196"/>
                        </a:lnTo>
                        <a:lnTo>
                          <a:pt x="112" y="199"/>
                        </a:lnTo>
                        <a:lnTo>
                          <a:pt x="100" y="199"/>
                        </a:lnTo>
                        <a:lnTo>
                          <a:pt x="96" y="199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04"/>
                  <p:cNvSpPr>
                    <a:spLocks/>
                  </p:cNvSpPr>
                  <p:nvPr/>
                </p:nvSpPr>
                <p:spPr bwMode="auto">
                  <a:xfrm>
                    <a:off x="2140881" y="4846545"/>
                    <a:ext cx="564219" cy="461106"/>
                  </a:xfrm>
                  <a:custGeom>
                    <a:avLst/>
                    <a:gdLst>
                      <a:gd name="T0" fmla="*/ 88 w 196"/>
                      <a:gd name="T1" fmla="*/ 199 h 199"/>
                      <a:gd name="T2" fmla="*/ 63 w 196"/>
                      <a:gd name="T3" fmla="*/ 194 h 199"/>
                      <a:gd name="T4" fmla="*/ 42 w 196"/>
                      <a:gd name="T5" fmla="*/ 188 h 199"/>
                      <a:gd name="T6" fmla="*/ 27 w 196"/>
                      <a:gd name="T7" fmla="*/ 179 h 199"/>
                      <a:gd name="T8" fmla="*/ 15 w 196"/>
                      <a:gd name="T9" fmla="*/ 169 h 199"/>
                      <a:gd name="T10" fmla="*/ 8 w 196"/>
                      <a:gd name="T11" fmla="*/ 158 h 199"/>
                      <a:gd name="T12" fmla="*/ 3 w 196"/>
                      <a:gd name="T13" fmla="*/ 151 h 199"/>
                      <a:gd name="T14" fmla="*/ 2 w 196"/>
                      <a:gd name="T15" fmla="*/ 145 h 199"/>
                      <a:gd name="T16" fmla="*/ 0 w 196"/>
                      <a:gd name="T17" fmla="*/ 142 h 199"/>
                      <a:gd name="T18" fmla="*/ 0 w 196"/>
                      <a:gd name="T19" fmla="*/ 0 h 199"/>
                      <a:gd name="T20" fmla="*/ 196 w 196"/>
                      <a:gd name="T21" fmla="*/ 2 h 199"/>
                      <a:gd name="T22" fmla="*/ 196 w 196"/>
                      <a:gd name="T23" fmla="*/ 127 h 199"/>
                      <a:gd name="T24" fmla="*/ 191 w 196"/>
                      <a:gd name="T25" fmla="*/ 139 h 199"/>
                      <a:gd name="T26" fmla="*/ 185 w 196"/>
                      <a:gd name="T27" fmla="*/ 151 h 199"/>
                      <a:gd name="T28" fmla="*/ 181 w 196"/>
                      <a:gd name="T29" fmla="*/ 158 h 199"/>
                      <a:gd name="T30" fmla="*/ 179 w 196"/>
                      <a:gd name="T31" fmla="*/ 161 h 199"/>
                      <a:gd name="T32" fmla="*/ 167 w 196"/>
                      <a:gd name="T33" fmla="*/ 172 h 199"/>
                      <a:gd name="T34" fmla="*/ 152 w 196"/>
                      <a:gd name="T35" fmla="*/ 181 h 199"/>
                      <a:gd name="T36" fmla="*/ 134 w 196"/>
                      <a:gd name="T37" fmla="*/ 187 h 199"/>
                      <a:gd name="T38" fmla="*/ 118 w 196"/>
                      <a:gd name="T39" fmla="*/ 193 h 199"/>
                      <a:gd name="T40" fmla="*/ 103 w 196"/>
                      <a:gd name="T41" fmla="*/ 196 h 199"/>
                      <a:gd name="T42" fmla="*/ 93 w 196"/>
                      <a:gd name="T43" fmla="*/ 197 h 199"/>
                      <a:gd name="T44" fmla="*/ 88 w 196"/>
                      <a:gd name="T45" fmla="*/ 199 h 1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6"/>
                      <a:gd name="T70" fmla="*/ 0 h 199"/>
                      <a:gd name="T71" fmla="*/ 196 w 196"/>
                      <a:gd name="T72" fmla="*/ 199 h 1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6" h="199">
                        <a:moveTo>
                          <a:pt x="88" y="199"/>
                        </a:moveTo>
                        <a:lnTo>
                          <a:pt x="63" y="194"/>
                        </a:lnTo>
                        <a:lnTo>
                          <a:pt x="42" y="188"/>
                        </a:lnTo>
                        <a:lnTo>
                          <a:pt x="27" y="179"/>
                        </a:lnTo>
                        <a:lnTo>
                          <a:pt x="15" y="169"/>
                        </a:lnTo>
                        <a:lnTo>
                          <a:pt x="8" y="158"/>
                        </a:lnTo>
                        <a:lnTo>
                          <a:pt x="3" y="151"/>
                        </a:lnTo>
                        <a:lnTo>
                          <a:pt x="2" y="145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lnTo>
                          <a:pt x="196" y="2"/>
                        </a:lnTo>
                        <a:lnTo>
                          <a:pt x="196" y="127"/>
                        </a:lnTo>
                        <a:lnTo>
                          <a:pt x="191" y="139"/>
                        </a:lnTo>
                        <a:lnTo>
                          <a:pt x="185" y="151"/>
                        </a:lnTo>
                        <a:lnTo>
                          <a:pt x="181" y="158"/>
                        </a:lnTo>
                        <a:lnTo>
                          <a:pt x="179" y="161"/>
                        </a:lnTo>
                        <a:lnTo>
                          <a:pt x="167" y="172"/>
                        </a:lnTo>
                        <a:lnTo>
                          <a:pt x="152" y="181"/>
                        </a:lnTo>
                        <a:lnTo>
                          <a:pt x="134" y="187"/>
                        </a:lnTo>
                        <a:lnTo>
                          <a:pt x="118" y="193"/>
                        </a:lnTo>
                        <a:lnTo>
                          <a:pt x="103" y="196"/>
                        </a:lnTo>
                        <a:lnTo>
                          <a:pt x="93" y="197"/>
                        </a:lnTo>
                        <a:lnTo>
                          <a:pt x="88" y="199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05"/>
                  <p:cNvSpPr>
                    <a:spLocks/>
                  </p:cNvSpPr>
                  <p:nvPr/>
                </p:nvSpPr>
                <p:spPr bwMode="auto">
                  <a:xfrm>
                    <a:off x="2175425" y="4846545"/>
                    <a:ext cx="506645" cy="456472"/>
                  </a:xfrm>
                  <a:custGeom>
                    <a:avLst/>
                    <a:gdLst>
                      <a:gd name="T0" fmla="*/ 81 w 176"/>
                      <a:gd name="T1" fmla="*/ 197 h 197"/>
                      <a:gd name="T2" fmla="*/ 58 w 176"/>
                      <a:gd name="T3" fmla="*/ 194 h 197"/>
                      <a:gd name="T4" fmla="*/ 39 w 176"/>
                      <a:gd name="T5" fmla="*/ 188 h 197"/>
                      <a:gd name="T6" fmla="*/ 26 w 176"/>
                      <a:gd name="T7" fmla="*/ 181 h 197"/>
                      <a:gd name="T8" fmla="*/ 15 w 176"/>
                      <a:gd name="T9" fmla="*/ 172 h 197"/>
                      <a:gd name="T10" fmla="*/ 8 w 176"/>
                      <a:gd name="T11" fmla="*/ 163 h 197"/>
                      <a:gd name="T12" fmla="*/ 3 w 176"/>
                      <a:gd name="T13" fmla="*/ 156 h 197"/>
                      <a:gd name="T14" fmla="*/ 2 w 176"/>
                      <a:gd name="T15" fmla="*/ 151 h 197"/>
                      <a:gd name="T16" fmla="*/ 0 w 176"/>
                      <a:gd name="T17" fmla="*/ 150 h 197"/>
                      <a:gd name="T18" fmla="*/ 0 w 176"/>
                      <a:gd name="T19" fmla="*/ 0 h 197"/>
                      <a:gd name="T20" fmla="*/ 176 w 176"/>
                      <a:gd name="T21" fmla="*/ 2 h 197"/>
                      <a:gd name="T22" fmla="*/ 176 w 176"/>
                      <a:gd name="T23" fmla="*/ 123 h 197"/>
                      <a:gd name="T24" fmla="*/ 170 w 176"/>
                      <a:gd name="T25" fmla="*/ 133 h 197"/>
                      <a:gd name="T26" fmla="*/ 166 w 176"/>
                      <a:gd name="T27" fmla="*/ 144 h 197"/>
                      <a:gd name="T28" fmla="*/ 163 w 176"/>
                      <a:gd name="T29" fmla="*/ 151 h 197"/>
                      <a:gd name="T30" fmla="*/ 160 w 176"/>
                      <a:gd name="T31" fmla="*/ 156 h 197"/>
                      <a:gd name="T32" fmla="*/ 151 w 176"/>
                      <a:gd name="T33" fmla="*/ 164 h 197"/>
                      <a:gd name="T34" fmla="*/ 137 w 176"/>
                      <a:gd name="T35" fmla="*/ 173 h 197"/>
                      <a:gd name="T36" fmla="*/ 121 w 176"/>
                      <a:gd name="T37" fmla="*/ 181 h 197"/>
                      <a:gd name="T38" fmla="*/ 106 w 176"/>
                      <a:gd name="T39" fmla="*/ 188 h 197"/>
                      <a:gd name="T40" fmla="*/ 94 w 176"/>
                      <a:gd name="T41" fmla="*/ 193 h 197"/>
                      <a:gd name="T42" fmla="*/ 84 w 176"/>
                      <a:gd name="T43" fmla="*/ 196 h 197"/>
                      <a:gd name="T44" fmla="*/ 81 w 176"/>
                      <a:gd name="T45" fmla="*/ 197 h 1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97"/>
                      <a:gd name="T71" fmla="*/ 176 w 176"/>
                      <a:gd name="T72" fmla="*/ 197 h 1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97">
                        <a:moveTo>
                          <a:pt x="81" y="197"/>
                        </a:moveTo>
                        <a:lnTo>
                          <a:pt x="58" y="194"/>
                        </a:lnTo>
                        <a:lnTo>
                          <a:pt x="39" y="188"/>
                        </a:lnTo>
                        <a:lnTo>
                          <a:pt x="26" y="181"/>
                        </a:lnTo>
                        <a:lnTo>
                          <a:pt x="15" y="172"/>
                        </a:lnTo>
                        <a:lnTo>
                          <a:pt x="8" y="163"/>
                        </a:lnTo>
                        <a:lnTo>
                          <a:pt x="3" y="156"/>
                        </a:lnTo>
                        <a:lnTo>
                          <a:pt x="2" y="151"/>
                        </a:lnTo>
                        <a:lnTo>
                          <a:pt x="0" y="150"/>
                        </a:lnTo>
                        <a:lnTo>
                          <a:pt x="0" y="0"/>
                        </a:lnTo>
                        <a:lnTo>
                          <a:pt x="176" y="2"/>
                        </a:lnTo>
                        <a:lnTo>
                          <a:pt x="176" y="123"/>
                        </a:lnTo>
                        <a:lnTo>
                          <a:pt x="170" y="133"/>
                        </a:lnTo>
                        <a:lnTo>
                          <a:pt x="166" y="144"/>
                        </a:lnTo>
                        <a:lnTo>
                          <a:pt x="163" y="151"/>
                        </a:lnTo>
                        <a:lnTo>
                          <a:pt x="160" y="156"/>
                        </a:lnTo>
                        <a:lnTo>
                          <a:pt x="151" y="164"/>
                        </a:lnTo>
                        <a:lnTo>
                          <a:pt x="137" y="173"/>
                        </a:lnTo>
                        <a:lnTo>
                          <a:pt x="121" y="181"/>
                        </a:lnTo>
                        <a:lnTo>
                          <a:pt x="106" y="188"/>
                        </a:lnTo>
                        <a:lnTo>
                          <a:pt x="94" y="193"/>
                        </a:lnTo>
                        <a:lnTo>
                          <a:pt x="84" y="196"/>
                        </a:lnTo>
                        <a:lnTo>
                          <a:pt x="81" y="197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06"/>
                  <p:cNvSpPr>
                    <a:spLocks/>
                  </p:cNvSpPr>
                  <p:nvPr/>
                </p:nvSpPr>
                <p:spPr bwMode="auto">
                  <a:xfrm>
                    <a:off x="2215727" y="4846545"/>
                    <a:ext cx="440436" cy="456472"/>
                  </a:xfrm>
                  <a:custGeom>
                    <a:avLst/>
                    <a:gdLst>
                      <a:gd name="T0" fmla="*/ 71 w 153"/>
                      <a:gd name="T1" fmla="*/ 197 h 197"/>
                      <a:gd name="T2" fmla="*/ 49 w 153"/>
                      <a:gd name="T3" fmla="*/ 194 h 197"/>
                      <a:gd name="T4" fmla="*/ 31 w 153"/>
                      <a:gd name="T5" fmla="*/ 188 h 197"/>
                      <a:gd name="T6" fmla="*/ 17 w 153"/>
                      <a:gd name="T7" fmla="*/ 179 h 197"/>
                      <a:gd name="T8" fmla="*/ 9 w 153"/>
                      <a:gd name="T9" fmla="*/ 172 h 197"/>
                      <a:gd name="T10" fmla="*/ 3 w 153"/>
                      <a:gd name="T11" fmla="*/ 163 h 197"/>
                      <a:gd name="T12" fmla="*/ 0 w 153"/>
                      <a:gd name="T13" fmla="*/ 158 h 197"/>
                      <a:gd name="T14" fmla="*/ 0 w 153"/>
                      <a:gd name="T15" fmla="*/ 156 h 197"/>
                      <a:gd name="T16" fmla="*/ 0 w 153"/>
                      <a:gd name="T17" fmla="*/ 0 h 197"/>
                      <a:gd name="T18" fmla="*/ 153 w 153"/>
                      <a:gd name="T19" fmla="*/ 2 h 197"/>
                      <a:gd name="T20" fmla="*/ 153 w 153"/>
                      <a:gd name="T21" fmla="*/ 118 h 197"/>
                      <a:gd name="T22" fmla="*/ 149 w 153"/>
                      <a:gd name="T23" fmla="*/ 127 h 197"/>
                      <a:gd name="T24" fmla="*/ 144 w 153"/>
                      <a:gd name="T25" fmla="*/ 138 h 197"/>
                      <a:gd name="T26" fmla="*/ 141 w 153"/>
                      <a:gd name="T27" fmla="*/ 145 h 197"/>
                      <a:gd name="T28" fmla="*/ 140 w 153"/>
                      <a:gd name="T29" fmla="*/ 148 h 197"/>
                      <a:gd name="T30" fmla="*/ 131 w 153"/>
                      <a:gd name="T31" fmla="*/ 157 h 197"/>
                      <a:gd name="T32" fmla="*/ 119 w 153"/>
                      <a:gd name="T33" fmla="*/ 166 h 197"/>
                      <a:gd name="T34" fmla="*/ 107 w 153"/>
                      <a:gd name="T35" fmla="*/ 175 h 197"/>
                      <a:gd name="T36" fmla="*/ 94 w 153"/>
                      <a:gd name="T37" fmla="*/ 184 h 197"/>
                      <a:gd name="T38" fmla="*/ 83 w 153"/>
                      <a:gd name="T39" fmla="*/ 191 h 197"/>
                      <a:gd name="T40" fmla="*/ 74 w 153"/>
                      <a:gd name="T41" fmla="*/ 196 h 197"/>
                      <a:gd name="T42" fmla="*/ 71 w 153"/>
                      <a:gd name="T43" fmla="*/ 197 h 19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3"/>
                      <a:gd name="T67" fmla="*/ 0 h 197"/>
                      <a:gd name="T68" fmla="*/ 153 w 153"/>
                      <a:gd name="T69" fmla="*/ 197 h 19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3" h="197">
                        <a:moveTo>
                          <a:pt x="71" y="197"/>
                        </a:moveTo>
                        <a:lnTo>
                          <a:pt x="49" y="194"/>
                        </a:lnTo>
                        <a:lnTo>
                          <a:pt x="31" y="188"/>
                        </a:lnTo>
                        <a:lnTo>
                          <a:pt x="17" y="179"/>
                        </a:lnTo>
                        <a:lnTo>
                          <a:pt x="9" y="172"/>
                        </a:lnTo>
                        <a:lnTo>
                          <a:pt x="3" y="163"/>
                        </a:lnTo>
                        <a:lnTo>
                          <a:pt x="0" y="158"/>
                        </a:lnTo>
                        <a:lnTo>
                          <a:pt x="0" y="156"/>
                        </a:lnTo>
                        <a:lnTo>
                          <a:pt x="0" y="0"/>
                        </a:lnTo>
                        <a:lnTo>
                          <a:pt x="153" y="2"/>
                        </a:lnTo>
                        <a:lnTo>
                          <a:pt x="153" y="118"/>
                        </a:lnTo>
                        <a:lnTo>
                          <a:pt x="149" y="127"/>
                        </a:lnTo>
                        <a:lnTo>
                          <a:pt x="144" y="138"/>
                        </a:lnTo>
                        <a:lnTo>
                          <a:pt x="141" y="145"/>
                        </a:lnTo>
                        <a:lnTo>
                          <a:pt x="140" y="148"/>
                        </a:lnTo>
                        <a:lnTo>
                          <a:pt x="131" y="157"/>
                        </a:lnTo>
                        <a:lnTo>
                          <a:pt x="119" y="166"/>
                        </a:lnTo>
                        <a:lnTo>
                          <a:pt x="107" y="175"/>
                        </a:lnTo>
                        <a:lnTo>
                          <a:pt x="94" y="184"/>
                        </a:lnTo>
                        <a:lnTo>
                          <a:pt x="83" y="191"/>
                        </a:lnTo>
                        <a:lnTo>
                          <a:pt x="74" y="196"/>
                        </a:lnTo>
                        <a:lnTo>
                          <a:pt x="71" y="197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07"/>
                  <p:cNvSpPr>
                    <a:spLocks/>
                  </p:cNvSpPr>
                  <p:nvPr/>
                </p:nvSpPr>
                <p:spPr bwMode="auto">
                  <a:xfrm>
                    <a:off x="2250271" y="4846545"/>
                    <a:ext cx="379984" cy="454155"/>
                  </a:xfrm>
                  <a:custGeom>
                    <a:avLst/>
                    <a:gdLst>
                      <a:gd name="T0" fmla="*/ 64 w 132"/>
                      <a:gd name="T1" fmla="*/ 196 h 196"/>
                      <a:gd name="T2" fmla="*/ 44 w 132"/>
                      <a:gd name="T3" fmla="*/ 194 h 196"/>
                      <a:gd name="T4" fmla="*/ 28 w 132"/>
                      <a:gd name="T5" fmla="*/ 190 h 196"/>
                      <a:gd name="T6" fmla="*/ 16 w 132"/>
                      <a:gd name="T7" fmla="*/ 182 h 196"/>
                      <a:gd name="T8" fmla="*/ 8 w 132"/>
                      <a:gd name="T9" fmla="*/ 175 h 196"/>
                      <a:gd name="T10" fmla="*/ 3 w 132"/>
                      <a:gd name="T11" fmla="*/ 169 h 196"/>
                      <a:gd name="T12" fmla="*/ 1 w 132"/>
                      <a:gd name="T13" fmla="*/ 164 h 196"/>
                      <a:gd name="T14" fmla="*/ 0 w 132"/>
                      <a:gd name="T15" fmla="*/ 163 h 196"/>
                      <a:gd name="T16" fmla="*/ 0 w 132"/>
                      <a:gd name="T17" fmla="*/ 0 h 196"/>
                      <a:gd name="T18" fmla="*/ 132 w 132"/>
                      <a:gd name="T19" fmla="*/ 2 h 196"/>
                      <a:gd name="T20" fmla="*/ 132 w 132"/>
                      <a:gd name="T21" fmla="*/ 112 h 196"/>
                      <a:gd name="T22" fmla="*/ 129 w 132"/>
                      <a:gd name="T23" fmla="*/ 121 h 196"/>
                      <a:gd name="T24" fmla="*/ 125 w 132"/>
                      <a:gd name="T25" fmla="*/ 130 h 196"/>
                      <a:gd name="T26" fmla="*/ 122 w 132"/>
                      <a:gd name="T27" fmla="*/ 138 h 196"/>
                      <a:gd name="T28" fmla="*/ 122 w 132"/>
                      <a:gd name="T29" fmla="*/ 141 h 196"/>
                      <a:gd name="T30" fmla="*/ 114 w 132"/>
                      <a:gd name="T31" fmla="*/ 150 h 196"/>
                      <a:gd name="T32" fmla="*/ 104 w 132"/>
                      <a:gd name="T33" fmla="*/ 158 h 196"/>
                      <a:gd name="T34" fmla="*/ 94 w 132"/>
                      <a:gd name="T35" fmla="*/ 169 h 196"/>
                      <a:gd name="T36" fmla="*/ 83 w 132"/>
                      <a:gd name="T37" fmla="*/ 179 h 196"/>
                      <a:gd name="T38" fmla="*/ 74 w 132"/>
                      <a:gd name="T39" fmla="*/ 188 h 196"/>
                      <a:gd name="T40" fmla="*/ 67 w 132"/>
                      <a:gd name="T41" fmla="*/ 194 h 196"/>
                      <a:gd name="T42" fmla="*/ 64 w 132"/>
                      <a:gd name="T43" fmla="*/ 196 h 19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196"/>
                      <a:gd name="T68" fmla="*/ 132 w 132"/>
                      <a:gd name="T69" fmla="*/ 196 h 19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196">
                        <a:moveTo>
                          <a:pt x="64" y="196"/>
                        </a:moveTo>
                        <a:lnTo>
                          <a:pt x="44" y="194"/>
                        </a:lnTo>
                        <a:lnTo>
                          <a:pt x="28" y="190"/>
                        </a:lnTo>
                        <a:lnTo>
                          <a:pt x="16" y="182"/>
                        </a:lnTo>
                        <a:lnTo>
                          <a:pt x="8" y="175"/>
                        </a:lnTo>
                        <a:lnTo>
                          <a:pt x="3" y="169"/>
                        </a:lnTo>
                        <a:lnTo>
                          <a:pt x="1" y="164"/>
                        </a:lnTo>
                        <a:lnTo>
                          <a:pt x="0" y="163"/>
                        </a:lnTo>
                        <a:lnTo>
                          <a:pt x="0" y="0"/>
                        </a:lnTo>
                        <a:lnTo>
                          <a:pt x="132" y="2"/>
                        </a:lnTo>
                        <a:lnTo>
                          <a:pt x="132" y="112"/>
                        </a:lnTo>
                        <a:lnTo>
                          <a:pt x="129" y="121"/>
                        </a:lnTo>
                        <a:lnTo>
                          <a:pt x="125" y="130"/>
                        </a:lnTo>
                        <a:lnTo>
                          <a:pt x="122" y="138"/>
                        </a:lnTo>
                        <a:lnTo>
                          <a:pt x="122" y="141"/>
                        </a:lnTo>
                        <a:lnTo>
                          <a:pt x="114" y="150"/>
                        </a:lnTo>
                        <a:lnTo>
                          <a:pt x="104" y="158"/>
                        </a:lnTo>
                        <a:lnTo>
                          <a:pt x="94" y="169"/>
                        </a:lnTo>
                        <a:lnTo>
                          <a:pt x="83" y="179"/>
                        </a:lnTo>
                        <a:lnTo>
                          <a:pt x="74" y="188"/>
                        </a:lnTo>
                        <a:lnTo>
                          <a:pt x="67" y="194"/>
                        </a:lnTo>
                        <a:lnTo>
                          <a:pt x="64" y="196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208"/>
                  <p:cNvSpPr>
                    <a:spLocks/>
                  </p:cNvSpPr>
                  <p:nvPr/>
                </p:nvSpPr>
                <p:spPr bwMode="auto">
                  <a:xfrm>
                    <a:off x="2281936" y="4851179"/>
                    <a:ext cx="322411" cy="449520"/>
                  </a:xfrm>
                  <a:custGeom>
                    <a:avLst/>
                    <a:gdLst>
                      <a:gd name="T0" fmla="*/ 59 w 112"/>
                      <a:gd name="T1" fmla="*/ 194 h 194"/>
                      <a:gd name="T2" fmla="*/ 38 w 112"/>
                      <a:gd name="T3" fmla="*/ 192 h 194"/>
                      <a:gd name="T4" fmla="*/ 23 w 112"/>
                      <a:gd name="T5" fmla="*/ 186 h 194"/>
                      <a:gd name="T6" fmla="*/ 12 w 112"/>
                      <a:gd name="T7" fmla="*/ 180 h 194"/>
                      <a:gd name="T8" fmla="*/ 6 w 112"/>
                      <a:gd name="T9" fmla="*/ 174 h 194"/>
                      <a:gd name="T10" fmla="*/ 2 w 112"/>
                      <a:gd name="T11" fmla="*/ 168 h 194"/>
                      <a:gd name="T12" fmla="*/ 0 w 112"/>
                      <a:gd name="T13" fmla="*/ 167 h 194"/>
                      <a:gd name="T14" fmla="*/ 0 w 112"/>
                      <a:gd name="T15" fmla="*/ 0 h 194"/>
                      <a:gd name="T16" fmla="*/ 112 w 112"/>
                      <a:gd name="T17" fmla="*/ 0 h 194"/>
                      <a:gd name="T18" fmla="*/ 112 w 112"/>
                      <a:gd name="T19" fmla="*/ 106 h 194"/>
                      <a:gd name="T20" fmla="*/ 109 w 112"/>
                      <a:gd name="T21" fmla="*/ 113 h 194"/>
                      <a:gd name="T22" fmla="*/ 106 w 112"/>
                      <a:gd name="T23" fmla="*/ 122 h 194"/>
                      <a:gd name="T24" fmla="*/ 105 w 112"/>
                      <a:gd name="T25" fmla="*/ 130 h 194"/>
                      <a:gd name="T26" fmla="*/ 103 w 112"/>
                      <a:gd name="T27" fmla="*/ 133 h 194"/>
                      <a:gd name="T28" fmla="*/ 97 w 112"/>
                      <a:gd name="T29" fmla="*/ 140 h 194"/>
                      <a:gd name="T30" fmla="*/ 90 w 112"/>
                      <a:gd name="T31" fmla="*/ 151 h 194"/>
                      <a:gd name="T32" fmla="*/ 81 w 112"/>
                      <a:gd name="T33" fmla="*/ 162 h 194"/>
                      <a:gd name="T34" fmla="*/ 72 w 112"/>
                      <a:gd name="T35" fmla="*/ 173 h 194"/>
                      <a:gd name="T36" fmla="*/ 66 w 112"/>
                      <a:gd name="T37" fmla="*/ 183 h 194"/>
                      <a:gd name="T38" fmla="*/ 60 w 112"/>
                      <a:gd name="T39" fmla="*/ 191 h 194"/>
                      <a:gd name="T40" fmla="*/ 59 w 112"/>
                      <a:gd name="T41" fmla="*/ 194 h 19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12"/>
                      <a:gd name="T64" fmla="*/ 0 h 194"/>
                      <a:gd name="T65" fmla="*/ 112 w 112"/>
                      <a:gd name="T66" fmla="*/ 194 h 19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12" h="194">
                        <a:moveTo>
                          <a:pt x="59" y="194"/>
                        </a:moveTo>
                        <a:lnTo>
                          <a:pt x="38" y="192"/>
                        </a:lnTo>
                        <a:lnTo>
                          <a:pt x="23" y="186"/>
                        </a:lnTo>
                        <a:lnTo>
                          <a:pt x="12" y="180"/>
                        </a:lnTo>
                        <a:lnTo>
                          <a:pt x="6" y="174"/>
                        </a:lnTo>
                        <a:lnTo>
                          <a:pt x="2" y="168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112" y="0"/>
                        </a:lnTo>
                        <a:lnTo>
                          <a:pt x="112" y="106"/>
                        </a:lnTo>
                        <a:lnTo>
                          <a:pt x="109" y="113"/>
                        </a:lnTo>
                        <a:lnTo>
                          <a:pt x="106" y="122"/>
                        </a:lnTo>
                        <a:lnTo>
                          <a:pt x="105" y="130"/>
                        </a:lnTo>
                        <a:lnTo>
                          <a:pt x="103" y="133"/>
                        </a:lnTo>
                        <a:lnTo>
                          <a:pt x="97" y="140"/>
                        </a:lnTo>
                        <a:lnTo>
                          <a:pt x="90" y="151"/>
                        </a:lnTo>
                        <a:lnTo>
                          <a:pt x="81" y="162"/>
                        </a:lnTo>
                        <a:lnTo>
                          <a:pt x="72" y="173"/>
                        </a:lnTo>
                        <a:lnTo>
                          <a:pt x="66" y="183"/>
                        </a:lnTo>
                        <a:lnTo>
                          <a:pt x="60" y="191"/>
                        </a:lnTo>
                        <a:lnTo>
                          <a:pt x="59" y="194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209"/>
                  <p:cNvSpPr>
                    <a:spLocks/>
                  </p:cNvSpPr>
                  <p:nvPr/>
                </p:nvSpPr>
                <p:spPr bwMode="auto">
                  <a:xfrm>
                    <a:off x="2322237" y="4851179"/>
                    <a:ext cx="256201" cy="444886"/>
                  </a:xfrm>
                  <a:custGeom>
                    <a:avLst/>
                    <a:gdLst>
                      <a:gd name="T0" fmla="*/ 49 w 89"/>
                      <a:gd name="T1" fmla="*/ 192 h 192"/>
                      <a:gd name="T2" fmla="*/ 30 w 89"/>
                      <a:gd name="T3" fmla="*/ 191 h 192"/>
                      <a:gd name="T4" fmla="*/ 15 w 89"/>
                      <a:gd name="T5" fmla="*/ 186 h 192"/>
                      <a:gd name="T6" fmla="*/ 6 w 89"/>
                      <a:gd name="T7" fmla="*/ 180 h 192"/>
                      <a:gd name="T8" fmla="*/ 1 w 89"/>
                      <a:gd name="T9" fmla="*/ 176 h 192"/>
                      <a:gd name="T10" fmla="*/ 0 w 89"/>
                      <a:gd name="T11" fmla="*/ 174 h 192"/>
                      <a:gd name="T12" fmla="*/ 0 w 89"/>
                      <a:gd name="T13" fmla="*/ 0 h 192"/>
                      <a:gd name="T14" fmla="*/ 89 w 89"/>
                      <a:gd name="T15" fmla="*/ 0 h 192"/>
                      <a:gd name="T16" fmla="*/ 89 w 89"/>
                      <a:gd name="T17" fmla="*/ 100 h 192"/>
                      <a:gd name="T18" fmla="*/ 88 w 89"/>
                      <a:gd name="T19" fmla="*/ 107 h 192"/>
                      <a:gd name="T20" fmla="*/ 85 w 89"/>
                      <a:gd name="T21" fmla="*/ 115 h 192"/>
                      <a:gd name="T22" fmla="*/ 83 w 89"/>
                      <a:gd name="T23" fmla="*/ 122 h 192"/>
                      <a:gd name="T24" fmla="*/ 83 w 89"/>
                      <a:gd name="T25" fmla="*/ 125 h 192"/>
                      <a:gd name="T26" fmla="*/ 79 w 89"/>
                      <a:gd name="T27" fmla="*/ 133 h 192"/>
                      <a:gd name="T28" fmla="*/ 73 w 89"/>
                      <a:gd name="T29" fmla="*/ 143 h 192"/>
                      <a:gd name="T30" fmla="*/ 67 w 89"/>
                      <a:gd name="T31" fmla="*/ 156 h 192"/>
                      <a:gd name="T32" fmla="*/ 60 w 89"/>
                      <a:gd name="T33" fmla="*/ 170 h 192"/>
                      <a:gd name="T34" fmla="*/ 54 w 89"/>
                      <a:gd name="T35" fmla="*/ 182 h 192"/>
                      <a:gd name="T36" fmla="*/ 51 w 89"/>
                      <a:gd name="T37" fmla="*/ 189 h 192"/>
                      <a:gd name="T38" fmla="*/ 49 w 89"/>
                      <a:gd name="T39" fmla="*/ 192 h 19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9"/>
                      <a:gd name="T61" fmla="*/ 0 h 192"/>
                      <a:gd name="T62" fmla="*/ 89 w 89"/>
                      <a:gd name="T63" fmla="*/ 192 h 19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9" h="192">
                        <a:moveTo>
                          <a:pt x="49" y="192"/>
                        </a:moveTo>
                        <a:lnTo>
                          <a:pt x="30" y="191"/>
                        </a:lnTo>
                        <a:lnTo>
                          <a:pt x="15" y="186"/>
                        </a:lnTo>
                        <a:lnTo>
                          <a:pt x="6" y="180"/>
                        </a:lnTo>
                        <a:lnTo>
                          <a:pt x="1" y="176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  <a:lnTo>
                          <a:pt x="89" y="0"/>
                        </a:lnTo>
                        <a:lnTo>
                          <a:pt x="89" y="100"/>
                        </a:lnTo>
                        <a:lnTo>
                          <a:pt x="88" y="107"/>
                        </a:lnTo>
                        <a:lnTo>
                          <a:pt x="85" y="115"/>
                        </a:lnTo>
                        <a:lnTo>
                          <a:pt x="83" y="122"/>
                        </a:lnTo>
                        <a:lnTo>
                          <a:pt x="83" y="125"/>
                        </a:lnTo>
                        <a:lnTo>
                          <a:pt x="79" y="133"/>
                        </a:lnTo>
                        <a:lnTo>
                          <a:pt x="73" y="143"/>
                        </a:lnTo>
                        <a:lnTo>
                          <a:pt x="67" y="156"/>
                        </a:lnTo>
                        <a:lnTo>
                          <a:pt x="60" y="170"/>
                        </a:lnTo>
                        <a:lnTo>
                          <a:pt x="54" y="182"/>
                        </a:lnTo>
                        <a:lnTo>
                          <a:pt x="51" y="189"/>
                        </a:lnTo>
                        <a:lnTo>
                          <a:pt x="49" y="192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210"/>
                  <p:cNvSpPr>
                    <a:spLocks/>
                  </p:cNvSpPr>
                  <p:nvPr/>
                </p:nvSpPr>
                <p:spPr bwMode="auto">
                  <a:xfrm>
                    <a:off x="2356781" y="4851179"/>
                    <a:ext cx="195749" cy="444886"/>
                  </a:xfrm>
                  <a:custGeom>
                    <a:avLst/>
                    <a:gdLst>
                      <a:gd name="T0" fmla="*/ 42 w 68"/>
                      <a:gd name="T1" fmla="*/ 192 h 192"/>
                      <a:gd name="T2" fmla="*/ 25 w 68"/>
                      <a:gd name="T3" fmla="*/ 192 h 192"/>
                      <a:gd name="T4" fmla="*/ 13 w 68"/>
                      <a:gd name="T5" fmla="*/ 189 h 192"/>
                      <a:gd name="T6" fmla="*/ 6 w 68"/>
                      <a:gd name="T7" fmla="*/ 185 h 192"/>
                      <a:gd name="T8" fmla="*/ 1 w 68"/>
                      <a:gd name="T9" fmla="*/ 182 h 192"/>
                      <a:gd name="T10" fmla="*/ 0 w 68"/>
                      <a:gd name="T11" fmla="*/ 180 h 192"/>
                      <a:gd name="T12" fmla="*/ 0 w 68"/>
                      <a:gd name="T13" fmla="*/ 0 h 192"/>
                      <a:gd name="T14" fmla="*/ 68 w 68"/>
                      <a:gd name="T15" fmla="*/ 0 h 192"/>
                      <a:gd name="T16" fmla="*/ 68 w 68"/>
                      <a:gd name="T17" fmla="*/ 95 h 192"/>
                      <a:gd name="T18" fmla="*/ 68 w 68"/>
                      <a:gd name="T19" fmla="*/ 98 h 192"/>
                      <a:gd name="T20" fmla="*/ 67 w 68"/>
                      <a:gd name="T21" fmla="*/ 101 h 192"/>
                      <a:gd name="T22" fmla="*/ 67 w 68"/>
                      <a:gd name="T23" fmla="*/ 106 h 192"/>
                      <a:gd name="T24" fmla="*/ 65 w 68"/>
                      <a:gd name="T25" fmla="*/ 110 h 192"/>
                      <a:gd name="T26" fmla="*/ 65 w 68"/>
                      <a:gd name="T27" fmla="*/ 115 h 192"/>
                      <a:gd name="T28" fmla="*/ 64 w 68"/>
                      <a:gd name="T29" fmla="*/ 118 h 192"/>
                      <a:gd name="T30" fmla="*/ 64 w 68"/>
                      <a:gd name="T31" fmla="*/ 118 h 192"/>
                      <a:gd name="T32" fmla="*/ 61 w 68"/>
                      <a:gd name="T33" fmla="*/ 125 h 192"/>
                      <a:gd name="T34" fmla="*/ 58 w 68"/>
                      <a:gd name="T35" fmla="*/ 136 h 192"/>
                      <a:gd name="T36" fmla="*/ 54 w 68"/>
                      <a:gd name="T37" fmla="*/ 151 h 192"/>
                      <a:gd name="T38" fmla="*/ 49 w 68"/>
                      <a:gd name="T39" fmla="*/ 165 h 192"/>
                      <a:gd name="T40" fmla="*/ 45 w 68"/>
                      <a:gd name="T41" fmla="*/ 179 h 192"/>
                      <a:gd name="T42" fmla="*/ 43 w 68"/>
                      <a:gd name="T43" fmla="*/ 188 h 192"/>
                      <a:gd name="T44" fmla="*/ 42 w 68"/>
                      <a:gd name="T45" fmla="*/ 192 h 19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8"/>
                      <a:gd name="T70" fmla="*/ 0 h 192"/>
                      <a:gd name="T71" fmla="*/ 68 w 68"/>
                      <a:gd name="T72" fmla="*/ 192 h 19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8" h="192">
                        <a:moveTo>
                          <a:pt x="42" y="192"/>
                        </a:moveTo>
                        <a:lnTo>
                          <a:pt x="25" y="192"/>
                        </a:lnTo>
                        <a:lnTo>
                          <a:pt x="13" y="189"/>
                        </a:lnTo>
                        <a:lnTo>
                          <a:pt x="6" y="185"/>
                        </a:lnTo>
                        <a:lnTo>
                          <a:pt x="1" y="182"/>
                        </a:lnTo>
                        <a:lnTo>
                          <a:pt x="0" y="180"/>
                        </a:lnTo>
                        <a:lnTo>
                          <a:pt x="0" y="0"/>
                        </a:lnTo>
                        <a:lnTo>
                          <a:pt x="68" y="0"/>
                        </a:lnTo>
                        <a:lnTo>
                          <a:pt x="68" y="95"/>
                        </a:lnTo>
                        <a:lnTo>
                          <a:pt x="68" y="98"/>
                        </a:lnTo>
                        <a:lnTo>
                          <a:pt x="67" y="101"/>
                        </a:lnTo>
                        <a:lnTo>
                          <a:pt x="67" y="106"/>
                        </a:lnTo>
                        <a:lnTo>
                          <a:pt x="65" y="110"/>
                        </a:lnTo>
                        <a:lnTo>
                          <a:pt x="65" y="115"/>
                        </a:lnTo>
                        <a:lnTo>
                          <a:pt x="64" y="118"/>
                        </a:lnTo>
                        <a:lnTo>
                          <a:pt x="61" y="125"/>
                        </a:lnTo>
                        <a:lnTo>
                          <a:pt x="58" y="136"/>
                        </a:lnTo>
                        <a:lnTo>
                          <a:pt x="54" y="151"/>
                        </a:lnTo>
                        <a:lnTo>
                          <a:pt x="49" y="165"/>
                        </a:lnTo>
                        <a:lnTo>
                          <a:pt x="45" y="179"/>
                        </a:lnTo>
                        <a:lnTo>
                          <a:pt x="43" y="188"/>
                        </a:lnTo>
                        <a:lnTo>
                          <a:pt x="42" y="192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211"/>
                  <p:cNvSpPr>
                    <a:spLocks/>
                  </p:cNvSpPr>
                  <p:nvPr/>
                </p:nvSpPr>
                <p:spPr bwMode="auto">
                  <a:xfrm>
                    <a:off x="2391325" y="4851179"/>
                    <a:ext cx="135297" cy="444886"/>
                  </a:xfrm>
                  <a:custGeom>
                    <a:avLst/>
                    <a:gdLst>
                      <a:gd name="T0" fmla="*/ 34 w 47"/>
                      <a:gd name="T1" fmla="*/ 191 h 192"/>
                      <a:gd name="T2" fmla="*/ 19 w 47"/>
                      <a:gd name="T3" fmla="*/ 192 h 192"/>
                      <a:gd name="T4" fmla="*/ 9 w 47"/>
                      <a:gd name="T5" fmla="*/ 191 h 192"/>
                      <a:gd name="T6" fmla="*/ 3 w 47"/>
                      <a:gd name="T7" fmla="*/ 188 h 192"/>
                      <a:gd name="T8" fmla="*/ 0 w 47"/>
                      <a:gd name="T9" fmla="*/ 188 h 192"/>
                      <a:gd name="T10" fmla="*/ 0 w 47"/>
                      <a:gd name="T11" fmla="*/ 0 h 192"/>
                      <a:gd name="T12" fmla="*/ 47 w 47"/>
                      <a:gd name="T13" fmla="*/ 0 h 192"/>
                      <a:gd name="T14" fmla="*/ 47 w 47"/>
                      <a:gd name="T15" fmla="*/ 91 h 192"/>
                      <a:gd name="T16" fmla="*/ 47 w 47"/>
                      <a:gd name="T17" fmla="*/ 92 h 192"/>
                      <a:gd name="T18" fmla="*/ 47 w 47"/>
                      <a:gd name="T19" fmla="*/ 95 h 192"/>
                      <a:gd name="T20" fmla="*/ 47 w 47"/>
                      <a:gd name="T21" fmla="*/ 100 h 192"/>
                      <a:gd name="T22" fmla="*/ 46 w 47"/>
                      <a:gd name="T23" fmla="*/ 104 h 192"/>
                      <a:gd name="T24" fmla="*/ 46 w 47"/>
                      <a:gd name="T25" fmla="*/ 107 h 192"/>
                      <a:gd name="T26" fmla="*/ 46 w 47"/>
                      <a:gd name="T27" fmla="*/ 110 h 192"/>
                      <a:gd name="T28" fmla="*/ 46 w 47"/>
                      <a:gd name="T29" fmla="*/ 112 h 192"/>
                      <a:gd name="T30" fmla="*/ 45 w 47"/>
                      <a:gd name="T31" fmla="*/ 118 h 192"/>
                      <a:gd name="T32" fmla="*/ 43 w 47"/>
                      <a:gd name="T33" fmla="*/ 128 h 192"/>
                      <a:gd name="T34" fmla="*/ 40 w 47"/>
                      <a:gd name="T35" fmla="*/ 145 h 192"/>
                      <a:gd name="T36" fmla="*/ 39 w 47"/>
                      <a:gd name="T37" fmla="*/ 161 h 192"/>
                      <a:gd name="T38" fmla="*/ 36 w 47"/>
                      <a:gd name="T39" fmla="*/ 176 h 192"/>
                      <a:gd name="T40" fmla="*/ 36 w 47"/>
                      <a:gd name="T41" fmla="*/ 188 h 192"/>
                      <a:gd name="T42" fmla="*/ 34 w 47"/>
                      <a:gd name="T43" fmla="*/ 191 h 1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7"/>
                      <a:gd name="T67" fmla="*/ 0 h 192"/>
                      <a:gd name="T68" fmla="*/ 47 w 47"/>
                      <a:gd name="T69" fmla="*/ 192 h 19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7" h="192">
                        <a:moveTo>
                          <a:pt x="34" y="191"/>
                        </a:moveTo>
                        <a:lnTo>
                          <a:pt x="19" y="192"/>
                        </a:lnTo>
                        <a:lnTo>
                          <a:pt x="9" y="191"/>
                        </a:lnTo>
                        <a:lnTo>
                          <a:pt x="3" y="188"/>
                        </a:lnTo>
                        <a:lnTo>
                          <a:pt x="0" y="188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lnTo>
                          <a:pt x="47" y="91"/>
                        </a:lnTo>
                        <a:lnTo>
                          <a:pt x="47" y="92"/>
                        </a:lnTo>
                        <a:lnTo>
                          <a:pt x="47" y="95"/>
                        </a:lnTo>
                        <a:lnTo>
                          <a:pt x="47" y="100"/>
                        </a:lnTo>
                        <a:lnTo>
                          <a:pt x="46" y="104"/>
                        </a:lnTo>
                        <a:lnTo>
                          <a:pt x="46" y="107"/>
                        </a:lnTo>
                        <a:lnTo>
                          <a:pt x="46" y="110"/>
                        </a:lnTo>
                        <a:lnTo>
                          <a:pt x="46" y="112"/>
                        </a:lnTo>
                        <a:lnTo>
                          <a:pt x="45" y="118"/>
                        </a:lnTo>
                        <a:lnTo>
                          <a:pt x="43" y="128"/>
                        </a:lnTo>
                        <a:lnTo>
                          <a:pt x="40" y="145"/>
                        </a:lnTo>
                        <a:lnTo>
                          <a:pt x="39" y="161"/>
                        </a:lnTo>
                        <a:lnTo>
                          <a:pt x="36" y="176"/>
                        </a:lnTo>
                        <a:lnTo>
                          <a:pt x="36" y="188"/>
                        </a:lnTo>
                        <a:lnTo>
                          <a:pt x="34" y="191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212"/>
                  <p:cNvSpPr>
                    <a:spLocks/>
                  </p:cNvSpPr>
                  <p:nvPr/>
                </p:nvSpPr>
                <p:spPr bwMode="auto">
                  <a:xfrm>
                    <a:off x="2428748" y="4851179"/>
                    <a:ext cx="74845" cy="449520"/>
                  </a:xfrm>
                  <a:custGeom>
                    <a:avLst/>
                    <a:gdLst>
                      <a:gd name="T0" fmla="*/ 26 w 26"/>
                      <a:gd name="T1" fmla="*/ 0 h 194"/>
                      <a:gd name="T2" fmla="*/ 26 w 26"/>
                      <a:gd name="T3" fmla="*/ 191 h 194"/>
                      <a:gd name="T4" fmla="*/ 12 w 26"/>
                      <a:gd name="T5" fmla="*/ 194 h 194"/>
                      <a:gd name="T6" fmla="*/ 3 w 26"/>
                      <a:gd name="T7" fmla="*/ 194 h 194"/>
                      <a:gd name="T8" fmla="*/ 0 w 26"/>
                      <a:gd name="T9" fmla="*/ 194 h 194"/>
                      <a:gd name="T10" fmla="*/ 0 w 26"/>
                      <a:gd name="T11" fmla="*/ 0 h 194"/>
                      <a:gd name="T12" fmla="*/ 26 w 26"/>
                      <a:gd name="T13" fmla="*/ 0 h 19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94"/>
                      <a:gd name="T23" fmla="*/ 26 w 26"/>
                      <a:gd name="T24" fmla="*/ 194 h 19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94">
                        <a:moveTo>
                          <a:pt x="26" y="0"/>
                        </a:moveTo>
                        <a:lnTo>
                          <a:pt x="26" y="191"/>
                        </a:lnTo>
                        <a:lnTo>
                          <a:pt x="12" y="194"/>
                        </a:lnTo>
                        <a:lnTo>
                          <a:pt x="3" y="194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2163911" y="5006426"/>
                    <a:ext cx="161205" cy="155247"/>
                  </a:xfrm>
                  <a:custGeom>
                    <a:avLst/>
                    <a:gdLst>
                      <a:gd name="T0" fmla="*/ 28 w 56"/>
                      <a:gd name="T1" fmla="*/ 12 h 67"/>
                      <a:gd name="T2" fmla="*/ 33 w 56"/>
                      <a:gd name="T3" fmla="*/ 12 h 67"/>
                      <a:gd name="T4" fmla="*/ 37 w 56"/>
                      <a:gd name="T5" fmla="*/ 12 h 67"/>
                      <a:gd name="T6" fmla="*/ 38 w 56"/>
                      <a:gd name="T7" fmla="*/ 13 h 67"/>
                      <a:gd name="T8" fmla="*/ 40 w 56"/>
                      <a:gd name="T9" fmla="*/ 16 h 67"/>
                      <a:gd name="T10" fmla="*/ 40 w 56"/>
                      <a:gd name="T11" fmla="*/ 19 h 67"/>
                      <a:gd name="T12" fmla="*/ 40 w 56"/>
                      <a:gd name="T13" fmla="*/ 22 h 67"/>
                      <a:gd name="T14" fmla="*/ 37 w 56"/>
                      <a:gd name="T15" fmla="*/ 25 h 67"/>
                      <a:gd name="T16" fmla="*/ 34 w 56"/>
                      <a:gd name="T17" fmla="*/ 27 h 67"/>
                      <a:gd name="T18" fmla="*/ 31 w 56"/>
                      <a:gd name="T19" fmla="*/ 27 h 67"/>
                      <a:gd name="T20" fmla="*/ 15 w 56"/>
                      <a:gd name="T21" fmla="*/ 27 h 67"/>
                      <a:gd name="T22" fmla="*/ 15 w 56"/>
                      <a:gd name="T23" fmla="*/ 12 h 67"/>
                      <a:gd name="T24" fmla="*/ 28 w 56"/>
                      <a:gd name="T25" fmla="*/ 12 h 67"/>
                      <a:gd name="T26" fmla="*/ 31 w 56"/>
                      <a:gd name="T27" fmla="*/ 37 h 67"/>
                      <a:gd name="T28" fmla="*/ 34 w 56"/>
                      <a:gd name="T29" fmla="*/ 39 h 67"/>
                      <a:gd name="T30" fmla="*/ 37 w 56"/>
                      <a:gd name="T31" fmla="*/ 39 h 67"/>
                      <a:gd name="T32" fmla="*/ 40 w 56"/>
                      <a:gd name="T33" fmla="*/ 40 h 67"/>
                      <a:gd name="T34" fmla="*/ 41 w 56"/>
                      <a:gd name="T35" fmla="*/ 43 h 67"/>
                      <a:gd name="T36" fmla="*/ 41 w 56"/>
                      <a:gd name="T37" fmla="*/ 46 h 67"/>
                      <a:gd name="T38" fmla="*/ 41 w 56"/>
                      <a:gd name="T39" fmla="*/ 51 h 67"/>
                      <a:gd name="T40" fmla="*/ 40 w 56"/>
                      <a:gd name="T41" fmla="*/ 54 h 67"/>
                      <a:gd name="T42" fmla="*/ 37 w 56"/>
                      <a:gd name="T43" fmla="*/ 55 h 67"/>
                      <a:gd name="T44" fmla="*/ 34 w 56"/>
                      <a:gd name="T45" fmla="*/ 55 h 67"/>
                      <a:gd name="T46" fmla="*/ 31 w 56"/>
                      <a:gd name="T47" fmla="*/ 57 h 67"/>
                      <a:gd name="T48" fmla="*/ 15 w 56"/>
                      <a:gd name="T49" fmla="*/ 57 h 67"/>
                      <a:gd name="T50" fmla="*/ 15 w 56"/>
                      <a:gd name="T51" fmla="*/ 37 h 67"/>
                      <a:gd name="T52" fmla="*/ 31 w 56"/>
                      <a:gd name="T53" fmla="*/ 37 h 67"/>
                      <a:gd name="T54" fmla="*/ 33 w 56"/>
                      <a:gd name="T55" fmla="*/ 0 h 67"/>
                      <a:gd name="T56" fmla="*/ 0 w 56"/>
                      <a:gd name="T57" fmla="*/ 0 h 67"/>
                      <a:gd name="T58" fmla="*/ 0 w 56"/>
                      <a:gd name="T59" fmla="*/ 67 h 67"/>
                      <a:gd name="T60" fmla="*/ 31 w 56"/>
                      <a:gd name="T61" fmla="*/ 67 h 67"/>
                      <a:gd name="T62" fmla="*/ 35 w 56"/>
                      <a:gd name="T63" fmla="*/ 67 h 67"/>
                      <a:gd name="T64" fmla="*/ 40 w 56"/>
                      <a:gd name="T65" fmla="*/ 67 h 67"/>
                      <a:gd name="T66" fmla="*/ 44 w 56"/>
                      <a:gd name="T67" fmla="*/ 66 h 67"/>
                      <a:gd name="T68" fmla="*/ 47 w 56"/>
                      <a:gd name="T69" fmla="*/ 64 h 67"/>
                      <a:gd name="T70" fmla="*/ 50 w 56"/>
                      <a:gd name="T71" fmla="*/ 61 h 67"/>
                      <a:gd name="T72" fmla="*/ 53 w 56"/>
                      <a:gd name="T73" fmla="*/ 58 h 67"/>
                      <a:gd name="T74" fmla="*/ 55 w 56"/>
                      <a:gd name="T75" fmla="*/ 54 h 67"/>
                      <a:gd name="T76" fmla="*/ 56 w 56"/>
                      <a:gd name="T77" fmla="*/ 48 h 67"/>
                      <a:gd name="T78" fmla="*/ 55 w 56"/>
                      <a:gd name="T79" fmla="*/ 42 h 67"/>
                      <a:gd name="T80" fmla="*/ 53 w 56"/>
                      <a:gd name="T81" fmla="*/ 37 h 67"/>
                      <a:gd name="T82" fmla="*/ 50 w 56"/>
                      <a:gd name="T83" fmla="*/ 34 h 67"/>
                      <a:gd name="T84" fmla="*/ 46 w 56"/>
                      <a:gd name="T85" fmla="*/ 31 h 67"/>
                      <a:gd name="T86" fmla="*/ 49 w 56"/>
                      <a:gd name="T87" fmla="*/ 30 h 67"/>
                      <a:gd name="T88" fmla="*/ 50 w 56"/>
                      <a:gd name="T89" fmla="*/ 27 h 67"/>
                      <a:gd name="T90" fmla="*/ 53 w 56"/>
                      <a:gd name="T91" fmla="*/ 22 h 67"/>
                      <a:gd name="T92" fmla="*/ 53 w 56"/>
                      <a:gd name="T93" fmla="*/ 18 h 67"/>
                      <a:gd name="T94" fmla="*/ 53 w 56"/>
                      <a:gd name="T95" fmla="*/ 12 h 67"/>
                      <a:gd name="T96" fmla="*/ 50 w 56"/>
                      <a:gd name="T97" fmla="*/ 7 h 67"/>
                      <a:gd name="T98" fmla="*/ 47 w 56"/>
                      <a:gd name="T99" fmla="*/ 4 h 67"/>
                      <a:gd name="T100" fmla="*/ 43 w 56"/>
                      <a:gd name="T101" fmla="*/ 1 h 67"/>
                      <a:gd name="T102" fmla="*/ 38 w 56"/>
                      <a:gd name="T103" fmla="*/ 0 h 67"/>
                      <a:gd name="T104" fmla="*/ 33 w 56"/>
                      <a:gd name="T105" fmla="*/ 0 h 6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6"/>
                      <a:gd name="T160" fmla="*/ 0 h 67"/>
                      <a:gd name="T161" fmla="*/ 56 w 56"/>
                      <a:gd name="T162" fmla="*/ 67 h 67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6" h="67">
                        <a:moveTo>
                          <a:pt x="28" y="12"/>
                        </a:moveTo>
                        <a:lnTo>
                          <a:pt x="33" y="12"/>
                        </a:lnTo>
                        <a:lnTo>
                          <a:pt x="37" y="12"/>
                        </a:lnTo>
                        <a:lnTo>
                          <a:pt x="38" y="13"/>
                        </a:lnTo>
                        <a:lnTo>
                          <a:pt x="40" y="16"/>
                        </a:lnTo>
                        <a:lnTo>
                          <a:pt x="40" y="19"/>
                        </a:lnTo>
                        <a:lnTo>
                          <a:pt x="40" y="22"/>
                        </a:lnTo>
                        <a:lnTo>
                          <a:pt x="37" y="25"/>
                        </a:lnTo>
                        <a:lnTo>
                          <a:pt x="34" y="27"/>
                        </a:lnTo>
                        <a:lnTo>
                          <a:pt x="31" y="27"/>
                        </a:lnTo>
                        <a:lnTo>
                          <a:pt x="15" y="27"/>
                        </a:lnTo>
                        <a:lnTo>
                          <a:pt x="15" y="12"/>
                        </a:lnTo>
                        <a:lnTo>
                          <a:pt x="28" y="12"/>
                        </a:lnTo>
                        <a:close/>
                        <a:moveTo>
                          <a:pt x="31" y="37"/>
                        </a:moveTo>
                        <a:lnTo>
                          <a:pt x="34" y="39"/>
                        </a:lnTo>
                        <a:lnTo>
                          <a:pt x="37" y="39"/>
                        </a:lnTo>
                        <a:lnTo>
                          <a:pt x="40" y="40"/>
                        </a:lnTo>
                        <a:lnTo>
                          <a:pt x="41" y="43"/>
                        </a:lnTo>
                        <a:lnTo>
                          <a:pt x="41" y="46"/>
                        </a:lnTo>
                        <a:lnTo>
                          <a:pt x="41" y="51"/>
                        </a:lnTo>
                        <a:lnTo>
                          <a:pt x="40" y="54"/>
                        </a:lnTo>
                        <a:lnTo>
                          <a:pt x="37" y="55"/>
                        </a:lnTo>
                        <a:lnTo>
                          <a:pt x="34" y="55"/>
                        </a:lnTo>
                        <a:lnTo>
                          <a:pt x="31" y="57"/>
                        </a:lnTo>
                        <a:lnTo>
                          <a:pt x="15" y="57"/>
                        </a:lnTo>
                        <a:lnTo>
                          <a:pt x="15" y="37"/>
                        </a:lnTo>
                        <a:lnTo>
                          <a:pt x="31" y="37"/>
                        </a:lnTo>
                        <a:close/>
                        <a:moveTo>
                          <a:pt x="33" y="0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31" y="67"/>
                        </a:lnTo>
                        <a:lnTo>
                          <a:pt x="35" y="67"/>
                        </a:lnTo>
                        <a:lnTo>
                          <a:pt x="40" y="67"/>
                        </a:lnTo>
                        <a:lnTo>
                          <a:pt x="44" y="66"/>
                        </a:lnTo>
                        <a:lnTo>
                          <a:pt x="47" y="64"/>
                        </a:lnTo>
                        <a:lnTo>
                          <a:pt x="50" y="61"/>
                        </a:lnTo>
                        <a:lnTo>
                          <a:pt x="53" y="58"/>
                        </a:lnTo>
                        <a:lnTo>
                          <a:pt x="55" y="54"/>
                        </a:lnTo>
                        <a:lnTo>
                          <a:pt x="56" y="48"/>
                        </a:lnTo>
                        <a:lnTo>
                          <a:pt x="55" y="42"/>
                        </a:lnTo>
                        <a:lnTo>
                          <a:pt x="53" y="37"/>
                        </a:lnTo>
                        <a:lnTo>
                          <a:pt x="50" y="34"/>
                        </a:lnTo>
                        <a:lnTo>
                          <a:pt x="46" y="31"/>
                        </a:lnTo>
                        <a:lnTo>
                          <a:pt x="49" y="30"/>
                        </a:lnTo>
                        <a:lnTo>
                          <a:pt x="50" y="27"/>
                        </a:lnTo>
                        <a:lnTo>
                          <a:pt x="53" y="22"/>
                        </a:lnTo>
                        <a:lnTo>
                          <a:pt x="53" y="18"/>
                        </a:lnTo>
                        <a:lnTo>
                          <a:pt x="53" y="12"/>
                        </a:lnTo>
                        <a:lnTo>
                          <a:pt x="50" y="7"/>
                        </a:lnTo>
                        <a:lnTo>
                          <a:pt x="47" y="4"/>
                        </a:lnTo>
                        <a:lnTo>
                          <a:pt x="43" y="1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214"/>
                  <p:cNvSpPr>
                    <a:spLocks/>
                  </p:cNvSpPr>
                  <p:nvPr/>
                </p:nvSpPr>
                <p:spPr bwMode="auto">
                  <a:xfrm>
                    <a:off x="2103459" y="4707518"/>
                    <a:ext cx="627549" cy="264151"/>
                  </a:xfrm>
                  <a:custGeom>
                    <a:avLst/>
                    <a:gdLst>
                      <a:gd name="T0" fmla="*/ 109 w 218"/>
                      <a:gd name="T1" fmla="*/ 114 h 114"/>
                      <a:gd name="T2" fmla="*/ 139 w 218"/>
                      <a:gd name="T3" fmla="*/ 112 h 114"/>
                      <a:gd name="T4" fmla="*/ 164 w 218"/>
                      <a:gd name="T5" fmla="*/ 106 h 114"/>
                      <a:gd name="T6" fmla="*/ 186 w 218"/>
                      <a:gd name="T7" fmla="*/ 98 h 114"/>
                      <a:gd name="T8" fmla="*/ 203 w 218"/>
                      <a:gd name="T9" fmla="*/ 86 h 114"/>
                      <a:gd name="T10" fmla="*/ 215 w 218"/>
                      <a:gd name="T11" fmla="*/ 72 h 114"/>
                      <a:gd name="T12" fmla="*/ 218 w 218"/>
                      <a:gd name="T13" fmla="*/ 57 h 114"/>
                      <a:gd name="T14" fmla="*/ 215 w 218"/>
                      <a:gd name="T15" fmla="*/ 42 h 114"/>
                      <a:gd name="T16" fmla="*/ 203 w 218"/>
                      <a:gd name="T17" fmla="*/ 29 h 114"/>
                      <a:gd name="T18" fmla="*/ 186 w 218"/>
                      <a:gd name="T19" fmla="*/ 17 h 114"/>
                      <a:gd name="T20" fmla="*/ 164 w 218"/>
                      <a:gd name="T21" fmla="*/ 8 h 114"/>
                      <a:gd name="T22" fmla="*/ 139 w 218"/>
                      <a:gd name="T23" fmla="*/ 2 h 114"/>
                      <a:gd name="T24" fmla="*/ 109 w 218"/>
                      <a:gd name="T25" fmla="*/ 0 h 114"/>
                      <a:gd name="T26" fmla="*/ 80 w 218"/>
                      <a:gd name="T27" fmla="*/ 2 h 114"/>
                      <a:gd name="T28" fmla="*/ 54 w 218"/>
                      <a:gd name="T29" fmla="*/ 8 h 114"/>
                      <a:gd name="T30" fmla="*/ 33 w 218"/>
                      <a:gd name="T31" fmla="*/ 17 h 114"/>
                      <a:gd name="T32" fmla="*/ 15 w 218"/>
                      <a:gd name="T33" fmla="*/ 29 h 114"/>
                      <a:gd name="T34" fmla="*/ 4 w 218"/>
                      <a:gd name="T35" fmla="*/ 42 h 114"/>
                      <a:gd name="T36" fmla="*/ 0 w 218"/>
                      <a:gd name="T37" fmla="*/ 57 h 114"/>
                      <a:gd name="T38" fmla="*/ 4 w 218"/>
                      <a:gd name="T39" fmla="*/ 72 h 114"/>
                      <a:gd name="T40" fmla="*/ 15 w 218"/>
                      <a:gd name="T41" fmla="*/ 86 h 114"/>
                      <a:gd name="T42" fmla="*/ 33 w 218"/>
                      <a:gd name="T43" fmla="*/ 98 h 114"/>
                      <a:gd name="T44" fmla="*/ 54 w 218"/>
                      <a:gd name="T45" fmla="*/ 106 h 114"/>
                      <a:gd name="T46" fmla="*/ 80 w 218"/>
                      <a:gd name="T47" fmla="*/ 112 h 114"/>
                      <a:gd name="T48" fmla="*/ 109 w 218"/>
                      <a:gd name="T49" fmla="*/ 114 h 11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8"/>
                      <a:gd name="T76" fmla="*/ 0 h 114"/>
                      <a:gd name="T77" fmla="*/ 218 w 218"/>
                      <a:gd name="T78" fmla="*/ 114 h 11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8" h="114">
                        <a:moveTo>
                          <a:pt x="109" y="114"/>
                        </a:moveTo>
                        <a:lnTo>
                          <a:pt x="139" y="112"/>
                        </a:lnTo>
                        <a:lnTo>
                          <a:pt x="164" y="106"/>
                        </a:lnTo>
                        <a:lnTo>
                          <a:pt x="186" y="98"/>
                        </a:lnTo>
                        <a:lnTo>
                          <a:pt x="203" y="86"/>
                        </a:lnTo>
                        <a:lnTo>
                          <a:pt x="215" y="72"/>
                        </a:lnTo>
                        <a:lnTo>
                          <a:pt x="218" y="57"/>
                        </a:lnTo>
                        <a:lnTo>
                          <a:pt x="215" y="42"/>
                        </a:lnTo>
                        <a:lnTo>
                          <a:pt x="203" y="29"/>
                        </a:lnTo>
                        <a:lnTo>
                          <a:pt x="186" y="17"/>
                        </a:lnTo>
                        <a:lnTo>
                          <a:pt x="164" y="8"/>
                        </a:lnTo>
                        <a:lnTo>
                          <a:pt x="139" y="2"/>
                        </a:lnTo>
                        <a:lnTo>
                          <a:pt x="109" y="0"/>
                        </a:lnTo>
                        <a:lnTo>
                          <a:pt x="80" y="2"/>
                        </a:lnTo>
                        <a:lnTo>
                          <a:pt x="54" y="8"/>
                        </a:lnTo>
                        <a:lnTo>
                          <a:pt x="33" y="17"/>
                        </a:lnTo>
                        <a:lnTo>
                          <a:pt x="15" y="29"/>
                        </a:lnTo>
                        <a:lnTo>
                          <a:pt x="4" y="42"/>
                        </a:lnTo>
                        <a:lnTo>
                          <a:pt x="0" y="57"/>
                        </a:lnTo>
                        <a:lnTo>
                          <a:pt x="4" y="72"/>
                        </a:lnTo>
                        <a:lnTo>
                          <a:pt x="15" y="86"/>
                        </a:lnTo>
                        <a:lnTo>
                          <a:pt x="33" y="98"/>
                        </a:lnTo>
                        <a:lnTo>
                          <a:pt x="54" y="106"/>
                        </a:lnTo>
                        <a:lnTo>
                          <a:pt x="80" y="112"/>
                        </a:lnTo>
                        <a:lnTo>
                          <a:pt x="109" y="11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215"/>
                  <p:cNvSpPr>
                    <a:spLocks/>
                  </p:cNvSpPr>
                  <p:nvPr/>
                </p:nvSpPr>
                <p:spPr bwMode="auto">
                  <a:xfrm>
                    <a:off x="2103459" y="4707518"/>
                    <a:ext cx="627549" cy="264151"/>
                  </a:xfrm>
                  <a:custGeom>
                    <a:avLst/>
                    <a:gdLst>
                      <a:gd name="T0" fmla="*/ 109 w 218"/>
                      <a:gd name="T1" fmla="*/ 114 h 114"/>
                      <a:gd name="T2" fmla="*/ 139 w 218"/>
                      <a:gd name="T3" fmla="*/ 112 h 114"/>
                      <a:gd name="T4" fmla="*/ 164 w 218"/>
                      <a:gd name="T5" fmla="*/ 106 h 114"/>
                      <a:gd name="T6" fmla="*/ 186 w 218"/>
                      <a:gd name="T7" fmla="*/ 98 h 114"/>
                      <a:gd name="T8" fmla="*/ 203 w 218"/>
                      <a:gd name="T9" fmla="*/ 86 h 114"/>
                      <a:gd name="T10" fmla="*/ 215 w 218"/>
                      <a:gd name="T11" fmla="*/ 72 h 114"/>
                      <a:gd name="T12" fmla="*/ 218 w 218"/>
                      <a:gd name="T13" fmla="*/ 57 h 114"/>
                      <a:gd name="T14" fmla="*/ 215 w 218"/>
                      <a:gd name="T15" fmla="*/ 42 h 114"/>
                      <a:gd name="T16" fmla="*/ 203 w 218"/>
                      <a:gd name="T17" fmla="*/ 29 h 114"/>
                      <a:gd name="T18" fmla="*/ 186 w 218"/>
                      <a:gd name="T19" fmla="*/ 17 h 114"/>
                      <a:gd name="T20" fmla="*/ 164 w 218"/>
                      <a:gd name="T21" fmla="*/ 8 h 114"/>
                      <a:gd name="T22" fmla="*/ 139 w 218"/>
                      <a:gd name="T23" fmla="*/ 2 h 114"/>
                      <a:gd name="T24" fmla="*/ 109 w 218"/>
                      <a:gd name="T25" fmla="*/ 0 h 114"/>
                      <a:gd name="T26" fmla="*/ 80 w 218"/>
                      <a:gd name="T27" fmla="*/ 2 h 114"/>
                      <a:gd name="T28" fmla="*/ 54 w 218"/>
                      <a:gd name="T29" fmla="*/ 8 h 114"/>
                      <a:gd name="T30" fmla="*/ 33 w 218"/>
                      <a:gd name="T31" fmla="*/ 17 h 114"/>
                      <a:gd name="T32" fmla="*/ 15 w 218"/>
                      <a:gd name="T33" fmla="*/ 29 h 114"/>
                      <a:gd name="T34" fmla="*/ 4 w 218"/>
                      <a:gd name="T35" fmla="*/ 42 h 114"/>
                      <a:gd name="T36" fmla="*/ 0 w 218"/>
                      <a:gd name="T37" fmla="*/ 57 h 114"/>
                      <a:gd name="T38" fmla="*/ 4 w 218"/>
                      <a:gd name="T39" fmla="*/ 72 h 114"/>
                      <a:gd name="T40" fmla="*/ 15 w 218"/>
                      <a:gd name="T41" fmla="*/ 86 h 114"/>
                      <a:gd name="T42" fmla="*/ 33 w 218"/>
                      <a:gd name="T43" fmla="*/ 98 h 114"/>
                      <a:gd name="T44" fmla="*/ 54 w 218"/>
                      <a:gd name="T45" fmla="*/ 106 h 114"/>
                      <a:gd name="T46" fmla="*/ 80 w 218"/>
                      <a:gd name="T47" fmla="*/ 112 h 114"/>
                      <a:gd name="T48" fmla="*/ 109 w 218"/>
                      <a:gd name="T49" fmla="*/ 114 h 11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8"/>
                      <a:gd name="T76" fmla="*/ 0 h 114"/>
                      <a:gd name="T77" fmla="*/ 218 w 218"/>
                      <a:gd name="T78" fmla="*/ 114 h 11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8" h="114">
                        <a:moveTo>
                          <a:pt x="109" y="114"/>
                        </a:moveTo>
                        <a:lnTo>
                          <a:pt x="139" y="112"/>
                        </a:lnTo>
                        <a:lnTo>
                          <a:pt x="164" y="106"/>
                        </a:lnTo>
                        <a:lnTo>
                          <a:pt x="186" y="98"/>
                        </a:lnTo>
                        <a:lnTo>
                          <a:pt x="203" y="86"/>
                        </a:lnTo>
                        <a:lnTo>
                          <a:pt x="215" y="72"/>
                        </a:lnTo>
                        <a:lnTo>
                          <a:pt x="218" y="57"/>
                        </a:lnTo>
                        <a:lnTo>
                          <a:pt x="215" y="42"/>
                        </a:lnTo>
                        <a:lnTo>
                          <a:pt x="203" y="29"/>
                        </a:lnTo>
                        <a:lnTo>
                          <a:pt x="186" y="17"/>
                        </a:lnTo>
                        <a:lnTo>
                          <a:pt x="164" y="8"/>
                        </a:lnTo>
                        <a:lnTo>
                          <a:pt x="139" y="2"/>
                        </a:lnTo>
                        <a:lnTo>
                          <a:pt x="109" y="0"/>
                        </a:lnTo>
                        <a:lnTo>
                          <a:pt x="80" y="2"/>
                        </a:lnTo>
                        <a:lnTo>
                          <a:pt x="54" y="8"/>
                        </a:lnTo>
                        <a:lnTo>
                          <a:pt x="33" y="17"/>
                        </a:lnTo>
                        <a:lnTo>
                          <a:pt x="15" y="29"/>
                        </a:lnTo>
                        <a:lnTo>
                          <a:pt x="4" y="42"/>
                        </a:lnTo>
                        <a:lnTo>
                          <a:pt x="0" y="57"/>
                        </a:lnTo>
                        <a:lnTo>
                          <a:pt x="4" y="72"/>
                        </a:lnTo>
                        <a:lnTo>
                          <a:pt x="15" y="86"/>
                        </a:lnTo>
                        <a:lnTo>
                          <a:pt x="33" y="98"/>
                        </a:lnTo>
                        <a:lnTo>
                          <a:pt x="54" y="106"/>
                        </a:lnTo>
                        <a:lnTo>
                          <a:pt x="80" y="112"/>
                        </a:lnTo>
                        <a:lnTo>
                          <a:pt x="109" y="114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216"/>
                  <p:cNvSpPr>
                    <a:spLocks/>
                  </p:cNvSpPr>
                  <p:nvPr/>
                </p:nvSpPr>
                <p:spPr bwMode="auto">
                  <a:xfrm>
                    <a:off x="2192697" y="4665810"/>
                    <a:ext cx="451951" cy="222443"/>
                  </a:xfrm>
                  <a:custGeom>
                    <a:avLst/>
                    <a:gdLst>
                      <a:gd name="T0" fmla="*/ 79 w 157"/>
                      <a:gd name="T1" fmla="*/ 96 h 96"/>
                      <a:gd name="T2" fmla="*/ 103 w 157"/>
                      <a:gd name="T3" fmla="*/ 95 h 96"/>
                      <a:gd name="T4" fmla="*/ 125 w 157"/>
                      <a:gd name="T5" fmla="*/ 89 h 96"/>
                      <a:gd name="T6" fmla="*/ 142 w 157"/>
                      <a:gd name="T7" fmla="*/ 80 h 96"/>
                      <a:gd name="T8" fmla="*/ 154 w 157"/>
                      <a:gd name="T9" fmla="*/ 68 h 96"/>
                      <a:gd name="T10" fmla="*/ 157 w 157"/>
                      <a:gd name="T11" fmla="*/ 56 h 96"/>
                      <a:gd name="T12" fmla="*/ 154 w 157"/>
                      <a:gd name="T13" fmla="*/ 41 h 96"/>
                      <a:gd name="T14" fmla="*/ 142 w 157"/>
                      <a:gd name="T15" fmla="*/ 26 h 96"/>
                      <a:gd name="T16" fmla="*/ 125 w 157"/>
                      <a:gd name="T17" fmla="*/ 14 h 96"/>
                      <a:gd name="T18" fmla="*/ 103 w 157"/>
                      <a:gd name="T19" fmla="*/ 5 h 96"/>
                      <a:gd name="T20" fmla="*/ 79 w 157"/>
                      <a:gd name="T21" fmla="*/ 0 h 96"/>
                      <a:gd name="T22" fmla="*/ 54 w 157"/>
                      <a:gd name="T23" fmla="*/ 5 h 96"/>
                      <a:gd name="T24" fmla="*/ 33 w 157"/>
                      <a:gd name="T25" fmla="*/ 14 h 96"/>
                      <a:gd name="T26" fmla="*/ 15 w 157"/>
                      <a:gd name="T27" fmla="*/ 26 h 96"/>
                      <a:gd name="T28" fmla="*/ 5 w 157"/>
                      <a:gd name="T29" fmla="*/ 41 h 96"/>
                      <a:gd name="T30" fmla="*/ 0 w 157"/>
                      <a:gd name="T31" fmla="*/ 56 h 96"/>
                      <a:gd name="T32" fmla="*/ 5 w 157"/>
                      <a:gd name="T33" fmla="*/ 68 h 96"/>
                      <a:gd name="T34" fmla="*/ 15 w 157"/>
                      <a:gd name="T35" fmla="*/ 80 h 96"/>
                      <a:gd name="T36" fmla="*/ 33 w 157"/>
                      <a:gd name="T37" fmla="*/ 89 h 96"/>
                      <a:gd name="T38" fmla="*/ 54 w 157"/>
                      <a:gd name="T39" fmla="*/ 95 h 96"/>
                      <a:gd name="T40" fmla="*/ 79 w 157"/>
                      <a:gd name="T41" fmla="*/ 96 h 9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7"/>
                      <a:gd name="T64" fmla="*/ 0 h 96"/>
                      <a:gd name="T65" fmla="*/ 157 w 157"/>
                      <a:gd name="T66" fmla="*/ 96 h 9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7" h="96">
                        <a:moveTo>
                          <a:pt x="79" y="96"/>
                        </a:moveTo>
                        <a:lnTo>
                          <a:pt x="103" y="95"/>
                        </a:lnTo>
                        <a:lnTo>
                          <a:pt x="125" y="89"/>
                        </a:lnTo>
                        <a:lnTo>
                          <a:pt x="142" y="80"/>
                        </a:lnTo>
                        <a:lnTo>
                          <a:pt x="154" y="68"/>
                        </a:lnTo>
                        <a:lnTo>
                          <a:pt x="157" y="56"/>
                        </a:lnTo>
                        <a:lnTo>
                          <a:pt x="154" y="41"/>
                        </a:lnTo>
                        <a:lnTo>
                          <a:pt x="142" y="26"/>
                        </a:lnTo>
                        <a:lnTo>
                          <a:pt x="125" y="14"/>
                        </a:lnTo>
                        <a:lnTo>
                          <a:pt x="103" y="5"/>
                        </a:lnTo>
                        <a:lnTo>
                          <a:pt x="79" y="0"/>
                        </a:lnTo>
                        <a:lnTo>
                          <a:pt x="54" y="5"/>
                        </a:lnTo>
                        <a:lnTo>
                          <a:pt x="33" y="14"/>
                        </a:lnTo>
                        <a:lnTo>
                          <a:pt x="15" y="26"/>
                        </a:lnTo>
                        <a:lnTo>
                          <a:pt x="5" y="41"/>
                        </a:lnTo>
                        <a:lnTo>
                          <a:pt x="0" y="56"/>
                        </a:lnTo>
                        <a:lnTo>
                          <a:pt x="5" y="68"/>
                        </a:lnTo>
                        <a:lnTo>
                          <a:pt x="15" y="80"/>
                        </a:lnTo>
                        <a:lnTo>
                          <a:pt x="33" y="89"/>
                        </a:lnTo>
                        <a:lnTo>
                          <a:pt x="54" y="95"/>
                        </a:lnTo>
                        <a:lnTo>
                          <a:pt x="79" y="96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217"/>
                  <p:cNvSpPr>
                    <a:spLocks/>
                  </p:cNvSpPr>
                  <p:nvPr/>
                </p:nvSpPr>
                <p:spPr bwMode="auto">
                  <a:xfrm>
                    <a:off x="2224363" y="4670444"/>
                    <a:ext cx="394377" cy="194638"/>
                  </a:xfrm>
                  <a:custGeom>
                    <a:avLst/>
                    <a:gdLst>
                      <a:gd name="T0" fmla="*/ 68 w 137"/>
                      <a:gd name="T1" fmla="*/ 84 h 84"/>
                      <a:gd name="T2" fmla="*/ 89 w 137"/>
                      <a:gd name="T3" fmla="*/ 81 h 84"/>
                      <a:gd name="T4" fmla="*/ 108 w 137"/>
                      <a:gd name="T5" fmla="*/ 76 h 84"/>
                      <a:gd name="T6" fmla="*/ 123 w 137"/>
                      <a:gd name="T7" fmla="*/ 69 h 84"/>
                      <a:gd name="T8" fmla="*/ 132 w 137"/>
                      <a:gd name="T9" fmla="*/ 58 h 84"/>
                      <a:gd name="T10" fmla="*/ 137 w 137"/>
                      <a:gd name="T11" fmla="*/ 48 h 84"/>
                      <a:gd name="T12" fmla="*/ 132 w 137"/>
                      <a:gd name="T13" fmla="*/ 34 h 84"/>
                      <a:gd name="T14" fmla="*/ 123 w 137"/>
                      <a:gd name="T15" fmla="*/ 22 h 84"/>
                      <a:gd name="T16" fmla="*/ 108 w 137"/>
                      <a:gd name="T17" fmla="*/ 10 h 84"/>
                      <a:gd name="T18" fmla="*/ 89 w 137"/>
                      <a:gd name="T19" fmla="*/ 3 h 84"/>
                      <a:gd name="T20" fmla="*/ 68 w 137"/>
                      <a:gd name="T21" fmla="*/ 0 h 84"/>
                      <a:gd name="T22" fmla="*/ 46 w 137"/>
                      <a:gd name="T23" fmla="*/ 3 h 84"/>
                      <a:gd name="T24" fmla="*/ 26 w 137"/>
                      <a:gd name="T25" fmla="*/ 10 h 84"/>
                      <a:gd name="T26" fmla="*/ 13 w 137"/>
                      <a:gd name="T27" fmla="*/ 22 h 84"/>
                      <a:gd name="T28" fmla="*/ 3 w 137"/>
                      <a:gd name="T29" fmla="*/ 34 h 84"/>
                      <a:gd name="T30" fmla="*/ 0 w 137"/>
                      <a:gd name="T31" fmla="*/ 48 h 84"/>
                      <a:gd name="T32" fmla="*/ 3 w 137"/>
                      <a:gd name="T33" fmla="*/ 58 h 84"/>
                      <a:gd name="T34" fmla="*/ 13 w 137"/>
                      <a:gd name="T35" fmla="*/ 69 h 84"/>
                      <a:gd name="T36" fmla="*/ 26 w 137"/>
                      <a:gd name="T37" fmla="*/ 76 h 84"/>
                      <a:gd name="T38" fmla="*/ 46 w 137"/>
                      <a:gd name="T39" fmla="*/ 81 h 84"/>
                      <a:gd name="T40" fmla="*/ 68 w 137"/>
                      <a:gd name="T41" fmla="*/ 84 h 8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7"/>
                      <a:gd name="T64" fmla="*/ 0 h 84"/>
                      <a:gd name="T65" fmla="*/ 137 w 137"/>
                      <a:gd name="T66" fmla="*/ 84 h 8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7" h="84">
                        <a:moveTo>
                          <a:pt x="68" y="84"/>
                        </a:moveTo>
                        <a:lnTo>
                          <a:pt x="89" y="81"/>
                        </a:lnTo>
                        <a:lnTo>
                          <a:pt x="108" y="76"/>
                        </a:lnTo>
                        <a:lnTo>
                          <a:pt x="123" y="69"/>
                        </a:lnTo>
                        <a:lnTo>
                          <a:pt x="132" y="58"/>
                        </a:lnTo>
                        <a:lnTo>
                          <a:pt x="137" y="48"/>
                        </a:lnTo>
                        <a:lnTo>
                          <a:pt x="132" y="34"/>
                        </a:lnTo>
                        <a:lnTo>
                          <a:pt x="123" y="22"/>
                        </a:lnTo>
                        <a:lnTo>
                          <a:pt x="108" y="10"/>
                        </a:lnTo>
                        <a:lnTo>
                          <a:pt x="89" y="3"/>
                        </a:lnTo>
                        <a:lnTo>
                          <a:pt x="68" y="0"/>
                        </a:lnTo>
                        <a:lnTo>
                          <a:pt x="46" y="3"/>
                        </a:lnTo>
                        <a:lnTo>
                          <a:pt x="26" y="10"/>
                        </a:lnTo>
                        <a:lnTo>
                          <a:pt x="13" y="22"/>
                        </a:lnTo>
                        <a:lnTo>
                          <a:pt x="3" y="34"/>
                        </a:lnTo>
                        <a:lnTo>
                          <a:pt x="0" y="48"/>
                        </a:lnTo>
                        <a:lnTo>
                          <a:pt x="3" y="58"/>
                        </a:lnTo>
                        <a:lnTo>
                          <a:pt x="13" y="69"/>
                        </a:lnTo>
                        <a:lnTo>
                          <a:pt x="26" y="76"/>
                        </a:lnTo>
                        <a:lnTo>
                          <a:pt x="46" y="81"/>
                        </a:lnTo>
                        <a:lnTo>
                          <a:pt x="68" y="8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218"/>
                  <p:cNvSpPr>
                    <a:spLocks/>
                  </p:cNvSpPr>
                  <p:nvPr/>
                </p:nvSpPr>
                <p:spPr bwMode="auto">
                  <a:xfrm>
                    <a:off x="2250271" y="4672761"/>
                    <a:ext cx="336804" cy="164515"/>
                  </a:xfrm>
                  <a:custGeom>
                    <a:avLst/>
                    <a:gdLst>
                      <a:gd name="T0" fmla="*/ 59 w 117"/>
                      <a:gd name="T1" fmla="*/ 71 h 71"/>
                      <a:gd name="T2" fmla="*/ 82 w 117"/>
                      <a:gd name="T3" fmla="*/ 69 h 71"/>
                      <a:gd name="T4" fmla="*/ 101 w 117"/>
                      <a:gd name="T5" fmla="*/ 62 h 71"/>
                      <a:gd name="T6" fmla="*/ 113 w 117"/>
                      <a:gd name="T7" fmla="*/ 53 h 71"/>
                      <a:gd name="T8" fmla="*/ 117 w 117"/>
                      <a:gd name="T9" fmla="*/ 41 h 71"/>
                      <a:gd name="T10" fmla="*/ 114 w 117"/>
                      <a:gd name="T11" fmla="*/ 29 h 71"/>
                      <a:gd name="T12" fmla="*/ 107 w 117"/>
                      <a:gd name="T13" fmla="*/ 18 h 71"/>
                      <a:gd name="T14" fmla="*/ 94 w 117"/>
                      <a:gd name="T15" fmla="*/ 9 h 71"/>
                      <a:gd name="T16" fmla="*/ 77 w 117"/>
                      <a:gd name="T17" fmla="*/ 2 h 71"/>
                      <a:gd name="T18" fmla="*/ 59 w 117"/>
                      <a:gd name="T19" fmla="*/ 0 h 71"/>
                      <a:gd name="T20" fmla="*/ 40 w 117"/>
                      <a:gd name="T21" fmla="*/ 2 h 71"/>
                      <a:gd name="T22" fmla="*/ 23 w 117"/>
                      <a:gd name="T23" fmla="*/ 9 h 71"/>
                      <a:gd name="T24" fmla="*/ 11 w 117"/>
                      <a:gd name="T25" fmla="*/ 18 h 71"/>
                      <a:gd name="T26" fmla="*/ 3 w 117"/>
                      <a:gd name="T27" fmla="*/ 29 h 71"/>
                      <a:gd name="T28" fmla="*/ 0 w 117"/>
                      <a:gd name="T29" fmla="*/ 41 h 71"/>
                      <a:gd name="T30" fmla="*/ 4 w 117"/>
                      <a:gd name="T31" fmla="*/ 53 h 71"/>
                      <a:gd name="T32" fmla="*/ 17 w 117"/>
                      <a:gd name="T33" fmla="*/ 62 h 71"/>
                      <a:gd name="T34" fmla="*/ 35 w 117"/>
                      <a:gd name="T35" fmla="*/ 69 h 71"/>
                      <a:gd name="T36" fmla="*/ 59 w 117"/>
                      <a:gd name="T37" fmla="*/ 71 h 7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7"/>
                      <a:gd name="T58" fmla="*/ 0 h 71"/>
                      <a:gd name="T59" fmla="*/ 117 w 117"/>
                      <a:gd name="T60" fmla="*/ 71 h 7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7" h="71">
                        <a:moveTo>
                          <a:pt x="59" y="71"/>
                        </a:moveTo>
                        <a:lnTo>
                          <a:pt x="82" y="69"/>
                        </a:lnTo>
                        <a:lnTo>
                          <a:pt x="101" y="62"/>
                        </a:lnTo>
                        <a:lnTo>
                          <a:pt x="113" y="53"/>
                        </a:lnTo>
                        <a:lnTo>
                          <a:pt x="117" y="41"/>
                        </a:lnTo>
                        <a:lnTo>
                          <a:pt x="114" y="29"/>
                        </a:lnTo>
                        <a:lnTo>
                          <a:pt x="107" y="18"/>
                        </a:lnTo>
                        <a:lnTo>
                          <a:pt x="94" y="9"/>
                        </a:lnTo>
                        <a:lnTo>
                          <a:pt x="77" y="2"/>
                        </a:lnTo>
                        <a:lnTo>
                          <a:pt x="59" y="0"/>
                        </a:lnTo>
                        <a:lnTo>
                          <a:pt x="40" y="2"/>
                        </a:lnTo>
                        <a:lnTo>
                          <a:pt x="23" y="9"/>
                        </a:lnTo>
                        <a:lnTo>
                          <a:pt x="11" y="18"/>
                        </a:lnTo>
                        <a:lnTo>
                          <a:pt x="3" y="29"/>
                        </a:lnTo>
                        <a:lnTo>
                          <a:pt x="0" y="41"/>
                        </a:lnTo>
                        <a:lnTo>
                          <a:pt x="4" y="53"/>
                        </a:lnTo>
                        <a:lnTo>
                          <a:pt x="17" y="62"/>
                        </a:lnTo>
                        <a:lnTo>
                          <a:pt x="35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219"/>
                  <p:cNvSpPr>
                    <a:spLocks/>
                  </p:cNvSpPr>
                  <p:nvPr/>
                </p:nvSpPr>
                <p:spPr bwMode="auto">
                  <a:xfrm>
                    <a:off x="2279057" y="4672761"/>
                    <a:ext cx="282109" cy="139027"/>
                  </a:xfrm>
                  <a:custGeom>
                    <a:avLst/>
                    <a:gdLst>
                      <a:gd name="T0" fmla="*/ 49 w 98"/>
                      <a:gd name="T1" fmla="*/ 60 h 60"/>
                      <a:gd name="T2" fmla="*/ 69 w 98"/>
                      <a:gd name="T3" fmla="*/ 59 h 60"/>
                      <a:gd name="T4" fmla="*/ 84 w 98"/>
                      <a:gd name="T5" fmla="*/ 53 h 60"/>
                      <a:gd name="T6" fmla="*/ 94 w 98"/>
                      <a:gd name="T7" fmla="*/ 44 h 60"/>
                      <a:gd name="T8" fmla="*/ 98 w 98"/>
                      <a:gd name="T9" fmla="*/ 35 h 60"/>
                      <a:gd name="T10" fmla="*/ 94 w 98"/>
                      <a:gd name="T11" fmla="*/ 23 h 60"/>
                      <a:gd name="T12" fmla="*/ 84 w 98"/>
                      <a:gd name="T13" fmla="*/ 12 h 60"/>
                      <a:gd name="T14" fmla="*/ 69 w 98"/>
                      <a:gd name="T15" fmla="*/ 3 h 60"/>
                      <a:gd name="T16" fmla="*/ 49 w 98"/>
                      <a:gd name="T17" fmla="*/ 0 h 60"/>
                      <a:gd name="T18" fmla="*/ 30 w 98"/>
                      <a:gd name="T19" fmla="*/ 3 h 60"/>
                      <a:gd name="T20" fmla="*/ 15 w 98"/>
                      <a:gd name="T21" fmla="*/ 12 h 60"/>
                      <a:gd name="T22" fmla="*/ 4 w 98"/>
                      <a:gd name="T23" fmla="*/ 23 h 60"/>
                      <a:gd name="T24" fmla="*/ 0 w 98"/>
                      <a:gd name="T25" fmla="*/ 35 h 60"/>
                      <a:gd name="T26" fmla="*/ 4 w 98"/>
                      <a:gd name="T27" fmla="*/ 44 h 60"/>
                      <a:gd name="T28" fmla="*/ 15 w 98"/>
                      <a:gd name="T29" fmla="*/ 53 h 60"/>
                      <a:gd name="T30" fmla="*/ 30 w 98"/>
                      <a:gd name="T31" fmla="*/ 59 h 60"/>
                      <a:gd name="T32" fmla="*/ 49 w 98"/>
                      <a:gd name="T33" fmla="*/ 6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8"/>
                      <a:gd name="T52" fmla="*/ 0 h 60"/>
                      <a:gd name="T53" fmla="*/ 98 w 98"/>
                      <a:gd name="T54" fmla="*/ 60 h 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8" h="60">
                        <a:moveTo>
                          <a:pt x="49" y="60"/>
                        </a:moveTo>
                        <a:lnTo>
                          <a:pt x="69" y="59"/>
                        </a:lnTo>
                        <a:lnTo>
                          <a:pt x="84" y="53"/>
                        </a:lnTo>
                        <a:lnTo>
                          <a:pt x="94" y="44"/>
                        </a:lnTo>
                        <a:lnTo>
                          <a:pt x="98" y="35"/>
                        </a:lnTo>
                        <a:lnTo>
                          <a:pt x="94" y="23"/>
                        </a:lnTo>
                        <a:lnTo>
                          <a:pt x="84" y="12"/>
                        </a:lnTo>
                        <a:lnTo>
                          <a:pt x="69" y="3"/>
                        </a:lnTo>
                        <a:lnTo>
                          <a:pt x="49" y="0"/>
                        </a:lnTo>
                        <a:lnTo>
                          <a:pt x="30" y="3"/>
                        </a:lnTo>
                        <a:lnTo>
                          <a:pt x="15" y="12"/>
                        </a:lnTo>
                        <a:lnTo>
                          <a:pt x="4" y="23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5" y="53"/>
                        </a:lnTo>
                        <a:lnTo>
                          <a:pt x="30" y="59"/>
                        </a:lnTo>
                        <a:lnTo>
                          <a:pt x="49" y="60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220"/>
                  <p:cNvSpPr>
                    <a:spLocks/>
                  </p:cNvSpPr>
                  <p:nvPr/>
                </p:nvSpPr>
                <p:spPr bwMode="auto">
                  <a:xfrm>
                    <a:off x="2307844" y="4677396"/>
                    <a:ext cx="224536" cy="111222"/>
                  </a:xfrm>
                  <a:custGeom>
                    <a:avLst/>
                    <a:gdLst>
                      <a:gd name="T0" fmla="*/ 39 w 78"/>
                      <a:gd name="T1" fmla="*/ 48 h 48"/>
                      <a:gd name="T2" fmla="*/ 54 w 78"/>
                      <a:gd name="T3" fmla="*/ 45 h 48"/>
                      <a:gd name="T4" fmla="*/ 68 w 78"/>
                      <a:gd name="T5" fmla="*/ 40 h 48"/>
                      <a:gd name="T6" fmla="*/ 75 w 78"/>
                      <a:gd name="T7" fmla="*/ 34 h 48"/>
                      <a:gd name="T8" fmla="*/ 78 w 78"/>
                      <a:gd name="T9" fmla="*/ 27 h 48"/>
                      <a:gd name="T10" fmla="*/ 75 w 78"/>
                      <a:gd name="T11" fmla="*/ 18 h 48"/>
                      <a:gd name="T12" fmla="*/ 68 w 78"/>
                      <a:gd name="T13" fmla="*/ 9 h 48"/>
                      <a:gd name="T14" fmla="*/ 54 w 78"/>
                      <a:gd name="T15" fmla="*/ 1 h 48"/>
                      <a:gd name="T16" fmla="*/ 39 w 78"/>
                      <a:gd name="T17" fmla="*/ 0 h 48"/>
                      <a:gd name="T18" fmla="*/ 24 w 78"/>
                      <a:gd name="T19" fmla="*/ 1 h 48"/>
                      <a:gd name="T20" fmla="*/ 11 w 78"/>
                      <a:gd name="T21" fmla="*/ 9 h 48"/>
                      <a:gd name="T22" fmla="*/ 3 w 78"/>
                      <a:gd name="T23" fmla="*/ 18 h 48"/>
                      <a:gd name="T24" fmla="*/ 0 w 78"/>
                      <a:gd name="T25" fmla="*/ 27 h 48"/>
                      <a:gd name="T26" fmla="*/ 3 w 78"/>
                      <a:gd name="T27" fmla="*/ 34 h 48"/>
                      <a:gd name="T28" fmla="*/ 11 w 78"/>
                      <a:gd name="T29" fmla="*/ 40 h 48"/>
                      <a:gd name="T30" fmla="*/ 24 w 78"/>
                      <a:gd name="T31" fmla="*/ 45 h 48"/>
                      <a:gd name="T32" fmla="*/ 39 w 78"/>
                      <a:gd name="T33" fmla="*/ 48 h 4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8"/>
                      <a:gd name="T52" fmla="*/ 0 h 48"/>
                      <a:gd name="T53" fmla="*/ 78 w 78"/>
                      <a:gd name="T54" fmla="*/ 48 h 4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8" h="48">
                        <a:moveTo>
                          <a:pt x="39" y="48"/>
                        </a:moveTo>
                        <a:lnTo>
                          <a:pt x="54" y="45"/>
                        </a:lnTo>
                        <a:lnTo>
                          <a:pt x="68" y="40"/>
                        </a:lnTo>
                        <a:lnTo>
                          <a:pt x="75" y="34"/>
                        </a:lnTo>
                        <a:lnTo>
                          <a:pt x="78" y="27"/>
                        </a:lnTo>
                        <a:lnTo>
                          <a:pt x="75" y="18"/>
                        </a:lnTo>
                        <a:lnTo>
                          <a:pt x="68" y="9"/>
                        </a:lnTo>
                        <a:lnTo>
                          <a:pt x="54" y="1"/>
                        </a:lnTo>
                        <a:lnTo>
                          <a:pt x="39" y="0"/>
                        </a:lnTo>
                        <a:lnTo>
                          <a:pt x="24" y="1"/>
                        </a:lnTo>
                        <a:lnTo>
                          <a:pt x="11" y="9"/>
                        </a:lnTo>
                        <a:lnTo>
                          <a:pt x="3" y="18"/>
                        </a:lnTo>
                        <a:lnTo>
                          <a:pt x="0" y="27"/>
                        </a:lnTo>
                        <a:lnTo>
                          <a:pt x="3" y="34"/>
                        </a:lnTo>
                        <a:lnTo>
                          <a:pt x="11" y="40"/>
                        </a:lnTo>
                        <a:lnTo>
                          <a:pt x="24" y="45"/>
                        </a:lnTo>
                        <a:lnTo>
                          <a:pt x="39" y="48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221"/>
                  <p:cNvSpPr>
                    <a:spLocks/>
                  </p:cNvSpPr>
                  <p:nvPr/>
                </p:nvSpPr>
                <p:spPr bwMode="auto">
                  <a:xfrm>
                    <a:off x="2333752" y="4677396"/>
                    <a:ext cx="172720" cy="83416"/>
                  </a:xfrm>
                  <a:custGeom>
                    <a:avLst/>
                    <a:gdLst>
                      <a:gd name="T0" fmla="*/ 30 w 60"/>
                      <a:gd name="T1" fmla="*/ 36 h 36"/>
                      <a:gd name="T2" fmla="*/ 45 w 60"/>
                      <a:gd name="T3" fmla="*/ 34 h 36"/>
                      <a:gd name="T4" fmla="*/ 56 w 60"/>
                      <a:gd name="T5" fmla="*/ 28 h 36"/>
                      <a:gd name="T6" fmla="*/ 60 w 60"/>
                      <a:gd name="T7" fmla="*/ 21 h 36"/>
                      <a:gd name="T8" fmla="*/ 56 w 60"/>
                      <a:gd name="T9" fmla="*/ 12 h 36"/>
                      <a:gd name="T10" fmla="*/ 45 w 60"/>
                      <a:gd name="T11" fmla="*/ 4 h 36"/>
                      <a:gd name="T12" fmla="*/ 30 w 60"/>
                      <a:gd name="T13" fmla="*/ 0 h 36"/>
                      <a:gd name="T14" fmla="*/ 15 w 60"/>
                      <a:gd name="T15" fmla="*/ 4 h 36"/>
                      <a:gd name="T16" fmla="*/ 5 w 60"/>
                      <a:gd name="T17" fmla="*/ 12 h 36"/>
                      <a:gd name="T18" fmla="*/ 0 w 60"/>
                      <a:gd name="T19" fmla="*/ 21 h 36"/>
                      <a:gd name="T20" fmla="*/ 5 w 60"/>
                      <a:gd name="T21" fmla="*/ 28 h 36"/>
                      <a:gd name="T22" fmla="*/ 15 w 60"/>
                      <a:gd name="T23" fmla="*/ 34 h 36"/>
                      <a:gd name="T24" fmla="*/ 30 w 60"/>
                      <a:gd name="T25" fmla="*/ 36 h 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6"/>
                      <a:gd name="T41" fmla="*/ 60 w 60"/>
                      <a:gd name="T42" fmla="*/ 36 h 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6">
                        <a:moveTo>
                          <a:pt x="30" y="36"/>
                        </a:moveTo>
                        <a:lnTo>
                          <a:pt x="45" y="34"/>
                        </a:lnTo>
                        <a:lnTo>
                          <a:pt x="56" y="28"/>
                        </a:lnTo>
                        <a:lnTo>
                          <a:pt x="60" y="21"/>
                        </a:lnTo>
                        <a:lnTo>
                          <a:pt x="56" y="12"/>
                        </a:lnTo>
                        <a:lnTo>
                          <a:pt x="45" y="4"/>
                        </a:lnTo>
                        <a:lnTo>
                          <a:pt x="30" y="0"/>
                        </a:lnTo>
                        <a:lnTo>
                          <a:pt x="15" y="4"/>
                        </a:lnTo>
                        <a:lnTo>
                          <a:pt x="5" y="12"/>
                        </a:lnTo>
                        <a:lnTo>
                          <a:pt x="0" y="21"/>
                        </a:lnTo>
                        <a:lnTo>
                          <a:pt x="5" y="28"/>
                        </a:lnTo>
                        <a:lnTo>
                          <a:pt x="15" y="34"/>
                        </a:ln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2"/>
                  <p:cNvSpPr>
                    <a:spLocks/>
                  </p:cNvSpPr>
                  <p:nvPr/>
                </p:nvSpPr>
                <p:spPr bwMode="auto">
                  <a:xfrm>
                    <a:off x="2382689" y="4693615"/>
                    <a:ext cx="115147" cy="55611"/>
                  </a:xfrm>
                  <a:custGeom>
                    <a:avLst/>
                    <a:gdLst>
                      <a:gd name="T0" fmla="*/ 21 w 40"/>
                      <a:gd name="T1" fmla="*/ 24 h 24"/>
                      <a:gd name="T2" fmla="*/ 27 w 40"/>
                      <a:gd name="T3" fmla="*/ 24 h 24"/>
                      <a:gd name="T4" fmla="*/ 31 w 40"/>
                      <a:gd name="T5" fmla="*/ 23 h 24"/>
                      <a:gd name="T6" fmla="*/ 36 w 40"/>
                      <a:gd name="T7" fmla="*/ 20 h 24"/>
                      <a:gd name="T8" fmla="*/ 39 w 40"/>
                      <a:gd name="T9" fmla="*/ 18 h 24"/>
                      <a:gd name="T10" fmla="*/ 40 w 40"/>
                      <a:gd name="T11" fmla="*/ 14 h 24"/>
                      <a:gd name="T12" fmla="*/ 39 w 40"/>
                      <a:gd name="T13" fmla="*/ 11 h 24"/>
                      <a:gd name="T14" fmla="*/ 36 w 40"/>
                      <a:gd name="T15" fmla="*/ 8 h 24"/>
                      <a:gd name="T16" fmla="*/ 31 w 40"/>
                      <a:gd name="T17" fmla="*/ 3 h 24"/>
                      <a:gd name="T18" fmla="*/ 27 w 40"/>
                      <a:gd name="T19" fmla="*/ 2 h 24"/>
                      <a:gd name="T20" fmla="*/ 21 w 40"/>
                      <a:gd name="T21" fmla="*/ 0 h 24"/>
                      <a:gd name="T22" fmla="*/ 13 w 40"/>
                      <a:gd name="T23" fmla="*/ 2 h 24"/>
                      <a:gd name="T24" fmla="*/ 9 w 40"/>
                      <a:gd name="T25" fmla="*/ 3 h 24"/>
                      <a:gd name="T26" fmla="*/ 4 w 40"/>
                      <a:gd name="T27" fmla="*/ 8 h 24"/>
                      <a:gd name="T28" fmla="*/ 1 w 40"/>
                      <a:gd name="T29" fmla="*/ 11 h 24"/>
                      <a:gd name="T30" fmla="*/ 0 w 40"/>
                      <a:gd name="T31" fmla="*/ 14 h 24"/>
                      <a:gd name="T32" fmla="*/ 1 w 40"/>
                      <a:gd name="T33" fmla="*/ 18 h 24"/>
                      <a:gd name="T34" fmla="*/ 4 w 40"/>
                      <a:gd name="T35" fmla="*/ 20 h 24"/>
                      <a:gd name="T36" fmla="*/ 9 w 40"/>
                      <a:gd name="T37" fmla="*/ 23 h 24"/>
                      <a:gd name="T38" fmla="*/ 13 w 40"/>
                      <a:gd name="T39" fmla="*/ 24 h 24"/>
                      <a:gd name="T40" fmla="*/ 21 w 40"/>
                      <a:gd name="T41" fmla="*/ 24 h 2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0"/>
                      <a:gd name="T64" fmla="*/ 0 h 24"/>
                      <a:gd name="T65" fmla="*/ 40 w 40"/>
                      <a:gd name="T66" fmla="*/ 24 h 2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0" h="24">
                        <a:moveTo>
                          <a:pt x="21" y="24"/>
                        </a:move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6" y="20"/>
                        </a:lnTo>
                        <a:lnTo>
                          <a:pt x="39" y="18"/>
                        </a:lnTo>
                        <a:lnTo>
                          <a:pt x="40" y="14"/>
                        </a:lnTo>
                        <a:lnTo>
                          <a:pt x="39" y="11"/>
                        </a:lnTo>
                        <a:lnTo>
                          <a:pt x="36" y="8"/>
                        </a:lnTo>
                        <a:lnTo>
                          <a:pt x="31" y="3"/>
                        </a:lnTo>
                        <a:lnTo>
                          <a:pt x="27" y="2"/>
                        </a:lnTo>
                        <a:lnTo>
                          <a:pt x="21" y="0"/>
                        </a:lnTo>
                        <a:lnTo>
                          <a:pt x="13" y="2"/>
                        </a:lnTo>
                        <a:lnTo>
                          <a:pt x="9" y="3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1" y="18"/>
                        </a:lnTo>
                        <a:lnTo>
                          <a:pt x="4" y="20"/>
                        </a:lnTo>
                        <a:lnTo>
                          <a:pt x="9" y="23"/>
                        </a:lnTo>
                        <a:lnTo>
                          <a:pt x="13" y="24"/>
                        </a:lnTo>
                        <a:lnTo>
                          <a:pt x="21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223"/>
                  <p:cNvSpPr>
                    <a:spLocks/>
                  </p:cNvSpPr>
                  <p:nvPr/>
                </p:nvSpPr>
                <p:spPr bwMode="auto">
                  <a:xfrm>
                    <a:off x="2497836" y="5252040"/>
                    <a:ext cx="782997" cy="576962"/>
                  </a:xfrm>
                  <a:custGeom>
                    <a:avLst/>
                    <a:gdLst>
                      <a:gd name="T0" fmla="*/ 119 w 272"/>
                      <a:gd name="T1" fmla="*/ 249 h 249"/>
                      <a:gd name="T2" fmla="*/ 87 w 272"/>
                      <a:gd name="T3" fmla="*/ 245 h 249"/>
                      <a:gd name="T4" fmla="*/ 61 w 272"/>
                      <a:gd name="T5" fmla="*/ 236 h 249"/>
                      <a:gd name="T6" fmla="*/ 40 w 272"/>
                      <a:gd name="T7" fmla="*/ 225 h 249"/>
                      <a:gd name="T8" fmla="*/ 25 w 272"/>
                      <a:gd name="T9" fmla="*/ 214 h 249"/>
                      <a:gd name="T10" fmla="*/ 15 w 272"/>
                      <a:gd name="T11" fmla="*/ 200 h 249"/>
                      <a:gd name="T12" fmla="*/ 8 w 272"/>
                      <a:gd name="T13" fmla="*/ 188 h 249"/>
                      <a:gd name="T14" fmla="*/ 3 w 272"/>
                      <a:gd name="T15" fmla="*/ 179 h 249"/>
                      <a:gd name="T16" fmla="*/ 0 w 272"/>
                      <a:gd name="T17" fmla="*/ 172 h 249"/>
                      <a:gd name="T18" fmla="*/ 0 w 272"/>
                      <a:gd name="T19" fmla="*/ 169 h 249"/>
                      <a:gd name="T20" fmla="*/ 0 w 272"/>
                      <a:gd name="T21" fmla="*/ 0 h 249"/>
                      <a:gd name="T22" fmla="*/ 272 w 272"/>
                      <a:gd name="T23" fmla="*/ 1 h 249"/>
                      <a:gd name="T24" fmla="*/ 272 w 272"/>
                      <a:gd name="T25" fmla="*/ 166 h 249"/>
                      <a:gd name="T26" fmla="*/ 266 w 272"/>
                      <a:gd name="T27" fmla="*/ 179 h 249"/>
                      <a:gd name="T28" fmla="*/ 258 w 272"/>
                      <a:gd name="T29" fmla="*/ 191 h 249"/>
                      <a:gd name="T30" fmla="*/ 252 w 272"/>
                      <a:gd name="T31" fmla="*/ 202 h 249"/>
                      <a:gd name="T32" fmla="*/ 248 w 272"/>
                      <a:gd name="T33" fmla="*/ 208 h 249"/>
                      <a:gd name="T34" fmla="*/ 246 w 272"/>
                      <a:gd name="T35" fmla="*/ 211 h 249"/>
                      <a:gd name="T36" fmla="*/ 233 w 272"/>
                      <a:gd name="T37" fmla="*/ 222 h 249"/>
                      <a:gd name="T38" fmla="*/ 215 w 272"/>
                      <a:gd name="T39" fmla="*/ 233 h 249"/>
                      <a:gd name="T40" fmla="*/ 194 w 272"/>
                      <a:gd name="T41" fmla="*/ 239 h 249"/>
                      <a:gd name="T42" fmla="*/ 172 w 272"/>
                      <a:gd name="T43" fmla="*/ 243 h 249"/>
                      <a:gd name="T44" fmla="*/ 152 w 272"/>
                      <a:gd name="T45" fmla="*/ 246 h 249"/>
                      <a:gd name="T46" fmla="*/ 134 w 272"/>
                      <a:gd name="T47" fmla="*/ 248 h 249"/>
                      <a:gd name="T48" fmla="*/ 122 w 272"/>
                      <a:gd name="T49" fmla="*/ 248 h 249"/>
                      <a:gd name="T50" fmla="*/ 119 w 272"/>
                      <a:gd name="T51" fmla="*/ 249 h 2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2"/>
                      <a:gd name="T79" fmla="*/ 0 h 249"/>
                      <a:gd name="T80" fmla="*/ 272 w 272"/>
                      <a:gd name="T81" fmla="*/ 249 h 2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2" h="249">
                        <a:moveTo>
                          <a:pt x="119" y="249"/>
                        </a:moveTo>
                        <a:lnTo>
                          <a:pt x="87" y="245"/>
                        </a:lnTo>
                        <a:lnTo>
                          <a:pt x="61" y="236"/>
                        </a:lnTo>
                        <a:lnTo>
                          <a:pt x="40" y="225"/>
                        </a:lnTo>
                        <a:lnTo>
                          <a:pt x="25" y="214"/>
                        </a:lnTo>
                        <a:lnTo>
                          <a:pt x="15" y="200"/>
                        </a:lnTo>
                        <a:lnTo>
                          <a:pt x="8" y="188"/>
                        </a:lnTo>
                        <a:lnTo>
                          <a:pt x="3" y="179"/>
                        </a:lnTo>
                        <a:lnTo>
                          <a:pt x="0" y="172"/>
                        </a:ln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272" y="1"/>
                        </a:lnTo>
                        <a:lnTo>
                          <a:pt x="272" y="166"/>
                        </a:lnTo>
                        <a:lnTo>
                          <a:pt x="266" y="179"/>
                        </a:lnTo>
                        <a:lnTo>
                          <a:pt x="258" y="191"/>
                        </a:lnTo>
                        <a:lnTo>
                          <a:pt x="252" y="202"/>
                        </a:lnTo>
                        <a:lnTo>
                          <a:pt x="248" y="208"/>
                        </a:lnTo>
                        <a:lnTo>
                          <a:pt x="246" y="211"/>
                        </a:lnTo>
                        <a:lnTo>
                          <a:pt x="233" y="222"/>
                        </a:lnTo>
                        <a:lnTo>
                          <a:pt x="215" y="233"/>
                        </a:lnTo>
                        <a:lnTo>
                          <a:pt x="194" y="239"/>
                        </a:lnTo>
                        <a:lnTo>
                          <a:pt x="172" y="243"/>
                        </a:lnTo>
                        <a:lnTo>
                          <a:pt x="152" y="246"/>
                        </a:lnTo>
                        <a:lnTo>
                          <a:pt x="134" y="248"/>
                        </a:lnTo>
                        <a:lnTo>
                          <a:pt x="122" y="248"/>
                        </a:lnTo>
                        <a:lnTo>
                          <a:pt x="119" y="2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24"/>
                  <p:cNvSpPr>
                    <a:spLocks/>
                  </p:cNvSpPr>
                  <p:nvPr/>
                </p:nvSpPr>
                <p:spPr bwMode="auto">
                  <a:xfrm>
                    <a:off x="2497836" y="5252040"/>
                    <a:ext cx="782997" cy="576962"/>
                  </a:xfrm>
                  <a:custGeom>
                    <a:avLst/>
                    <a:gdLst>
                      <a:gd name="T0" fmla="*/ 119 w 272"/>
                      <a:gd name="T1" fmla="*/ 249 h 249"/>
                      <a:gd name="T2" fmla="*/ 87 w 272"/>
                      <a:gd name="T3" fmla="*/ 245 h 249"/>
                      <a:gd name="T4" fmla="*/ 61 w 272"/>
                      <a:gd name="T5" fmla="*/ 236 h 249"/>
                      <a:gd name="T6" fmla="*/ 40 w 272"/>
                      <a:gd name="T7" fmla="*/ 225 h 249"/>
                      <a:gd name="T8" fmla="*/ 25 w 272"/>
                      <a:gd name="T9" fmla="*/ 214 h 249"/>
                      <a:gd name="T10" fmla="*/ 15 w 272"/>
                      <a:gd name="T11" fmla="*/ 200 h 249"/>
                      <a:gd name="T12" fmla="*/ 8 w 272"/>
                      <a:gd name="T13" fmla="*/ 188 h 249"/>
                      <a:gd name="T14" fmla="*/ 3 w 272"/>
                      <a:gd name="T15" fmla="*/ 179 h 249"/>
                      <a:gd name="T16" fmla="*/ 0 w 272"/>
                      <a:gd name="T17" fmla="*/ 172 h 249"/>
                      <a:gd name="T18" fmla="*/ 0 w 272"/>
                      <a:gd name="T19" fmla="*/ 169 h 249"/>
                      <a:gd name="T20" fmla="*/ 0 w 272"/>
                      <a:gd name="T21" fmla="*/ 0 h 249"/>
                      <a:gd name="T22" fmla="*/ 272 w 272"/>
                      <a:gd name="T23" fmla="*/ 1 h 249"/>
                      <a:gd name="T24" fmla="*/ 272 w 272"/>
                      <a:gd name="T25" fmla="*/ 166 h 249"/>
                      <a:gd name="T26" fmla="*/ 266 w 272"/>
                      <a:gd name="T27" fmla="*/ 179 h 249"/>
                      <a:gd name="T28" fmla="*/ 258 w 272"/>
                      <a:gd name="T29" fmla="*/ 191 h 249"/>
                      <a:gd name="T30" fmla="*/ 252 w 272"/>
                      <a:gd name="T31" fmla="*/ 202 h 249"/>
                      <a:gd name="T32" fmla="*/ 248 w 272"/>
                      <a:gd name="T33" fmla="*/ 208 h 249"/>
                      <a:gd name="T34" fmla="*/ 246 w 272"/>
                      <a:gd name="T35" fmla="*/ 211 h 249"/>
                      <a:gd name="T36" fmla="*/ 233 w 272"/>
                      <a:gd name="T37" fmla="*/ 222 h 249"/>
                      <a:gd name="T38" fmla="*/ 215 w 272"/>
                      <a:gd name="T39" fmla="*/ 233 h 249"/>
                      <a:gd name="T40" fmla="*/ 194 w 272"/>
                      <a:gd name="T41" fmla="*/ 239 h 249"/>
                      <a:gd name="T42" fmla="*/ 172 w 272"/>
                      <a:gd name="T43" fmla="*/ 243 h 249"/>
                      <a:gd name="T44" fmla="*/ 152 w 272"/>
                      <a:gd name="T45" fmla="*/ 246 h 249"/>
                      <a:gd name="T46" fmla="*/ 134 w 272"/>
                      <a:gd name="T47" fmla="*/ 248 h 249"/>
                      <a:gd name="T48" fmla="*/ 122 w 272"/>
                      <a:gd name="T49" fmla="*/ 248 h 249"/>
                      <a:gd name="T50" fmla="*/ 119 w 272"/>
                      <a:gd name="T51" fmla="*/ 249 h 2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2"/>
                      <a:gd name="T79" fmla="*/ 0 h 249"/>
                      <a:gd name="T80" fmla="*/ 272 w 272"/>
                      <a:gd name="T81" fmla="*/ 249 h 2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2" h="249">
                        <a:moveTo>
                          <a:pt x="119" y="249"/>
                        </a:moveTo>
                        <a:lnTo>
                          <a:pt x="87" y="245"/>
                        </a:lnTo>
                        <a:lnTo>
                          <a:pt x="61" y="236"/>
                        </a:lnTo>
                        <a:lnTo>
                          <a:pt x="40" y="225"/>
                        </a:lnTo>
                        <a:lnTo>
                          <a:pt x="25" y="214"/>
                        </a:lnTo>
                        <a:lnTo>
                          <a:pt x="15" y="200"/>
                        </a:lnTo>
                        <a:lnTo>
                          <a:pt x="8" y="188"/>
                        </a:lnTo>
                        <a:lnTo>
                          <a:pt x="3" y="179"/>
                        </a:lnTo>
                        <a:lnTo>
                          <a:pt x="0" y="172"/>
                        </a:ln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272" y="1"/>
                        </a:lnTo>
                        <a:lnTo>
                          <a:pt x="272" y="166"/>
                        </a:lnTo>
                        <a:lnTo>
                          <a:pt x="266" y="179"/>
                        </a:lnTo>
                        <a:lnTo>
                          <a:pt x="258" y="191"/>
                        </a:lnTo>
                        <a:lnTo>
                          <a:pt x="252" y="202"/>
                        </a:lnTo>
                        <a:lnTo>
                          <a:pt x="248" y="208"/>
                        </a:lnTo>
                        <a:lnTo>
                          <a:pt x="246" y="211"/>
                        </a:lnTo>
                        <a:lnTo>
                          <a:pt x="233" y="222"/>
                        </a:lnTo>
                        <a:lnTo>
                          <a:pt x="215" y="233"/>
                        </a:lnTo>
                        <a:lnTo>
                          <a:pt x="194" y="239"/>
                        </a:lnTo>
                        <a:lnTo>
                          <a:pt x="172" y="243"/>
                        </a:lnTo>
                        <a:lnTo>
                          <a:pt x="152" y="246"/>
                        </a:lnTo>
                        <a:lnTo>
                          <a:pt x="134" y="248"/>
                        </a:lnTo>
                        <a:lnTo>
                          <a:pt x="122" y="248"/>
                        </a:lnTo>
                        <a:lnTo>
                          <a:pt x="119" y="249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225"/>
                  <p:cNvSpPr>
                    <a:spLocks/>
                  </p:cNvSpPr>
                  <p:nvPr/>
                </p:nvSpPr>
                <p:spPr bwMode="auto">
                  <a:xfrm>
                    <a:off x="2535259" y="5252040"/>
                    <a:ext cx="713909" cy="574645"/>
                  </a:xfrm>
                  <a:custGeom>
                    <a:avLst/>
                    <a:gdLst>
                      <a:gd name="T0" fmla="*/ 111 w 248"/>
                      <a:gd name="T1" fmla="*/ 248 h 248"/>
                      <a:gd name="T2" fmla="*/ 83 w 248"/>
                      <a:gd name="T3" fmla="*/ 245 h 248"/>
                      <a:gd name="T4" fmla="*/ 59 w 248"/>
                      <a:gd name="T5" fmla="*/ 237 h 248"/>
                      <a:gd name="T6" fmla="*/ 39 w 248"/>
                      <a:gd name="T7" fmla="*/ 227 h 248"/>
                      <a:gd name="T8" fmla="*/ 26 w 248"/>
                      <a:gd name="T9" fmla="*/ 216 h 248"/>
                      <a:gd name="T10" fmla="*/ 15 w 248"/>
                      <a:gd name="T11" fmla="*/ 205 h 248"/>
                      <a:gd name="T12" fmla="*/ 8 w 248"/>
                      <a:gd name="T13" fmla="*/ 194 h 248"/>
                      <a:gd name="T14" fmla="*/ 3 w 248"/>
                      <a:gd name="T15" fmla="*/ 185 h 248"/>
                      <a:gd name="T16" fmla="*/ 0 w 248"/>
                      <a:gd name="T17" fmla="*/ 179 h 248"/>
                      <a:gd name="T18" fmla="*/ 0 w 248"/>
                      <a:gd name="T19" fmla="*/ 176 h 248"/>
                      <a:gd name="T20" fmla="*/ 0 w 248"/>
                      <a:gd name="T21" fmla="*/ 0 h 248"/>
                      <a:gd name="T22" fmla="*/ 248 w 248"/>
                      <a:gd name="T23" fmla="*/ 1 h 248"/>
                      <a:gd name="T24" fmla="*/ 248 w 248"/>
                      <a:gd name="T25" fmla="*/ 160 h 248"/>
                      <a:gd name="T26" fmla="*/ 242 w 248"/>
                      <a:gd name="T27" fmla="*/ 172 h 248"/>
                      <a:gd name="T28" fmla="*/ 238 w 248"/>
                      <a:gd name="T29" fmla="*/ 184 h 248"/>
                      <a:gd name="T30" fmla="*/ 232 w 248"/>
                      <a:gd name="T31" fmla="*/ 194 h 248"/>
                      <a:gd name="T32" fmla="*/ 227 w 248"/>
                      <a:gd name="T33" fmla="*/ 200 h 248"/>
                      <a:gd name="T34" fmla="*/ 226 w 248"/>
                      <a:gd name="T35" fmla="*/ 203 h 248"/>
                      <a:gd name="T36" fmla="*/ 214 w 248"/>
                      <a:gd name="T37" fmla="*/ 215 h 248"/>
                      <a:gd name="T38" fmla="*/ 197 w 248"/>
                      <a:gd name="T39" fmla="*/ 224 h 248"/>
                      <a:gd name="T40" fmla="*/ 178 w 248"/>
                      <a:gd name="T41" fmla="*/ 231 h 248"/>
                      <a:gd name="T42" fmla="*/ 159 w 248"/>
                      <a:gd name="T43" fmla="*/ 237 h 248"/>
                      <a:gd name="T44" fmla="*/ 141 w 248"/>
                      <a:gd name="T45" fmla="*/ 242 h 248"/>
                      <a:gd name="T46" fmla="*/ 126 w 248"/>
                      <a:gd name="T47" fmla="*/ 245 h 248"/>
                      <a:gd name="T48" fmla="*/ 115 w 248"/>
                      <a:gd name="T49" fmla="*/ 248 h 248"/>
                      <a:gd name="T50" fmla="*/ 111 w 248"/>
                      <a:gd name="T51" fmla="*/ 248 h 2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8"/>
                      <a:gd name="T79" fmla="*/ 0 h 248"/>
                      <a:gd name="T80" fmla="*/ 248 w 248"/>
                      <a:gd name="T81" fmla="*/ 248 h 2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8" h="248">
                        <a:moveTo>
                          <a:pt x="111" y="248"/>
                        </a:moveTo>
                        <a:lnTo>
                          <a:pt x="83" y="245"/>
                        </a:lnTo>
                        <a:lnTo>
                          <a:pt x="59" y="237"/>
                        </a:lnTo>
                        <a:lnTo>
                          <a:pt x="39" y="227"/>
                        </a:lnTo>
                        <a:lnTo>
                          <a:pt x="26" y="216"/>
                        </a:lnTo>
                        <a:lnTo>
                          <a:pt x="15" y="205"/>
                        </a:lnTo>
                        <a:lnTo>
                          <a:pt x="8" y="194"/>
                        </a:lnTo>
                        <a:lnTo>
                          <a:pt x="3" y="185"/>
                        </a:lnTo>
                        <a:lnTo>
                          <a:pt x="0" y="179"/>
                        </a:lnTo>
                        <a:lnTo>
                          <a:pt x="0" y="176"/>
                        </a:lnTo>
                        <a:lnTo>
                          <a:pt x="0" y="0"/>
                        </a:lnTo>
                        <a:lnTo>
                          <a:pt x="248" y="1"/>
                        </a:lnTo>
                        <a:lnTo>
                          <a:pt x="248" y="160"/>
                        </a:lnTo>
                        <a:lnTo>
                          <a:pt x="242" y="172"/>
                        </a:lnTo>
                        <a:lnTo>
                          <a:pt x="238" y="184"/>
                        </a:lnTo>
                        <a:lnTo>
                          <a:pt x="232" y="194"/>
                        </a:lnTo>
                        <a:lnTo>
                          <a:pt x="227" y="200"/>
                        </a:lnTo>
                        <a:lnTo>
                          <a:pt x="226" y="203"/>
                        </a:lnTo>
                        <a:lnTo>
                          <a:pt x="214" y="215"/>
                        </a:lnTo>
                        <a:lnTo>
                          <a:pt x="197" y="224"/>
                        </a:lnTo>
                        <a:lnTo>
                          <a:pt x="178" y="231"/>
                        </a:lnTo>
                        <a:lnTo>
                          <a:pt x="159" y="237"/>
                        </a:lnTo>
                        <a:lnTo>
                          <a:pt x="141" y="242"/>
                        </a:lnTo>
                        <a:lnTo>
                          <a:pt x="126" y="245"/>
                        </a:lnTo>
                        <a:lnTo>
                          <a:pt x="115" y="248"/>
                        </a:lnTo>
                        <a:lnTo>
                          <a:pt x="111" y="24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26"/>
                  <p:cNvSpPr>
                    <a:spLocks/>
                  </p:cNvSpPr>
                  <p:nvPr/>
                </p:nvSpPr>
                <p:spPr bwMode="auto">
                  <a:xfrm>
                    <a:off x="2575560" y="5252040"/>
                    <a:ext cx="644821" cy="570010"/>
                  </a:xfrm>
                  <a:custGeom>
                    <a:avLst/>
                    <a:gdLst>
                      <a:gd name="T0" fmla="*/ 103 w 224"/>
                      <a:gd name="T1" fmla="*/ 246 h 246"/>
                      <a:gd name="T2" fmla="*/ 76 w 224"/>
                      <a:gd name="T3" fmla="*/ 243 h 246"/>
                      <a:gd name="T4" fmla="*/ 54 w 224"/>
                      <a:gd name="T5" fmla="*/ 237 h 246"/>
                      <a:gd name="T6" fmla="*/ 37 w 224"/>
                      <a:gd name="T7" fmla="*/ 230 h 246"/>
                      <a:gd name="T8" fmla="*/ 24 w 224"/>
                      <a:gd name="T9" fmla="*/ 219 h 246"/>
                      <a:gd name="T10" fmla="*/ 13 w 224"/>
                      <a:gd name="T11" fmla="*/ 209 h 246"/>
                      <a:gd name="T12" fmla="*/ 7 w 224"/>
                      <a:gd name="T13" fmla="*/ 200 h 246"/>
                      <a:gd name="T14" fmla="*/ 3 w 224"/>
                      <a:gd name="T15" fmla="*/ 191 h 246"/>
                      <a:gd name="T16" fmla="*/ 1 w 224"/>
                      <a:gd name="T17" fmla="*/ 187 h 246"/>
                      <a:gd name="T18" fmla="*/ 0 w 224"/>
                      <a:gd name="T19" fmla="*/ 184 h 246"/>
                      <a:gd name="T20" fmla="*/ 0 w 224"/>
                      <a:gd name="T21" fmla="*/ 0 h 246"/>
                      <a:gd name="T22" fmla="*/ 224 w 224"/>
                      <a:gd name="T23" fmla="*/ 1 h 246"/>
                      <a:gd name="T24" fmla="*/ 224 w 224"/>
                      <a:gd name="T25" fmla="*/ 154 h 246"/>
                      <a:gd name="T26" fmla="*/ 219 w 224"/>
                      <a:gd name="T27" fmla="*/ 166 h 246"/>
                      <a:gd name="T28" fmla="*/ 215 w 224"/>
                      <a:gd name="T29" fmla="*/ 176 h 246"/>
                      <a:gd name="T30" fmla="*/ 210 w 224"/>
                      <a:gd name="T31" fmla="*/ 187 h 246"/>
                      <a:gd name="T32" fmla="*/ 206 w 224"/>
                      <a:gd name="T33" fmla="*/ 193 h 246"/>
                      <a:gd name="T34" fmla="*/ 204 w 224"/>
                      <a:gd name="T35" fmla="*/ 196 h 246"/>
                      <a:gd name="T36" fmla="*/ 194 w 224"/>
                      <a:gd name="T37" fmla="*/ 206 h 246"/>
                      <a:gd name="T38" fmla="*/ 179 w 224"/>
                      <a:gd name="T39" fmla="*/ 216 h 246"/>
                      <a:gd name="T40" fmla="*/ 163 w 224"/>
                      <a:gd name="T41" fmla="*/ 225 h 246"/>
                      <a:gd name="T42" fmla="*/ 145 w 224"/>
                      <a:gd name="T43" fmla="*/ 233 h 246"/>
                      <a:gd name="T44" fmla="*/ 128 w 224"/>
                      <a:gd name="T45" fmla="*/ 239 h 246"/>
                      <a:gd name="T46" fmla="*/ 115 w 224"/>
                      <a:gd name="T47" fmla="*/ 243 h 246"/>
                      <a:gd name="T48" fmla="*/ 106 w 224"/>
                      <a:gd name="T49" fmla="*/ 246 h 246"/>
                      <a:gd name="T50" fmla="*/ 103 w 224"/>
                      <a:gd name="T51" fmla="*/ 246 h 24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24"/>
                      <a:gd name="T79" fmla="*/ 0 h 246"/>
                      <a:gd name="T80" fmla="*/ 224 w 224"/>
                      <a:gd name="T81" fmla="*/ 246 h 24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24" h="246">
                        <a:moveTo>
                          <a:pt x="103" y="246"/>
                        </a:moveTo>
                        <a:lnTo>
                          <a:pt x="76" y="243"/>
                        </a:lnTo>
                        <a:lnTo>
                          <a:pt x="54" y="237"/>
                        </a:lnTo>
                        <a:lnTo>
                          <a:pt x="37" y="230"/>
                        </a:lnTo>
                        <a:lnTo>
                          <a:pt x="24" y="219"/>
                        </a:lnTo>
                        <a:lnTo>
                          <a:pt x="13" y="209"/>
                        </a:lnTo>
                        <a:lnTo>
                          <a:pt x="7" y="200"/>
                        </a:lnTo>
                        <a:lnTo>
                          <a:pt x="3" y="191"/>
                        </a:lnTo>
                        <a:lnTo>
                          <a:pt x="1" y="187"/>
                        </a:lnTo>
                        <a:lnTo>
                          <a:pt x="0" y="184"/>
                        </a:lnTo>
                        <a:lnTo>
                          <a:pt x="0" y="0"/>
                        </a:lnTo>
                        <a:lnTo>
                          <a:pt x="224" y="1"/>
                        </a:lnTo>
                        <a:lnTo>
                          <a:pt x="224" y="154"/>
                        </a:lnTo>
                        <a:lnTo>
                          <a:pt x="219" y="166"/>
                        </a:lnTo>
                        <a:lnTo>
                          <a:pt x="215" y="176"/>
                        </a:lnTo>
                        <a:lnTo>
                          <a:pt x="210" y="187"/>
                        </a:lnTo>
                        <a:lnTo>
                          <a:pt x="206" y="193"/>
                        </a:lnTo>
                        <a:lnTo>
                          <a:pt x="204" y="196"/>
                        </a:lnTo>
                        <a:lnTo>
                          <a:pt x="194" y="206"/>
                        </a:lnTo>
                        <a:lnTo>
                          <a:pt x="179" y="216"/>
                        </a:lnTo>
                        <a:lnTo>
                          <a:pt x="163" y="225"/>
                        </a:lnTo>
                        <a:lnTo>
                          <a:pt x="145" y="233"/>
                        </a:lnTo>
                        <a:lnTo>
                          <a:pt x="128" y="239"/>
                        </a:lnTo>
                        <a:lnTo>
                          <a:pt x="115" y="243"/>
                        </a:lnTo>
                        <a:lnTo>
                          <a:pt x="106" y="246"/>
                        </a:lnTo>
                        <a:lnTo>
                          <a:pt x="103" y="24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227"/>
                  <p:cNvSpPr>
                    <a:spLocks/>
                  </p:cNvSpPr>
                  <p:nvPr/>
                </p:nvSpPr>
                <p:spPr bwMode="auto">
                  <a:xfrm>
                    <a:off x="2618740" y="5252040"/>
                    <a:ext cx="575733" cy="570010"/>
                  </a:xfrm>
                  <a:custGeom>
                    <a:avLst/>
                    <a:gdLst>
                      <a:gd name="T0" fmla="*/ 92 w 200"/>
                      <a:gd name="T1" fmla="*/ 246 h 246"/>
                      <a:gd name="T2" fmla="*/ 65 w 200"/>
                      <a:gd name="T3" fmla="*/ 243 h 246"/>
                      <a:gd name="T4" fmla="*/ 45 w 200"/>
                      <a:gd name="T5" fmla="*/ 237 h 246"/>
                      <a:gd name="T6" fmla="*/ 28 w 200"/>
                      <a:gd name="T7" fmla="*/ 228 h 246"/>
                      <a:gd name="T8" fmla="*/ 16 w 200"/>
                      <a:gd name="T9" fmla="*/ 218 h 246"/>
                      <a:gd name="T10" fmla="*/ 9 w 200"/>
                      <a:gd name="T11" fmla="*/ 209 h 246"/>
                      <a:gd name="T12" fmla="*/ 3 w 200"/>
                      <a:gd name="T13" fmla="*/ 200 h 246"/>
                      <a:gd name="T14" fmla="*/ 0 w 200"/>
                      <a:gd name="T15" fmla="*/ 194 h 246"/>
                      <a:gd name="T16" fmla="*/ 0 w 200"/>
                      <a:gd name="T17" fmla="*/ 193 h 246"/>
                      <a:gd name="T18" fmla="*/ 0 w 200"/>
                      <a:gd name="T19" fmla="*/ 0 h 246"/>
                      <a:gd name="T20" fmla="*/ 200 w 200"/>
                      <a:gd name="T21" fmla="*/ 1 h 246"/>
                      <a:gd name="T22" fmla="*/ 200 w 200"/>
                      <a:gd name="T23" fmla="*/ 149 h 246"/>
                      <a:gd name="T24" fmla="*/ 195 w 200"/>
                      <a:gd name="T25" fmla="*/ 158 h 246"/>
                      <a:gd name="T26" fmla="*/ 191 w 200"/>
                      <a:gd name="T27" fmla="*/ 169 h 246"/>
                      <a:gd name="T28" fmla="*/ 186 w 200"/>
                      <a:gd name="T29" fmla="*/ 179 h 246"/>
                      <a:gd name="T30" fmla="*/ 183 w 200"/>
                      <a:gd name="T31" fmla="*/ 185 h 246"/>
                      <a:gd name="T32" fmla="*/ 182 w 200"/>
                      <a:gd name="T33" fmla="*/ 188 h 246"/>
                      <a:gd name="T34" fmla="*/ 173 w 200"/>
                      <a:gd name="T35" fmla="*/ 197 h 246"/>
                      <a:gd name="T36" fmla="*/ 159 w 200"/>
                      <a:gd name="T37" fmla="*/ 208 h 246"/>
                      <a:gd name="T38" fmla="*/ 145 w 200"/>
                      <a:gd name="T39" fmla="*/ 218 h 246"/>
                      <a:gd name="T40" fmla="*/ 130 w 200"/>
                      <a:gd name="T41" fmla="*/ 227 h 246"/>
                      <a:gd name="T42" fmla="*/ 116 w 200"/>
                      <a:gd name="T43" fmla="*/ 234 h 246"/>
                      <a:gd name="T44" fmla="*/ 104 w 200"/>
                      <a:gd name="T45" fmla="*/ 240 h 246"/>
                      <a:gd name="T46" fmla="*/ 95 w 200"/>
                      <a:gd name="T47" fmla="*/ 245 h 246"/>
                      <a:gd name="T48" fmla="*/ 92 w 200"/>
                      <a:gd name="T49" fmla="*/ 246 h 2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"/>
                      <a:gd name="T76" fmla="*/ 0 h 246"/>
                      <a:gd name="T77" fmla="*/ 200 w 200"/>
                      <a:gd name="T78" fmla="*/ 246 h 2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" h="246">
                        <a:moveTo>
                          <a:pt x="92" y="246"/>
                        </a:moveTo>
                        <a:lnTo>
                          <a:pt x="65" y="243"/>
                        </a:lnTo>
                        <a:lnTo>
                          <a:pt x="45" y="237"/>
                        </a:lnTo>
                        <a:lnTo>
                          <a:pt x="28" y="228"/>
                        </a:lnTo>
                        <a:lnTo>
                          <a:pt x="16" y="218"/>
                        </a:lnTo>
                        <a:lnTo>
                          <a:pt x="9" y="209"/>
                        </a:lnTo>
                        <a:lnTo>
                          <a:pt x="3" y="200"/>
                        </a:lnTo>
                        <a:lnTo>
                          <a:pt x="0" y="194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00" y="1"/>
                        </a:lnTo>
                        <a:lnTo>
                          <a:pt x="200" y="149"/>
                        </a:lnTo>
                        <a:lnTo>
                          <a:pt x="195" y="158"/>
                        </a:lnTo>
                        <a:lnTo>
                          <a:pt x="191" y="169"/>
                        </a:lnTo>
                        <a:lnTo>
                          <a:pt x="186" y="179"/>
                        </a:lnTo>
                        <a:lnTo>
                          <a:pt x="183" y="185"/>
                        </a:lnTo>
                        <a:lnTo>
                          <a:pt x="182" y="188"/>
                        </a:lnTo>
                        <a:lnTo>
                          <a:pt x="173" y="197"/>
                        </a:lnTo>
                        <a:lnTo>
                          <a:pt x="159" y="208"/>
                        </a:lnTo>
                        <a:lnTo>
                          <a:pt x="145" y="218"/>
                        </a:lnTo>
                        <a:lnTo>
                          <a:pt x="130" y="227"/>
                        </a:lnTo>
                        <a:lnTo>
                          <a:pt x="116" y="234"/>
                        </a:lnTo>
                        <a:lnTo>
                          <a:pt x="104" y="240"/>
                        </a:lnTo>
                        <a:lnTo>
                          <a:pt x="95" y="245"/>
                        </a:lnTo>
                        <a:lnTo>
                          <a:pt x="92" y="24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228"/>
                  <p:cNvSpPr>
                    <a:spLocks/>
                  </p:cNvSpPr>
                  <p:nvPr/>
                </p:nvSpPr>
                <p:spPr bwMode="auto">
                  <a:xfrm>
                    <a:off x="2656163" y="5254357"/>
                    <a:ext cx="506645" cy="565376"/>
                  </a:xfrm>
                  <a:custGeom>
                    <a:avLst/>
                    <a:gdLst>
                      <a:gd name="T0" fmla="*/ 85 w 176"/>
                      <a:gd name="T1" fmla="*/ 244 h 244"/>
                      <a:gd name="T2" fmla="*/ 61 w 176"/>
                      <a:gd name="T3" fmla="*/ 242 h 244"/>
                      <a:gd name="T4" fmla="*/ 42 w 176"/>
                      <a:gd name="T5" fmla="*/ 236 h 244"/>
                      <a:gd name="T6" fmla="*/ 27 w 176"/>
                      <a:gd name="T7" fmla="*/ 229 h 244"/>
                      <a:gd name="T8" fmla="*/ 17 w 176"/>
                      <a:gd name="T9" fmla="*/ 221 h 244"/>
                      <a:gd name="T10" fmla="*/ 9 w 176"/>
                      <a:gd name="T11" fmla="*/ 213 h 244"/>
                      <a:gd name="T12" fmla="*/ 3 w 176"/>
                      <a:gd name="T13" fmla="*/ 205 h 244"/>
                      <a:gd name="T14" fmla="*/ 2 w 176"/>
                      <a:gd name="T15" fmla="*/ 201 h 244"/>
                      <a:gd name="T16" fmla="*/ 0 w 176"/>
                      <a:gd name="T17" fmla="*/ 199 h 244"/>
                      <a:gd name="T18" fmla="*/ 0 w 176"/>
                      <a:gd name="T19" fmla="*/ 0 h 244"/>
                      <a:gd name="T20" fmla="*/ 176 w 176"/>
                      <a:gd name="T21" fmla="*/ 0 h 244"/>
                      <a:gd name="T22" fmla="*/ 176 w 176"/>
                      <a:gd name="T23" fmla="*/ 142 h 244"/>
                      <a:gd name="T24" fmla="*/ 173 w 176"/>
                      <a:gd name="T25" fmla="*/ 151 h 244"/>
                      <a:gd name="T26" fmla="*/ 169 w 176"/>
                      <a:gd name="T27" fmla="*/ 162 h 244"/>
                      <a:gd name="T28" fmla="*/ 166 w 176"/>
                      <a:gd name="T29" fmla="*/ 169 h 244"/>
                      <a:gd name="T30" fmla="*/ 163 w 176"/>
                      <a:gd name="T31" fmla="*/ 177 h 244"/>
                      <a:gd name="T32" fmla="*/ 161 w 176"/>
                      <a:gd name="T33" fmla="*/ 180 h 244"/>
                      <a:gd name="T34" fmla="*/ 154 w 176"/>
                      <a:gd name="T35" fmla="*/ 189 h 244"/>
                      <a:gd name="T36" fmla="*/ 142 w 176"/>
                      <a:gd name="T37" fmla="*/ 199 h 244"/>
                      <a:gd name="T38" fmla="*/ 130 w 176"/>
                      <a:gd name="T39" fmla="*/ 210 h 244"/>
                      <a:gd name="T40" fmla="*/ 117 w 176"/>
                      <a:gd name="T41" fmla="*/ 220 h 244"/>
                      <a:gd name="T42" fmla="*/ 105 w 176"/>
                      <a:gd name="T43" fmla="*/ 229 h 244"/>
                      <a:gd name="T44" fmla="*/ 94 w 176"/>
                      <a:gd name="T45" fmla="*/ 238 h 244"/>
                      <a:gd name="T46" fmla="*/ 88 w 176"/>
                      <a:gd name="T47" fmla="*/ 242 h 244"/>
                      <a:gd name="T48" fmla="*/ 85 w 176"/>
                      <a:gd name="T49" fmla="*/ 244 h 24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6"/>
                      <a:gd name="T76" fmla="*/ 0 h 244"/>
                      <a:gd name="T77" fmla="*/ 176 w 176"/>
                      <a:gd name="T78" fmla="*/ 244 h 24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6" h="244">
                        <a:moveTo>
                          <a:pt x="85" y="244"/>
                        </a:moveTo>
                        <a:lnTo>
                          <a:pt x="61" y="242"/>
                        </a:lnTo>
                        <a:lnTo>
                          <a:pt x="42" y="236"/>
                        </a:lnTo>
                        <a:lnTo>
                          <a:pt x="27" y="229"/>
                        </a:lnTo>
                        <a:lnTo>
                          <a:pt x="17" y="221"/>
                        </a:lnTo>
                        <a:lnTo>
                          <a:pt x="9" y="213"/>
                        </a:lnTo>
                        <a:lnTo>
                          <a:pt x="3" y="205"/>
                        </a:lnTo>
                        <a:lnTo>
                          <a:pt x="2" y="201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  <a:lnTo>
                          <a:pt x="176" y="0"/>
                        </a:lnTo>
                        <a:lnTo>
                          <a:pt x="176" y="142"/>
                        </a:lnTo>
                        <a:lnTo>
                          <a:pt x="173" y="151"/>
                        </a:lnTo>
                        <a:lnTo>
                          <a:pt x="169" y="162"/>
                        </a:lnTo>
                        <a:lnTo>
                          <a:pt x="166" y="169"/>
                        </a:lnTo>
                        <a:lnTo>
                          <a:pt x="163" y="177"/>
                        </a:lnTo>
                        <a:lnTo>
                          <a:pt x="161" y="180"/>
                        </a:lnTo>
                        <a:lnTo>
                          <a:pt x="154" y="189"/>
                        </a:lnTo>
                        <a:lnTo>
                          <a:pt x="142" y="199"/>
                        </a:lnTo>
                        <a:lnTo>
                          <a:pt x="130" y="210"/>
                        </a:lnTo>
                        <a:lnTo>
                          <a:pt x="117" y="220"/>
                        </a:lnTo>
                        <a:lnTo>
                          <a:pt x="105" y="229"/>
                        </a:lnTo>
                        <a:lnTo>
                          <a:pt x="94" y="238"/>
                        </a:lnTo>
                        <a:lnTo>
                          <a:pt x="88" y="242"/>
                        </a:lnTo>
                        <a:lnTo>
                          <a:pt x="85" y="24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229"/>
                  <p:cNvSpPr>
                    <a:spLocks/>
                  </p:cNvSpPr>
                  <p:nvPr/>
                </p:nvSpPr>
                <p:spPr bwMode="auto">
                  <a:xfrm>
                    <a:off x="2699343" y="5254357"/>
                    <a:ext cx="437557" cy="565376"/>
                  </a:xfrm>
                  <a:custGeom>
                    <a:avLst/>
                    <a:gdLst>
                      <a:gd name="T0" fmla="*/ 76 w 152"/>
                      <a:gd name="T1" fmla="*/ 244 h 244"/>
                      <a:gd name="T2" fmla="*/ 52 w 152"/>
                      <a:gd name="T3" fmla="*/ 241 h 244"/>
                      <a:gd name="T4" fmla="*/ 33 w 152"/>
                      <a:gd name="T5" fmla="*/ 236 h 244"/>
                      <a:gd name="T6" fmla="*/ 20 w 152"/>
                      <a:gd name="T7" fmla="*/ 229 h 244"/>
                      <a:gd name="T8" fmla="*/ 9 w 152"/>
                      <a:gd name="T9" fmla="*/ 221 h 244"/>
                      <a:gd name="T10" fmla="*/ 3 w 152"/>
                      <a:gd name="T11" fmla="*/ 214 h 244"/>
                      <a:gd name="T12" fmla="*/ 0 w 152"/>
                      <a:gd name="T13" fmla="*/ 208 h 244"/>
                      <a:gd name="T14" fmla="*/ 0 w 152"/>
                      <a:gd name="T15" fmla="*/ 207 h 244"/>
                      <a:gd name="T16" fmla="*/ 0 w 152"/>
                      <a:gd name="T17" fmla="*/ 0 h 244"/>
                      <a:gd name="T18" fmla="*/ 152 w 152"/>
                      <a:gd name="T19" fmla="*/ 0 h 244"/>
                      <a:gd name="T20" fmla="*/ 152 w 152"/>
                      <a:gd name="T21" fmla="*/ 136 h 244"/>
                      <a:gd name="T22" fmla="*/ 148 w 152"/>
                      <a:gd name="T23" fmla="*/ 147 h 244"/>
                      <a:gd name="T24" fmla="*/ 143 w 152"/>
                      <a:gd name="T25" fmla="*/ 159 h 244"/>
                      <a:gd name="T26" fmla="*/ 140 w 152"/>
                      <a:gd name="T27" fmla="*/ 168 h 244"/>
                      <a:gd name="T28" fmla="*/ 139 w 152"/>
                      <a:gd name="T29" fmla="*/ 171 h 244"/>
                      <a:gd name="T30" fmla="*/ 133 w 152"/>
                      <a:gd name="T31" fmla="*/ 180 h 244"/>
                      <a:gd name="T32" fmla="*/ 124 w 152"/>
                      <a:gd name="T33" fmla="*/ 190 h 244"/>
                      <a:gd name="T34" fmla="*/ 114 w 152"/>
                      <a:gd name="T35" fmla="*/ 202 h 244"/>
                      <a:gd name="T36" fmla="*/ 102 w 152"/>
                      <a:gd name="T37" fmla="*/ 214 h 244"/>
                      <a:gd name="T38" fmla="*/ 93 w 152"/>
                      <a:gd name="T39" fmla="*/ 226 h 244"/>
                      <a:gd name="T40" fmla="*/ 84 w 152"/>
                      <a:gd name="T41" fmla="*/ 235 h 244"/>
                      <a:gd name="T42" fmla="*/ 78 w 152"/>
                      <a:gd name="T43" fmla="*/ 241 h 244"/>
                      <a:gd name="T44" fmla="*/ 76 w 152"/>
                      <a:gd name="T45" fmla="*/ 244 h 2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244"/>
                      <a:gd name="T71" fmla="*/ 152 w 152"/>
                      <a:gd name="T72" fmla="*/ 244 h 2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244">
                        <a:moveTo>
                          <a:pt x="76" y="244"/>
                        </a:moveTo>
                        <a:lnTo>
                          <a:pt x="52" y="241"/>
                        </a:lnTo>
                        <a:lnTo>
                          <a:pt x="33" y="236"/>
                        </a:lnTo>
                        <a:lnTo>
                          <a:pt x="20" y="229"/>
                        </a:lnTo>
                        <a:lnTo>
                          <a:pt x="9" y="221"/>
                        </a:lnTo>
                        <a:lnTo>
                          <a:pt x="3" y="214"/>
                        </a:lnTo>
                        <a:lnTo>
                          <a:pt x="0" y="208"/>
                        </a:lnTo>
                        <a:lnTo>
                          <a:pt x="0" y="207"/>
                        </a:lnTo>
                        <a:lnTo>
                          <a:pt x="0" y="0"/>
                        </a:lnTo>
                        <a:lnTo>
                          <a:pt x="152" y="0"/>
                        </a:lnTo>
                        <a:lnTo>
                          <a:pt x="152" y="136"/>
                        </a:lnTo>
                        <a:lnTo>
                          <a:pt x="148" y="147"/>
                        </a:lnTo>
                        <a:lnTo>
                          <a:pt x="143" y="159"/>
                        </a:lnTo>
                        <a:lnTo>
                          <a:pt x="140" y="168"/>
                        </a:lnTo>
                        <a:lnTo>
                          <a:pt x="139" y="171"/>
                        </a:lnTo>
                        <a:lnTo>
                          <a:pt x="133" y="180"/>
                        </a:lnTo>
                        <a:lnTo>
                          <a:pt x="124" y="190"/>
                        </a:lnTo>
                        <a:lnTo>
                          <a:pt x="114" y="202"/>
                        </a:lnTo>
                        <a:lnTo>
                          <a:pt x="102" y="214"/>
                        </a:lnTo>
                        <a:lnTo>
                          <a:pt x="93" y="226"/>
                        </a:lnTo>
                        <a:lnTo>
                          <a:pt x="84" y="235"/>
                        </a:lnTo>
                        <a:lnTo>
                          <a:pt x="78" y="241"/>
                        </a:lnTo>
                        <a:lnTo>
                          <a:pt x="76" y="24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230"/>
                  <p:cNvSpPr>
                    <a:spLocks/>
                  </p:cNvSpPr>
                  <p:nvPr/>
                </p:nvSpPr>
                <p:spPr bwMode="auto">
                  <a:xfrm>
                    <a:off x="2739644" y="5254357"/>
                    <a:ext cx="368469" cy="560742"/>
                  </a:xfrm>
                  <a:custGeom>
                    <a:avLst/>
                    <a:gdLst>
                      <a:gd name="T0" fmla="*/ 67 w 128"/>
                      <a:gd name="T1" fmla="*/ 242 h 242"/>
                      <a:gd name="T2" fmla="*/ 43 w 128"/>
                      <a:gd name="T3" fmla="*/ 241 h 242"/>
                      <a:gd name="T4" fmla="*/ 25 w 128"/>
                      <a:gd name="T5" fmla="*/ 236 h 242"/>
                      <a:gd name="T6" fmla="*/ 13 w 128"/>
                      <a:gd name="T7" fmla="*/ 229 h 242"/>
                      <a:gd name="T8" fmla="*/ 6 w 128"/>
                      <a:gd name="T9" fmla="*/ 221 h 242"/>
                      <a:gd name="T10" fmla="*/ 1 w 128"/>
                      <a:gd name="T11" fmla="*/ 215 h 242"/>
                      <a:gd name="T12" fmla="*/ 0 w 128"/>
                      <a:gd name="T13" fmla="*/ 214 h 242"/>
                      <a:gd name="T14" fmla="*/ 0 w 128"/>
                      <a:gd name="T15" fmla="*/ 0 h 242"/>
                      <a:gd name="T16" fmla="*/ 128 w 128"/>
                      <a:gd name="T17" fmla="*/ 0 h 242"/>
                      <a:gd name="T18" fmla="*/ 128 w 128"/>
                      <a:gd name="T19" fmla="*/ 130 h 242"/>
                      <a:gd name="T20" fmla="*/ 125 w 128"/>
                      <a:gd name="T21" fmla="*/ 139 h 242"/>
                      <a:gd name="T22" fmla="*/ 122 w 128"/>
                      <a:gd name="T23" fmla="*/ 151 h 242"/>
                      <a:gd name="T24" fmla="*/ 119 w 128"/>
                      <a:gd name="T25" fmla="*/ 160 h 242"/>
                      <a:gd name="T26" fmla="*/ 117 w 128"/>
                      <a:gd name="T27" fmla="*/ 163 h 242"/>
                      <a:gd name="T28" fmla="*/ 113 w 128"/>
                      <a:gd name="T29" fmla="*/ 171 h 242"/>
                      <a:gd name="T30" fmla="*/ 106 w 128"/>
                      <a:gd name="T31" fmla="*/ 183 h 242"/>
                      <a:gd name="T32" fmla="*/ 97 w 128"/>
                      <a:gd name="T33" fmla="*/ 195 h 242"/>
                      <a:gd name="T34" fmla="*/ 88 w 128"/>
                      <a:gd name="T35" fmla="*/ 210 h 242"/>
                      <a:gd name="T36" fmla="*/ 80 w 128"/>
                      <a:gd name="T37" fmla="*/ 221 h 242"/>
                      <a:gd name="T38" fmla="*/ 73 w 128"/>
                      <a:gd name="T39" fmla="*/ 233 h 242"/>
                      <a:gd name="T40" fmla="*/ 68 w 128"/>
                      <a:gd name="T41" fmla="*/ 241 h 242"/>
                      <a:gd name="T42" fmla="*/ 67 w 128"/>
                      <a:gd name="T43" fmla="*/ 242 h 2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8"/>
                      <a:gd name="T67" fmla="*/ 0 h 242"/>
                      <a:gd name="T68" fmla="*/ 128 w 128"/>
                      <a:gd name="T69" fmla="*/ 242 h 2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8" h="242">
                        <a:moveTo>
                          <a:pt x="67" y="242"/>
                        </a:moveTo>
                        <a:lnTo>
                          <a:pt x="43" y="241"/>
                        </a:lnTo>
                        <a:lnTo>
                          <a:pt x="25" y="236"/>
                        </a:lnTo>
                        <a:lnTo>
                          <a:pt x="13" y="229"/>
                        </a:lnTo>
                        <a:lnTo>
                          <a:pt x="6" y="221"/>
                        </a:lnTo>
                        <a:lnTo>
                          <a:pt x="1" y="215"/>
                        </a:lnTo>
                        <a:lnTo>
                          <a:pt x="0" y="214"/>
                        </a:lnTo>
                        <a:lnTo>
                          <a:pt x="0" y="0"/>
                        </a:lnTo>
                        <a:lnTo>
                          <a:pt x="128" y="0"/>
                        </a:lnTo>
                        <a:lnTo>
                          <a:pt x="128" y="130"/>
                        </a:lnTo>
                        <a:lnTo>
                          <a:pt x="125" y="139"/>
                        </a:lnTo>
                        <a:lnTo>
                          <a:pt x="122" y="151"/>
                        </a:lnTo>
                        <a:lnTo>
                          <a:pt x="119" y="160"/>
                        </a:lnTo>
                        <a:lnTo>
                          <a:pt x="117" y="163"/>
                        </a:lnTo>
                        <a:lnTo>
                          <a:pt x="113" y="171"/>
                        </a:lnTo>
                        <a:lnTo>
                          <a:pt x="106" y="183"/>
                        </a:lnTo>
                        <a:lnTo>
                          <a:pt x="97" y="195"/>
                        </a:lnTo>
                        <a:lnTo>
                          <a:pt x="88" y="210"/>
                        </a:lnTo>
                        <a:lnTo>
                          <a:pt x="80" y="221"/>
                        </a:lnTo>
                        <a:lnTo>
                          <a:pt x="73" y="233"/>
                        </a:lnTo>
                        <a:lnTo>
                          <a:pt x="68" y="241"/>
                        </a:lnTo>
                        <a:lnTo>
                          <a:pt x="67" y="242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231"/>
                  <p:cNvSpPr>
                    <a:spLocks/>
                  </p:cNvSpPr>
                  <p:nvPr/>
                </p:nvSpPr>
                <p:spPr bwMode="auto">
                  <a:xfrm>
                    <a:off x="2777067" y="5254357"/>
                    <a:ext cx="299381" cy="560742"/>
                  </a:xfrm>
                  <a:custGeom>
                    <a:avLst/>
                    <a:gdLst>
                      <a:gd name="T0" fmla="*/ 60 w 104"/>
                      <a:gd name="T1" fmla="*/ 242 h 242"/>
                      <a:gd name="T2" fmla="*/ 39 w 104"/>
                      <a:gd name="T3" fmla="*/ 241 h 242"/>
                      <a:gd name="T4" fmla="*/ 24 w 104"/>
                      <a:gd name="T5" fmla="*/ 238 h 242"/>
                      <a:gd name="T6" fmla="*/ 13 w 104"/>
                      <a:gd name="T7" fmla="*/ 232 h 242"/>
                      <a:gd name="T8" fmla="*/ 6 w 104"/>
                      <a:gd name="T9" fmla="*/ 227 h 242"/>
                      <a:gd name="T10" fmla="*/ 2 w 104"/>
                      <a:gd name="T11" fmla="*/ 223 h 242"/>
                      <a:gd name="T12" fmla="*/ 0 w 104"/>
                      <a:gd name="T13" fmla="*/ 221 h 242"/>
                      <a:gd name="T14" fmla="*/ 0 w 104"/>
                      <a:gd name="T15" fmla="*/ 0 h 242"/>
                      <a:gd name="T16" fmla="*/ 104 w 104"/>
                      <a:gd name="T17" fmla="*/ 0 h 242"/>
                      <a:gd name="T18" fmla="*/ 104 w 104"/>
                      <a:gd name="T19" fmla="*/ 126 h 242"/>
                      <a:gd name="T20" fmla="*/ 103 w 104"/>
                      <a:gd name="T21" fmla="*/ 133 h 242"/>
                      <a:gd name="T22" fmla="*/ 100 w 104"/>
                      <a:gd name="T23" fmla="*/ 144 h 242"/>
                      <a:gd name="T24" fmla="*/ 98 w 104"/>
                      <a:gd name="T25" fmla="*/ 153 h 242"/>
                      <a:gd name="T26" fmla="*/ 97 w 104"/>
                      <a:gd name="T27" fmla="*/ 156 h 242"/>
                      <a:gd name="T28" fmla="*/ 94 w 104"/>
                      <a:gd name="T29" fmla="*/ 163 h 242"/>
                      <a:gd name="T30" fmla="*/ 88 w 104"/>
                      <a:gd name="T31" fmla="*/ 174 h 242"/>
                      <a:gd name="T32" fmla="*/ 82 w 104"/>
                      <a:gd name="T33" fmla="*/ 189 h 242"/>
                      <a:gd name="T34" fmla="*/ 75 w 104"/>
                      <a:gd name="T35" fmla="*/ 204 h 242"/>
                      <a:gd name="T36" fmla="*/ 69 w 104"/>
                      <a:gd name="T37" fmla="*/ 218 h 242"/>
                      <a:gd name="T38" fmla="*/ 64 w 104"/>
                      <a:gd name="T39" fmla="*/ 230 h 242"/>
                      <a:gd name="T40" fmla="*/ 61 w 104"/>
                      <a:gd name="T41" fmla="*/ 239 h 242"/>
                      <a:gd name="T42" fmla="*/ 60 w 104"/>
                      <a:gd name="T43" fmla="*/ 242 h 2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4"/>
                      <a:gd name="T67" fmla="*/ 0 h 242"/>
                      <a:gd name="T68" fmla="*/ 104 w 104"/>
                      <a:gd name="T69" fmla="*/ 242 h 2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4" h="242">
                        <a:moveTo>
                          <a:pt x="60" y="242"/>
                        </a:moveTo>
                        <a:lnTo>
                          <a:pt x="39" y="241"/>
                        </a:lnTo>
                        <a:lnTo>
                          <a:pt x="24" y="238"/>
                        </a:lnTo>
                        <a:lnTo>
                          <a:pt x="13" y="232"/>
                        </a:lnTo>
                        <a:lnTo>
                          <a:pt x="6" y="227"/>
                        </a:lnTo>
                        <a:lnTo>
                          <a:pt x="2" y="223"/>
                        </a:lnTo>
                        <a:lnTo>
                          <a:pt x="0" y="221"/>
                        </a:lnTo>
                        <a:lnTo>
                          <a:pt x="0" y="0"/>
                        </a:lnTo>
                        <a:lnTo>
                          <a:pt x="104" y="0"/>
                        </a:lnTo>
                        <a:lnTo>
                          <a:pt x="104" y="126"/>
                        </a:lnTo>
                        <a:lnTo>
                          <a:pt x="103" y="133"/>
                        </a:lnTo>
                        <a:lnTo>
                          <a:pt x="100" y="144"/>
                        </a:lnTo>
                        <a:lnTo>
                          <a:pt x="98" y="153"/>
                        </a:lnTo>
                        <a:lnTo>
                          <a:pt x="97" y="156"/>
                        </a:lnTo>
                        <a:lnTo>
                          <a:pt x="94" y="163"/>
                        </a:lnTo>
                        <a:lnTo>
                          <a:pt x="88" y="174"/>
                        </a:lnTo>
                        <a:lnTo>
                          <a:pt x="82" y="189"/>
                        </a:lnTo>
                        <a:lnTo>
                          <a:pt x="75" y="204"/>
                        </a:lnTo>
                        <a:lnTo>
                          <a:pt x="69" y="218"/>
                        </a:lnTo>
                        <a:lnTo>
                          <a:pt x="64" y="230"/>
                        </a:lnTo>
                        <a:lnTo>
                          <a:pt x="61" y="239"/>
                        </a:lnTo>
                        <a:lnTo>
                          <a:pt x="60" y="242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32"/>
                  <p:cNvSpPr>
                    <a:spLocks/>
                  </p:cNvSpPr>
                  <p:nvPr/>
                </p:nvSpPr>
                <p:spPr bwMode="auto">
                  <a:xfrm>
                    <a:off x="2820247" y="5254357"/>
                    <a:ext cx="230293" cy="558425"/>
                  </a:xfrm>
                  <a:custGeom>
                    <a:avLst/>
                    <a:gdLst>
                      <a:gd name="T0" fmla="*/ 49 w 80"/>
                      <a:gd name="T1" fmla="*/ 241 h 241"/>
                      <a:gd name="T2" fmla="*/ 30 w 80"/>
                      <a:gd name="T3" fmla="*/ 241 h 241"/>
                      <a:gd name="T4" fmla="*/ 16 w 80"/>
                      <a:gd name="T5" fmla="*/ 238 h 241"/>
                      <a:gd name="T6" fmla="*/ 7 w 80"/>
                      <a:gd name="T7" fmla="*/ 233 h 241"/>
                      <a:gd name="T8" fmla="*/ 1 w 80"/>
                      <a:gd name="T9" fmla="*/ 230 h 241"/>
                      <a:gd name="T10" fmla="*/ 0 w 80"/>
                      <a:gd name="T11" fmla="*/ 229 h 241"/>
                      <a:gd name="T12" fmla="*/ 0 w 80"/>
                      <a:gd name="T13" fmla="*/ 2 h 241"/>
                      <a:gd name="T14" fmla="*/ 80 w 80"/>
                      <a:gd name="T15" fmla="*/ 0 h 241"/>
                      <a:gd name="T16" fmla="*/ 80 w 80"/>
                      <a:gd name="T17" fmla="*/ 120 h 241"/>
                      <a:gd name="T18" fmla="*/ 79 w 80"/>
                      <a:gd name="T19" fmla="*/ 126 h 241"/>
                      <a:gd name="T20" fmla="*/ 78 w 80"/>
                      <a:gd name="T21" fmla="*/ 136 h 241"/>
                      <a:gd name="T22" fmla="*/ 76 w 80"/>
                      <a:gd name="T23" fmla="*/ 144 h 241"/>
                      <a:gd name="T24" fmla="*/ 75 w 80"/>
                      <a:gd name="T25" fmla="*/ 148 h 241"/>
                      <a:gd name="T26" fmla="*/ 73 w 80"/>
                      <a:gd name="T27" fmla="*/ 154 h 241"/>
                      <a:gd name="T28" fmla="*/ 69 w 80"/>
                      <a:gd name="T29" fmla="*/ 166 h 241"/>
                      <a:gd name="T30" fmla="*/ 64 w 80"/>
                      <a:gd name="T31" fmla="*/ 181 h 241"/>
                      <a:gd name="T32" fmla="*/ 60 w 80"/>
                      <a:gd name="T33" fmla="*/ 198 h 241"/>
                      <a:gd name="T34" fmla="*/ 57 w 80"/>
                      <a:gd name="T35" fmla="*/ 214 h 241"/>
                      <a:gd name="T36" fmla="*/ 52 w 80"/>
                      <a:gd name="T37" fmla="*/ 227 h 241"/>
                      <a:gd name="T38" fmla="*/ 51 w 80"/>
                      <a:gd name="T39" fmla="*/ 238 h 241"/>
                      <a:gd name="T40" fmla="*/ 49 w 80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0"/>
                      <a:gd name="T64" fmla="*/ 0 h 241"/>
                      <a:gd name="T65" fmla="*/ 80 w 80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0" h="241">
                        <a:moveTo>
                          <a:pt x="49" y="241"/>
                        </a:moveTo>
                        <a:lnTo>
                          <a:pt x="30" y="241"/>
                        </a:lnTo>
                        <a:lnTo>
                          <a:pt x="16" y="238"/>
                        </a:lnTo>
                        <a:lnTo>
                          <a:pt x="7" y="233"/>
                        </a:lnTo>
                        <a:lnTo>
                          <a:pt x="1" y="230"/>
                        </a:lnTo>
                        <a:lnTo>
                          <a:pt x="0" y="229"/>
                        </a:lnTo>
                        <a:lnTo>
                          <a:pt x="0" y="2"/>
                        </a:lnTo>
                        <a:lnTo>
                          <a:pt x="80" y="0"/>
                        </a:lnTo>
                        <a:lnTo>
                          <a:pt x="80" y="120"/>
                        </a:lnTo>
                        <a:lnTo>
                          <a:pt x="79" y="126"/>
                        </a:lnTo>
                        <a:lnTo>
                          <a:pt x="78" y="136"/>
                        </a:lnTo>
                        <a:lnTo>
                          <a:pt x="76" y="144"/>
                        </a:lnTo>
                        <a:lnTo>
                          <a:pt x="75" y="148"/>
                        </a:lnTo>
                        <a:lnTo>
                          <a:pt x="73" y="154"/>
                        </a:lnTo>
                        <a:lnTo>
                          <a:pt x="69" y="166"/>
                        </a:lnTo>
                        <a:lnTo>
                          <a:pt x="64" y="181"/>
                        </a:lnTo>
                        <a:lnTo>
                          <a:pt x="60" y="198"/>
                        </a:lnTo>
                        <a:lnTo>
                          <a:pt x="57" y="214"/>
                        </a:lnTo>
                        <a:lnTo>
                          <a:pt x="52" y="227"/>
                        </a:lnTo>
                        <a:lnTo>
                          <a:pt x="51" y="238"/>
                        </a:lnTo>
                        <a:lnTo>
                          <a:pt x="49" y="24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233"/>
                  <p:cNvSpPr>
                    <a:spLocks/>
                  </p:cNvSpPr>
                  <p:nvPr/>
                </p:nvSpPr>
                <p:spPr bwMode="auto">
                  <a:xfrm>
                    <a:off x="2857669" y="5254357"/>
                    <a:ext cx="164084" cy="558425"/>
                  </a:xfrm>
                  <a:custGeom>
                    <a:avLst/>
                    <a:gdLst>
                      <a:gd name="T0" fmla="*/ 42 w 57"/>
                      <a:gd name="T1" fmla="*/ 241 h 241"/>
                      <a:gd name="T2" fmla="*/ 24 w 57"/>
                      <a:gd name="T3" fmla="*/ 241 h 241"/>
                      <a:gd name="T4" fmla="*/ 11 w 57"/>
                      <a:gd name="T5" fmla="*/ 239 h 241"/>
                      <a:gd name="T6" fmla="*/ 3 w 57"/>
                      <a:gd name="T7" fmla="*/ 238 h 241"/>
                      <a:gd name="T8" fmla="*/ 0 w 57"/>
                      <a:gd name="T9" fmla="*/ 236 h 241"/>
                      <a:gd name="T10" fmla="*/ 0 w 57"/>
                      <a:gd name="T11" fmla="*/ 2 h 241"/>
                      <a:gd name="T12" fmla="*/ 57 w 57"/>
                      <a:gd name="T13" fmla="*/ 0 h 241"/>
                      <a:gd name="T14" fmla="*/ 57 w 57"/>
                      <a:gd name="T15" fmla="*/ 114 h 241"/>
                      <a:gd name="T16" fmla="*/ 57 w 57"/>
                      <a:gd name="T17" fmla="*/ 120 h 241"/>
                      <a:gd name="T18" fmla="*/ 56 w 57"/>
                      <a:gd name="T19" fmla="*/ 129 h 241"/>
                      <a:gd name="T20" fmla="*/ 56 w 57"/>
                      <a:gd name="T21" fmla="*/ 136 h 241"/>
                      <a:gd name="T22" fmla="*/ 54 w 57"/>
                      <a:gd name="T23" fmla="*/ 141 h 241"/>
                      <a:gd name="T24" fmla="*/ 54 w 57"/>
                      <a:gd name="T25" fmla="*/ 145 h 241"/>
                      <a:gd name="T26" fmla="*/ 51 w 57"/>
                      <a:gd name="T27" fmla="*/ 157 h 241"/>
                      <a:gd name="T28" fmla="*/ 50 w 57"/>
                      <a:gd name="T29" fmla="*/ 174 h 241"/>
                      <a:gd name="T30" fmla="*/ 47 w 57"/>
                      <a:gd name="T31" fmla="*/ 192 h 241"/>
                      <a:gd name="T32" fmla="*/ 45 w 57"/>
                      <a:gd name="T33" fmla="*/ 210 h 241"/>
                      <a:gd name="T34" fmla="*/ 44 w 57"/>
                      <a:gd name="T35" fmla="*/ 226 h 241"/>
                      <a:gd name="T36" fmla="*/ 42 w 57"/>
                      <a:gd name="T37" fmla="*/ 236 h 241"/>
                      <a:gd name="T38" fmla="*/ 42 w 57"/>
                      <a:gd name="T39" fmla="*/ 241 h 24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7"/>
                      <a:gd name="T61" fmla="*/ 0 h 241"/>
                      <a:gd name="T62" fmla="*/ 57 w 57"/>
                      <a:gd name="T63" fmla="*/ 241 h 24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7" h="241">
                        <a:moveTo>
                          <a:pt x="42" y="241"/>
                        </a:moveTo>
                        <a:lnTo>
                          <a:pt x="24" y="241"/>
                        </a:lnTo>
                        <a:lnTo>
                          <a:pt x="11" y="239"/>
                        </a:lnTo>
                        <a:lnTo>
                          <a:pt x="3" y="238"/>
                        </a:lnTo>
                        <a:lnTo>
                          <a:pt x="0" y="236"/>
                        </a:lnTo>
                        <a:lnTo>
                          <a:pt x="0" y="2"/>
                        </a:lnTo>
                        <a:lnTo>
                          <a:pt x="57" y="0"/>
                        </a:lnTo>
                        <a:lnTo>
                          <a:pt x="57" y="114"/>
                        </a:lnTo>
                        <a:lnTo>
                          <a:pt x="57" y="120"/>
                        </a:lnTo>
                        <a:lnTo>
                          <a:pt x="56" y="129"/>
                        </a:lnTo>
                        <a:lnTo>
                          <a:pt x="56" y="136"/>
                        </a:lnTo>
                        <a:lnTo>
                          <a:pt x="54" y="141"/>
                        </a:lnTo>
                        <a:lnTo>
                          <a:pt x="54" y="145"/>
                        </a:lnTo>
                        <a:lnTo>
                          <a:pt x="51" y="157"/>
                        </a:lnTo>
                        <a:lnTo>
                          <a:pt x="50" y="174"/>
                        </a:lnTo>
                        <a:lnTo>
                          <a:pt x="47" y="192"/>
                        </a:lnTo>
                        <a:lnTo>
                          <a:pt x="45" y="210"/>
                        </a:lnTo>
                        <a:lnTo>
                          <a:pt x="44" y="226"/>
                        </a:lnTo>
                        <a:lnTo>
                          <a:pt x="42" y="236"/>
                        </a:lnTo>
                        <a:lnTo>
                          <a:pt x="42" y="24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234"/>
                  <p:cNvSpPr>
                    <a:spLocks/>
                  </p:cNvSpPr>
                  <p:nvPr/>
                </p:nvSpPr>
                <p:spPr bwMode="auto">
                  <a:xfrm>
                    <a:off x="2526623" y="5476801"/>
                    <a:ext cx="215900" cy="210858"/>
                  </a:xfrm>
                  <a:custGeom>
                    <a:avLst/>
                    <a:gdLst>
                      <a:gd name="T0" fmla="*/ 0 w 75"/>
                      <a:gd name="T1" fmla="*/ 46 h 91"/>
                      <a:gd name="T2" fmla="*/ 2 w 75"/>
                      <a:gd name="T3" fmla="*/ 64 h 91"/>
                      <a:gd name="T4" fmla="*/ 11 w 75"/>
                      <a:gd name="T5" fmla="*/ 79 h 91"/>
                      <a:gd name="T6" fmla="*/ 23 w 75"/>
                      <a:gd name="T7" fmla="*/ 88 h 91"/>
                      <a:gd name="T8" fmla="*/ 39 w 75"/>
                      <a:gd name="T9" fmla="*/ 91 h 91"/>
                      <a:gd name="T10" fmla="*/ 53 w 75"/>
                      <a:gd name="T11" fmla="*/ 88 h 91"/>
                      <a:gd name="T12" fmla="*/ 63 w 75"/>
                      <a:gd name="T13" fmla="*/ 82 h 91"/>
                      <a:gd name="T14" fmla="*/ 69 w 75"/>
                      <a:gd name="T15" fmla="*/ 76 h 91"/>
                      <a:gd name="T16" fmla="*/ 74 w 75"/>
                      <a:gd name="T17" fmla="*/ 67 h 91"/>
                      <a:gd name="T18" fmla="*/ 75 w 75"/>
                      <a:gd name="T19" fmla="*/ 60 h 91"/>
                      <a:gd name="T20" fmla="*/ 57 w 75"/>
                      <a:gd name="T21" fmla="*/ 60 h 91"/>
                      <a:gd name="T22" fmla="*/ 56 w 75"/>
                      <a:gd name="T23" fmla="*/ 64 h 91"/>
                      <a:gd name="T24" fmla="*/ 53 w 75"/>
                      <a:gd name="T25" fmla="*/ 69 h 91"/>
                      <a:gd name="T26" fmla="*/ 50 w 75"/>
                      <a:gd name="T27" fmla="*/ 73 h 91"/>
                      <a:gd name="T28" fmla="*/ 45 w 75"/>
                      <a:gd name="T29" fmla="*/ 75 h 91"/>
                      <a:gd name="T30" fmla="*/ 39 w 75"/>
                      <a:gd name="T31" fmla="*/ 75 h 91"/>
                      <a:gd name="T32" fmla="*/ 33 w 75"/>
                      <a:gd name="T33" fmla="*/ 75 h 91"/>
                      <a:gd name="T34" fmla="*/ 29 w 75"/>
                      <a:gd name="T35" fmla="*/ 72 h 91"/>
                      <a:gd name="T36" fmla="*/ 24 w 75"/>
                      <a:gd name="T37" fmla="*/ 69 h 91"/>
                      <a:gd name="T38" fmla="*/ 21 w 75"/>
                      <a:gd name="T39" fmla="*/ 64 h 91"/>
                      <a:gd name="T40" fmla="*/ 20 w 75"/>
                      <a:gd name="T41" fmla="*/ 58 h 91"/>
                      <a:gd name="T42" fmla="*/ 18 w 75"/>
                      <a:gd name="T43" fmla="*/ 54 h 91"/>
                      <a:gd name="T44" fmla="*/ 18 w 75"/>
                      <a:gd name="T45" fmla="*/ 46 h 91"/>
                      <a:gd name="T46" fmla="*/ 18 w 75"/>
                      <a:gd name="T47" fmla="*/ 37 h 91"/>
                      <a:gd name="T48" fmla="*/ 21 w 75"/>
                      <a:gd name="T49" fmla="*/ 30 h 91"/>
                      <a:gd name="T50" fmla="*/ 24 w 75"/>
                      <a:gd name="T51" fmla="*/ 24 h 91"/>
                      <a:gd name="T52" fmla="*/ 27 w 75"/>
                      <a:gd name="T53" fmla="*/ 19 h 91"/>
                      <a:gd name="T54" fmla="*/ 33 w 75"/>
                      <a:gd name="T55" fmla="*/ 16 h 91"/>
                      <a:gd name="T56" fmla="*/ 39 w 75"/>
                      <a:gd name="T57" fmla="*/ 16 h 91"/>
                      <a:gd name="T58" fmla="*/ 45 w 75"/>
                      <a:gd name="T59" fmla="*/ 16 h 91"/>
                      <a:gd name="T60" fmla="*/ 50 w 75"/>
                      <a:gd name="T61" fmla="*/ 18 h 91"/>
                      <a:gd name="T62" fmla="*/ 53 w 75"/>
                      <a:gd name="T63" fmla="*/ 21 h 91"/>
                      <a:gd name="T64" fmla="*/ 56 w 75"/>
                      <a:gd name="T65" fmla="*/ 25 h 91"/>
                      <a:gd name="T66" fmla="*/ 57 w 75"/>
                      <a:gd name="T67" fmla="*/ 31 h 91"/>
                      <a:gd name="T68" fmla="*/ 75 w 75"/>
                      <a:gd name="T69" fmla="*/ 31 h 91"/>
                      <a:gd name="T70" fmla="*/ 74 w 75"/>
                      <a:gd name="T71" fmla="*/ 22 h 91"/>
                      <a:gd name="T72" fmla="*/ 69 w 75"/>
                      <a:gd name="T73" fmla="*/ 15 h 91"/>
                      <a:gd name="T74" fmla="*/ 62 w 75"/>
                      <a:gd name="T75" fmla="*/ 7 h 91"/>
                      <a:gd name="T76" fmla="*/ 51 w 75"/>
                      <a:gd name="T77" fmla="*/ 1 h 91"/>
                      <a:gd name="T78" fmla="*/ 38 w 75"/>
                      <a:gd name="T79" fmla="*/ 0 h 91"/>
                      <a:gd name="T80" fmla="*/ 24 w 75"/>
                      <a:gd name="T81" fmla="*/ 3 h 91"/>
                      <a:gd name="T82" fmla="*/ 12 w 75"/>
                      <a:gd name="T83" fmla="*/ 10 h 91"/>
                      <a:gd name="T84" fmla="*/ 3 w 75"/>
                      <a:gd name="T85" fmla="*/ 25 h 91"/>
                      <a:gd name="T86" fmla="*/ 0 w 75"/>
                      <a:gd name="T87" fmla="*/ 46 h 9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5"/>
                      <a:gd name="T133" fmla="*/ 0 h 91"/>
                      <a:gd name="T134" fmla="*/ 75 w 75"/>
                      <a:gd name="T135" fmla="*/ 91 h 91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5" h="91">
                        <a:moveTo>
                          <a:pt x="0" y="46"/>
                        </a:moveTo>
                        <a:lnTo>
                          <a:pt x="2" y="64"/>
                        </a:lnTo>
                        <a:lnTo>
                          <a:pt x="11" y="79"/>
                        </a:lnTo>
                        <a:lnTo>
                          <a:pt x="23" y="88"/>
                        </a:lnTo>
                        <a:lnTo>
                          <a:pt x="39" y="91"/>
                        </a:lnTo>
                        <a:lnTo>
                          <a:pt x="53" y="88"/>
                        </a:lnTo>
                        <a:lnTo>
                          <a:pt x="63" y="82"/>
                        </a:lnTo>
                        <a:lnTo>
                          <a:pt x="69" y="76"/>
                        </a:lnTo>
                        <a:lnTo>
                          <a:pt x="74" y="67"/>
                        </a:lnTo>
                        <a:lnTo>
                          <a:pt x="75" y="60"/>
                        </a:lnTo>
                        <a:lnTo>
                          <a:pt x="57" y="60"/>
                        </a:lnTo>
                        <a:lnTo>
                          <a:pt x="56" y="64"/>
                        </a:lnTo>
                        <a:lnTo>
                          <a:pt x="53" y="69"/>
                        </a:lnTo>
                        <a:lnTo>
                          <a:pt x="50" y="73"/>
                        </a:lnTo>
                        <a:lnTo>
                          <a:pt x="45" y="75"/>
                        </a:lnTo>
                        <a:lnTo>
                          <a:pt x="39" y="75"/>
                        </a:lnTo>
                        <a:lnTo>
                          <a:pt x="33" y="75"/>
                        </a:lnTo>
                        <a:lnTo>
                          <a:pt x="29" y="72"/>
                        </a:lnTo>
                        <a:lnTo>
                          <a:pt x="24" y="69"/>
                        </a:lnTo>
                        <a:lnTo>
                          <a:pt x="21" y="64"/>
                        </a:lnTo>
                        <a:lnTo>
                          <a:pt x="20" y="58"/>
                        </a:lnTo>
                        <a:lnTo>
                          <a:pt x="18" y="54"/>
                        </a:lnTo>
                        <a:lnTo>
                          <a:pt x="18" y="46"/>
                        </a:lnTo>
                        <a:lnTo>
                          <a:pt x="18" y="37"/>
                        </a:lnTo>
                        <a:lnTo>
                          <a:pt x="21" y="30"/>
                        </a:lnTo>
                        <a:lnTo>
                          <a:pt x="24" y="24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6"/>
                        </a:lnTo>
                        <a:lnTo>
                          <a:pt x="45" y="16"/>
                        </a:lnTo>
                        <a:lnTo>
                          <a:pt x="50" y="18"/>
                        </a:lnTo>
                        <a:lnTo>
                          <a:pt x="53" y="21"/>
                        </a:lnTo>
                        <a:lnTo>
                          <a:pt x="56" y="25"/>
                        </a:lnTo>
                        <a:lnTo>
                          <a:pt x="57" y="31"/>
                        </a:lnTo>
                        <a:lnTo>
                          <a:pt x="75" y="31"/>
                        </a:lnTo>
                        <a:lnTo>
                          <a:pt x="74" y="22"/>
                        </a:lnTo>
                        <a:lnTo>
                          <a:pt x="69" y="15"/>
                        </a:lnTo>
                        <a:lnTo>
                          <a:pt x="62" y="7"/>
                        </a:lnTo>
                        <a:lnTo>
                          <a:pt x="51" y="1"/>
                        </a:lnTo>
                        <a:lnTo>
                          <a:pt x="38" y="0"/>
                        </a:lnTo>
                        <a:lnTo>
                          <a:pt x="24" y="3"/>
                        </a:lnTo>
                        <a:lnTo>
                          <a:pt x="12" y="10"/>
                        </a:lnTo>
                        <a:lnTo>
                          <a:pt x="3" y="25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5"/>
                  <p:cNvSpPr>
                    <a:spLocks/>
                  </p:cNvSpPr>
                  <p:nvPr/>
                </p:nvSpPr>
                <p:spPr bwMode="auto">
                  <a:xfrm>
                    <a:off x="2520865" y="5071305"/>
                    <a:ext cx="771483" cy="326713"/>
                  </a:xfrm>
                  <a:custGeom>
                    <a:avLst/>
                    <a:gdLst>
                      <a:gd name="T0" fmla="*/ 134 w 268"/>
                      <a:gd name="T1" fmla="*/ 141 h 141"/>
                      <a:gd name="T2" fmla="*/ 170 w 268"/>
                      <a:gd name="T3" fmla="*/ 139 h 141"/>
                      <a:gd name="T4" fmla="*/ 202 w 268"/>
                      <a:gd name="T5" fmla="*/ 132 h 141"/>
                      <a:gd name="T6" fmla="*/ 229 w 268"/>
                      <a:gd name="T7" fmla="*/ 121 h 141"/>
                      <a:gd name="T8" fmla="*/ 250 w 268"/>
                      <a:gd name="T9" fmla="*/ 106 h 141"/>
                      <a:gd name="T10" fmla="*/ 264 w 268"/>
                      <a:gd name="T11" fmla="*/ 90 h 141"/>
                      <a:gd name="T12" fmla="*/ 268 w 268"/>
                      <a:gd name="T13" fmla="*/ 70 h 141"/>
                      <a:gd name="T14" fmla="*/ 264 w 268"/>
                      <a:gd name="T15" fmla="*/ 53 h 141"/>
                      <a:gd name="T16" fmla="*/ 250 w 268"/>
                      <a:gd name="T17" fmla="*/ 35 h 141"/>
                      <a:gd name="T18" fmla="*/ 229 w 268"/>
                      <a:gd name="T19" fmla="*/ 21 h 141"/>
                      <a:gd name="T20" fmla="*/ 202 w 268"/>
                      <a:gd name="T21" fmla="*/ 9 h 141"/>
                      <a:gd name="T22" fmla="*/ 170 w 268"/>
                      <a:gd name="T23" fmla="*/ 3 h 141"/>
                      <a:gd name="T24" fmla="*/ 134 w 268"/>
                      <a:gd name="T25" fmla="*/ 0 h 141"/>
                      <a:gd name="T26" fmla="*/ 98 w 268"/>
                      <a:gd name="T27" fmla="*/ 3 h 141"/>
                      <a:gd name="T28" fmla="*/ 65 w 268"/>
                      <a:gd name="T29" fmla="*/ 9 h 141"/>
                      <a:gd name="T30" fmla="*/ 38 w 268"/>
                      <a:gd name="T31" fmla="*/ 21 h 141"/>
                      <a:gd name="T32" fmla="*/ 17 w 268"/>
                      <a:gd name="T33" fmla="*/ 35 h 141"/>
                      <a:gd name="T34" fmla="*/ 4 w 268"/>
                      <a:gd name="T35" fmla="*/ 53 h 141"/>
                      <a:gd name="T36" fmla="*/ 0 w 268"/>
                      <a:gd name="T37" fmla="*/ 70 h 141"/>
                      <a:gd name="T38" fmla="*/ 4 w 268"/>
                      <a:gd name="T39" fmla="*/ 90 h 141"/>
                      <a:gd name="T40" fmla="*/ 17 w 268"/>
                      <a:gd name="T41" fmla="*/ 106 h 141"/>
                      <a:gd name="T42" fmla="*/ 38 w 268"/>
                      <a:gd name="T43" fmla="*/ 121 h 141"/>
                      <a:gd name="T44" fmla="*/ 65 w 268"/>
                      <a:gd name="T45" fmla="*/ 132 h 141"/>
                      <a:gd name="T46" fmla="*/ 98 w 268"/>
                      <a:gd name="T47" fmla="*/ 139 h 141"/>
                      <a:gd name="T48" fmla="*/ 134 w 268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8"/>
                      <a:gd name="T76" fmla="*/ 0 h 141"/>
                      <a:gd name="T77" fmla="*/ 268 w 268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8" h="141">
                        <a:moveTo>
                          <a:pt x="134" y="141"/>
                        </a:moveTo>
                        <a:lnTo>
                          <a:pt x="170" y="139"/>
                        </a:lnTo>
                        <a:lnTo>
                          <a:pt x="202" y="132"/>
                        </a:lnTo>
                        <a:lnTo>
                          <a:pt x="229" y="121"/>
                        </a:lnTo>
                        <a:lnTo>
                          <a:pt x="250" y="106"/>
                        </a:lnTo>
                        <a:lnTo>
                          <a:pt x="264" y="90"/>
                        </a:lnTo>
                        <a:lnTo>
                          <a:pt x="268" y="70"/>
                        </a:lnTo>
                        <a:lnTo>
                          <a:pt x="264" y="53"/>
                        </a:lnTo>
                        <a:lnTo>
                          <a:pt x="250" y="35"/>
                        </a:lnTo>
                        <a:lnTo>
                          <a:pt x="229" y="21"/>
                        </a:lnTo>
                        <a:lnTo>
                          <a:pt x="202" y="9"/>
                        </a:lnTo>
                        <a:lnTo>
                          <a:pt x="170" y="3"/>
                        </a:lnTo>
                        <a:lnTo>
                          <a:pt x="134" y="0"/>
                        </a:lnTo>
                        <a:lnTo>
                          <a:pt x="98" y="3"/>
                        </a:lnTo>
                        <a:lnTo>
                          <a:pt x="65" y="9"/>
                        </a:lnTo>
                        <a:lnTo>
                          <a:pt x="38" y="21"/>
                        </a:lnTo>
                        <a:lnTo>
                          <a:pt x="17" y="35"/>
                        </a:lnTo>
                        <a:lnTo>
                          <a:pt x="4" y="53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  <a:lnTo>
                          <a:pt x="17" y="106"/>
                        </a:lnTo>
                        <a:lnTo>
                          <a:pt x="38" y="121"/>
                        </a:lnTo>
                        <a:lnTo>
                          <a:pt x="65" y="132"/>
                        </a:lnTo>
                        <a:lnTo>
                          <a:pt x="98" y="139"/>
                        </a:lnTo>
                        <a:lnTo>
                          <a:pt x="134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236"/>
                  <p:cNvSpPr>
                    <a:spLocks/>
                  </p:cNvSpPr>
                  <p:nvPr/>
                </p:nvSpPr>
                <p:spPr bwMode="auto">
                  <a:xfrm>
                    <a:off x="2520865" y="5071305"/>
                    <a:ext cx="771483" cy="326713"/>
                  </a:xfrm>
                  <a:custGeom>
                    <a:avLst/>
                    <a:gdLst>
                      <a:gd name="T0" fmla="*/ 134 w 268"/>
                      <a:gd name="T1" fmla="*/ 141 h 141"/>
                      <a:gd name="T2" fmla="*/ 170 w 268"/>
                      <a:gd name="T3" fmla="*/ 139 h 141"/>
                      <a:gd name="T4" fmla="*/ 202 w 268"/>
                      <a:gd name="T5" fmla="*/ 132 h 141"/>
                      <a:gd name="T6" fmla="*/ 229 w 268"/>
                      <a:gd name="T7" fmla="*/ 121 h 141"/>
                      <a:gd name="T8" fmla="*/ 250 w 268"/>
                      <a:gd name="T9" fmla="*/ 106 h 141"/>
                      <a:gd name="T10" fmla="*/ 264 w 268"/>
                      <a:gd name="T11" fmla="*/ 90 h 141"/>
                      <a:gd name="T12" fmla="*/ 268 w 268"/>
                      <a:gd name="T13" fmla="*/ 70 h 141"/>
                      <a:gd name="T14" fmla="*/ 264 w 268"/>
                      <a:gd name="T15" fmla="*/ 53 h 141"/>
                      <a:gd name="T16" fmla="*/ 250 w 268"/>
                      <a:gd name="T17" fmla="*/ 35 h 141"/>
                      <a:gd name="T18" fmla="*/ 229 w 268"/>
                      <a:gd name="T19" fmla="*/ 21 h 141"/>
                      <a:gd name="T20" fmla="*/ 202 w 268"/>
                      <a:gd name="T21" fmla="*/ 9 h 141"/>
                      <a:gd name="T22" fmla="*/ 170 w 268"/>
                      <a:gd name="T23" fmla="*/ 3 h 141"/>
                      <a:gd name="T24" fmla="*/ 134 w 268"/>
                      <a:gd name="T25" fmla="*/ 0 h 141"/>
                      <a:gd name="T26" fmla="*/ 98 w 268"/>
                      <a:gd name="T27" fmla="*/ 3 h 141"/>
                      <a:gd name="T28" fmla="*/ 65 w 268"/>
                      <a:gd name="T29" fmla="*/ 9 h 141"/>
                      <a:gd name="T30" fmla="*/ 38 w 268"/>
                      <a:gd name="T31" fmla="*/ 21 h 141"/>
                      <a:gd name="T32" fmla="*/ 17 w 268"/>
                      <a:gd name="T33" fmla="*/ 35 h 141"/>
                      <a:gd name="T34" fmla="*/ 4 w 268"/>
                      <a:gd name="T35" fmla="*/ 53 h 141"/>
                      <a:gd name="T36" fmla="*/ 0 w 268"/>
                      <a:gd name="T37" fmla="*/ 70 h 141"/>
                      <a:gd name="T38" fmla="*/ 4 w 268"/>
                      <a:gd name="T39" fmla="*/ 90 h 141"/>
                      <a:gd name="T40" fmla="*/ 17 w 268"/>
                      <a:gd name="T41" fmla="*/ 106 h 141"/>
                      <a:gd name="T42" fmla="*/ 38 w 268"/>
                      <a:gd name="T43" fmla="*/ 121 h 141"/>
                      <a:gd name="T44" fmla="*/ 65 w 268"/>
                      <a:gd name="T45" fmla="*/ 132 h 141"/>
                      <a:gd name="T46" fmla="*/ 98 w 268"/>
                      <a:gd name="T47" fmla="*/ 139 h 141"/>
                      <a:gd name="T48" fmla="*/ 134 w 268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8"/>
                      <a:gd name="T76" fmla="*/ 0 h 141"/>
                      <a:gd name="T77" fmla="*/ 268 w 268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8" h="141">
                        <a:moveTo>
                          <a:pt x="134" y="141"/>
                        </a:moveTo>
                        <a:lnTo>
                          <a:pt x="170" y="139"/>
                        </a:lnTo>
                        <a:lnTo>
                          <a:pt x="202" y="132"/>
                        </a:lnTo>
                        <a:lnTo>
                          <a:pt x="229" y="121"/>
                        </a:lnTo>
                        <a:lnTo>
                          <a:pt x="250" y="106"/>
                        </a:lnTo>
                        <a:lnTo>
                          <a:pt x="264" y="90"/>
                        </a:lnTo>
                        <a:lnTo>
                          <a:pt x="268" y="70"/>
                        </a:lnTo>
                        <a:lnTo>
                          <a:pt x="264" y="53"/>
                        </a:lnTo>
                        <a:lnTo>
                          <a:pt x="250" y="35"/>
                        </a:lnTo>
                        <a:lnTo>
                          <a:pt x="229" y="21"/>
                        </a:lnTo>
                        <a:lnTo>
                          <a:pt x="202" y="9"/>
                        </a:lnTo>
                        <a:lnTo>
                          <a:pt x="170" y="3"/>
                        </a:lnTo>
                        <a:lnTo>
                          <a:pt x="134" y="0"/>
                        </a:lnTo>
                        <a:lnTo>
                          <a:pt x="98" y="3"/>
                        </a:lnTo>
                        <a:lnTo>
                          <a:pt x="65" y="9"/>
                        </a:lnTo>
                        <a:lnTo>
                          <a:pt x="38" y="21"/>
                        </a:lnTo>
                        <a:lnTo>
                          <a:pt x="17" y="35"/>
                        </a:lnTo>
                        <a:lnTo>
                          <a:pt x="4" y="53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  <a:lnTo>
                          <a:pt x="17" y="106"/>
                        </a:lnTo>
                        <a:lnTo>
                          <a:pt x="38" y="121"/>
                        </a:lnTo>
                        <a:lnTo>
                          <a:pt x="65" y="132"/>
                        </a:lnTo>
                        <a:lnTo>
                          <a:pt x="98" y="139"/>
                        </a:lnTo>
                        <a:lnTo>
                          <a:pt x="134" y="14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7"/>
                  <p:cNvSpPr>
                    <a:spLocks/>
                  </p:cNvSpPr>
                  <p:nvPr/>
                </p:nvSpPr>
                <p:spPr bwMode="auto">
                  <a:xfrm>
                    <a:off x="2592832" y="5041183"/>
                    <a:ext cx="630428" cy="303542"/>
                  </a:xfrm>
                  <a:custGeom>
                    <a:avLst/>
                    <a:gdLst>
                      <a:gd name="T0" fmla="*/ 109 w 219"/>
                      <a:gd name="T1" fmla="*/ 131 h 131"/>
                      <a:gd name="T2" fmla="*/ 139 w 219"/>
                      <a:gd name="T3" fmla="*/ 130 h 131"/>
                      <a:gd name="T4" fmla="*/ 164 w 219"/>
                      <a:gd name="T5" fmla="*/ 124 h 131"/>
                      <a:gd name="T6" fmla="*/ 186 w 219"/>
                      <a:gd name="T7" fmla="*/ 115 h 131"/>
                      <a:gd name="T8" fmla="*/ 204 w 219"/>
                      <a:gd name="T9" fmla="*/ 103 h 131"/>
                      <a:gd name="T10" fmla="*/ 215 w 219"/>
                      <a:gd name="T11" fmla="*/ 89 h 131"/>
                      <a:gd name="T12" fmla="*/ 219 w 219"/>
                      <a:gd name="T13" fmla="*/ 74 h 131"/>
                      <a:gd name="T14" fmla="*/ 215 w 219"/>
                      <a:gd name="T15" fmla="*/ 58 h 131"/>
                      <a:gd name="T16" fmla="*/ 204 w 219"/>
                      <a:gd name="T17" fmla="*/ 40 h 131"/>
                      <a:gd name="T18" fmla="*/ 186 w 219"/>
                      <a:gd name="T19" fmla="*/ 25 h 131"/>
                      <a:gd name="T20" fmla="*/ 164 w 219"/>
                      <a:gd name="T21" fmla="*/ 12 h 131"/>
                      <a:gd name="T22" fmla="*/ 139 w 219"/>
                      <a:gd name="T23" fmla="*/ 3 h 131"/>
                      <a:gd name="T24" fmla="*/ 109 w 219"/>
                      <a:gd name="T25" fmla="*/ 0 h 131"/>
                      <a:gd name="T26" fmla="*/ 80 w 219"/>
                      <a:gd name="T27" fmla="*/ 3 h 131"/>
                      <a:gd name="T28" fmla="*/ 54 w 219"/>
                      <a:gd name="T29" fmla="*/ 12 h 131"/>
                      <a:gd name="T30" fmla="*/ 33 w 219"/>
                      <a:gd name="T31" fmla="*/ 25 h 131"/>
                      <a:gd name="T32" fmla="*/ 15 w 219"/>
                      <a:gd name="T33" fmla="*/ 40 h 131"/>
                      <a:gd name="T34" fmla="*/ 4 w 219"/>
                      <a:gd name="T35" fmla="*/ 58 h 131"/>
                      <a:gd name="T36" fmla="*/ 0 w 219"/>
                      <a:gd name="T37" fmla="*/ 74 h 131"/>
                      <a:gd name="T38" fmla="*/ 4 w 219"/>
                      <a:gd name="T39" fmla="*/ 89 h 131"/>
                      <a:gd name="T40" fmla="*/ 15 w 219"/>
                      <a:gd name="T41" fmla="*/ 103 h 131"/>
                      <a:gd name="T42" fmla="*/ 33 w 219"/>
                      <a:gd name="T43" fmla="*/ 115 h 131"/>
                      <a:gd name="T44" fmla="*/ 54 w 219"/>
                      <a:gd name="T45" fmla="*/ 124 h 131"/>
                      <a:gd name="T46" fmla="*/ 80 w 219"/>
                      <a:gd name="T47" fmla="*/ 130 h 131"/>
                      <a:gd name="T48" fmla="*/ 109 w 219"/>
                      <a:gd name="T49" fmla="*/ 131 h 13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131"/>
                      <a:gd name="T77" fmla="*/ 219 w 219"/>
                      <a:gd name="T78" fmla="*/ 131 h 13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131">
                        <a:moveTo>
                          <a:pt x="109" y="131"/>
                        </a:moveTo>
                        <a:lnTo>
                          <a:pt x="139" y="130"/>
                        </a:lnTo>
                        <a:lnTo>
                          <a:pt x="164" y="124"/>
                        </a:lnTo>
                        <a:lnTo>
                          <a:pt x="186" y="115"/>
                        </a:lnTo>
                        <a:lnTo>
                          <a:pt x="204" y="103"/>
                        </a:lnTo>
                        <a:lnTo>
                          <a:pt x="215" y="89"/>
                        </a:lnTo>
                        <a:lnTo>
                          <a:pt x="219" y="74"/>
                        </a:lnTo>
                        <a:lnTo>
                          <a:pt x="215" y="58"/>
                        </a:lnTo>
                        <a:lnTo>
                          <a:pt x="204" y="40"/>
                        </a:lnTo>
                        <a:lnTo>
                          <a:pt x="186" y="25"/>
                        </a:lnTo>
                        <a:lnTo>
                          <a:pt x="164" y="12"/>
                        </a:lnTo>
                        <a:lnTo>
                          <a:pt x="139" y="3"/>
                        </a:lnTo>
                        <a:lnTo>
                          <a:pt x="109" y="0"/>
                        </a:lnTo>
                        <a:lnTo>
                          <a:pt x="80" y="3"/>
                        </a:lnTo>
                        <a:lnTo>
                          <a:pt x="54" y="12"/>
                        </a:lnTo>
                        <a:lnTo>
                          <a:pt x="33" y="25"/>
                        </a:lnTo>
                        <a:lnTo>
                          <a:pt x="15" y="40"/>
                        </a:lnTo>
                        <a:lnTo>
                          <a:pt x="4" y="58"/>
                        </a:lnTo>
                        <a:lnTo>
                          <a:pt x="0" y="74"/>
                        </a:lnTo>
                        <a:lnTo>
                          <a:pt x="4" y="89"/>
                        </a:lnTo>
                        <a:lnTo>
                          <a:pt x="15" y="103"/>
                        </a:lnTo>
                        <a:lnTo>
                          <a:pt x="33" y="115"/>
                        </a:lnTo>
                        <a:lnTo>
                          <a:pt x="54" y="124"/>
                        </a:lnTo>
                        <a:lnTo>
                          <a:pt x="80" y="130"/>
                        </a:lnTo>
                        <a:lnTo>
                          <a:pt x="109" y="13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238"/>
                  <p:cNvSpPr>
                    <a:spLocks/>
                  </p:cNvSpPr>
                  <p:nvPr/>
                </p:nvSpPr>
                <p:spPr bwMode="auto">
                  <a:xfrm>
                    <a:off x="2621619" y="5041183"/>
                    <a:ext cx="572855" cy="275737"/>
                  </a:xfrm>
                  <a:custGeom>
                    <a:avLst/>
                    <a:gdLst>
                      <a:gd name="T0" fmla="*/ 99 w 199"/>
                      <a:gd name="T1" fmla="*/ 119 h 119"/>
                      <a:gd name="T2" fmla="*/ 130 w 199"/>
                      <a:gd name="T3" fmla="*/ 116 h 119"/>
                      <a:gd name="T4" fmla="*/ 157 w 199"/>
                      <a:gd name="T5" fmla="*/ 109 h 119"/>
                      <a:gd name="T6" fmla="*/ 179 w 199"/>
                      <a:gd name="T7" fmla="*/ 98 h 119"/>
                      <a:gd name="T8" fmla="*/ 193 w 199"/>
                      <a:gd name="T9" fmla="*/ 83 h 119"/>
                      <a:gd name="T10" fmla="*/ 199 w 199"/>
                      <a:gd name="T11" fmla="*/ 69 h 119"/>
                      <a:gd name="T12" fmla="*/ 194 w 199"/>
                      <a:gd name="T13" fmla="*/ 54 h 119"/>
                      <a:gd name="T14" fmla="*/ 184 w 199"/>
                      <a:gd name="T15" fmla="*/ 37 h 119"/>
                      <a:gd name="T16" fmla="*/ 169 w 199"/>
                      <a:gd name="T17" fmla="*/ 24 h 119"/>
                      <a:gd name="T18" fmla="*/ 149 w 199"/>
                      <a:gd name="T19" fmla="*/ 12 h 119"/>
                      <a:gd name="T20" fmla="*/ 126 w 199"/>
                      <a:gd name="T21" fmla="*/ 3 h 119"/>
                      <a:gd name="T22" fmla="*/ 99 w 199"/>
                      <a:gd name="T23" fmla="*/ 0 h 119"/>
                      <a:gd name="T24" fmla="*/ 73 w 199"/>
                      <a:gd name="T25" fmla="*/ 3 h 119"/>
                      <a:gd name="T26" fmla="*/ 50 w 199"/>
                      <a:gd name="T27" fmla="*/ 12 h 119"/>
                      <a:gd name="T28" fmla="*/ 30 w 199"/>
                      <a:gd name="T29" fmla="*/ 24 h 119"/>
                      <a:gd name="T30" fmla="*/ 14 w 199"/>
                      <a:gd name="T31" fmla="*/ 37 h 119"/>
                      <a:gd name="T32" fmla="*/ 5 w 199"/>
                      <a:gd name="T33" fmla="*/ 54 h 119"/>
                      <a:gd name="T34" fmla="*/ 0 w 199"/>
                      <a:gd name="T35" fmla="*/ 69 h 119"/>
                      <a:gd name="T36" fmla="*/ 6 w 199"/>
                      <a:gd name="T37" fmla="*/ 83 h 119"/>
                      <a:gd name="T38" fmla="*/ 20 w 199"/>
                      <a:gd name="T39" fmla="*/ 98 h 119"/>
                      <a:gd name="T40" fmla="*/ 41 w 199"/>
                      <a:gd name="T41" fmla="*/ 109 h 119"/>
                      <a:gd name="T42" fmla="*/ 69 w 199"/>
                      <a:gd name="T43" fmla="*/ 116 h 119"/>
                      <a:gd name="T44" fmla="*/ 99 w 199"/>
                      <a:gd name="T45" fmla="*/ 119 h 1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9"/>
                      <a:gd name="T70" fmla="*/ 0 h 119"/>
                      <a:gd name="T71" fmla="*/ 199 w 199"/>
                      <a:gd name="T72" fmla="*/ 119 h 1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9" h="119">
                        <a:moveTo>
                          <a:pt x="99" y="119"/>
                        </a:moveTo>
                        <a:lnTo>
                          <a:pt x="130" y="116"/>
                        </a:lnTo>
                        <a:lnTo>
                          <a:pt x="157" y="109"/>
                        </a:lnTo>
                        <a:lnTo>
                          <a:pt x="179" y="98"/>
                        </a:lnTo>
                        <a:lnTo>
                          <a:pt x="193" y="83"/>
                        </a:lnTo>
                        <a:lnTo>
                          <a:pt x="199" y="69"/>
                        </a:lnTo>
                        <a:lnTo>
                          <a:pt x="194" y="54"/>
                        </a:lnTo>
                        <a:lnTo>
                          <a:pt x="184" y="37"/>
                        </a:lnTo>
                        <a:lnTo>
                          <a:pt x="169" y="24"/>
                        </a:lnTo>
                        <a:lnTo>
                          <a:pt x="149" y="12"/>
                        </a:lnTo>
                        <a:lnTo>
                          <a:pt x="126" y="3"/>
                        </a:lnTo>
                        <a:lnTo>
                          <a:pt x="99" y="0"/>
                        </a:lnTo>
                        <a:lnTo>
                          <a:pt x="73" y="3"/>
                        </a:lnTo>
                        <a:lnTo>
                          <a:pt x="50" y="12"/>
                        </a:lnTo>
                        <a:lnTo>
                          <a:pt x="30" y="24"/>
                        </a:lnTo>
                        <a:lnTo>
                          <a:pt x="14" y="37"/>
                        </a:lnTo>
                        <a:lnTo>
                          <a:pt x="5" y="54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20" y="98"/>
                        </a:lnTo>
                        <a:lnTo>
                          <a:pt x="41" y="109"/>
                        </a:lnTo>
                        <a:lnTo>
                          <a:pt x="69" y="116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39"/>
                  <p:cNvSpPr>
                    <a:spLocks/>
                  </p:cNvSpPr>
                  <p:nvPr/>
                </p:nvSpPr>
                <p:spPr bwMode="auto">
                  <a:xfrm>
                    <a:off x="2656163" y="5043500"/>
                    <a:ext cx="503767" cy="245614"/>
                  </a:xfrm>
                  <a:custGeom>
                    <a:avLst/>
                    <a:gdLst>
                      <a:gd name="T0" fmla="*/ 88 w 175"/>
                      <a:gd name="T1" fmla="*/ 106 h 106"/>
                      <a:gd name="T2" fmla="*/ 115 w 175"/>
                      <a:gd name="T3" fmla="*/ 103 h 106"/>
                      <a:gd name="T4" fmla="*/ 139 w 175"/>
                      <a:gd name="T5" fmla="*/ 97 h 106"/>
                      <a:gd name="T6" fmla="*/ 158 w 175"/>
                      <a:gd name="T7" fmla="*/ 87 h 106"/>
                      <a:gd name="T8" fmla="*/ 170 w 175"/>
                      <a:gd name="T9" fmla="*/ 75 h 106"/>
                      <a:gd name="T10" fmla="*/ 175 w 175"/>
                      <a:gd name="T11" fmla="*/ 60 h 106"/>
                      <a:gd name="T12" fmla="*/ 170 w 175"/>
                      <a:gd name="T13" fmla="*/ 45 h 106"/>
                      <a:gd name="T14" fmla="*/ 158 w 175"/>
                      <a:gd name="T15" fmla="*/ 29 h 106"/>
                      <a:gd name="T16" fmla="*/ 139 w 175"/>
                      <a:gd name="T17" fmla="*/ 14 h 106"/>
                      <a:gd name="T18" fmla="*/ 115 w 175"/>
                      <a:gd name="T19" fmla="*/ 3 h 106"/>
                      <a:gd name="T20" fmla="*/ 88 w 175"/>
                      <a:gd name="T21" fmla="*/ 0 h 106"/>
                      <a:gd name="T22" fmla="*/ 60 w 175"/>
                      <a:gd name="T23" fmla="*/ 3 h 106"/>
                      <a:gd name="T24" fmla="*/ 36 w 175"/>
                      <a:gd name="T25" fmla="*/ 14 h 106"/>
                      <a:gd name="T26" fmla="*/ 17 w 175"/>
                      <a:gd name="T27" fmla="*/ 29 h 106"/>
                      <a:gd name="T28" fmla="*/ 5 w 175"/>
                      <a:gd name="T29" fmla="*/ 45 h 106"/>
                      <a:gd name="T30" fmla="*/ 0 w 175"/>
                      <a:gd name="T31" fmla="*/ 60 h 106"/>
                      <a:gd name="T32" fmla="*/ 5 w 175"/>
                      <a:gd name="T33" fmla="*/ 75 h 106"/>
                      <a:gd name="T34" fmla="*/ 17 w 175"/>
                      <a:gd name="T35" fmla="*/ 87 h 106"/>
                      <a:gd name="T36" fmla="*/ 36 w 175"/>
                      <a:gd name="T37" fmla="*/ 97 h 106"/>
                      <a:gd name="T38" fmla="*/ 60 w 175"/>
                      <a:gd name="T39" fmla="*/ 103 h 106"/>
                      <a:gd name="T40" fmla="*/ 88 w 175"/>
                      <a:gd name="T41" fmla="*/ 106 h 10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5"/>
                      <a:gd name="T64" fmla="*/ 0 h 106"/>
                      <a:gd name="T65" fmla="*/ 175 w 175"/>
                      <a:gd name="T66" fmla="*/ 106 h 10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5" h="106">
                        <a:moveTo>
                          <a:pt x="88" y="106"/>
                        </a:moveTo>
                        <a:lnTo>
                          <a:pt x="115" y="103"/>
                        </a:lnTo>
                        <a:lnTo>
                          <a:pt x="139" y="97"/>
                        </a:lnTo>
                        <a:lnTo>
                          <a:pt x="158" y="87"/>
                        </a:lnTo>
                        <a:lnTo>
                          <a:pt x="170" y="75"/>
                        </a:lnTo>
                        <a:lnTo>
                          <a:pt x="175" y="60"/>
                        </a:lnTo>
                        <a:lnTo>
                          <a:pt x="170" y="45"/>
                        </a:lnTo>
                        <a:lnTo>
                          <a:pt x="158" y="29"/>
                        </a:lnTo>
                        <a:lnTo>
                          <a:pt x="139" y="14"/>
                        </a:lnTo>
                        <a:lnTo>
                          <a:pt x="115" y="3"/>
                        </a:lnTo>
                        <a:lnTo>
                          <a:pt x="88" y="0"/>
                        </a:lnTo>
                        <a:lnTo>
                          <a:pt x="60" y="3"/>
                        </a:lnTo>
                        <a:lnTo>
                          <a:pt x="36" y="14"/>
                        </a:lnTo>
                        <a:lnTo>
                          <a:pt x="17" y="29"/>
                        </a:lnTo>
                        <a:lnTo>
                          <a:pt x="5" y="45"/>
                        </a:lnTo>
                        <a:lnTo>
                          <a:pt x="0" y="60"/>
                        </a:lnTo>
                        <a:lnTo>
                          <a:pt x="5" y="75"/>
                        </a:lnTo>
                        <a:lnTo>
                          <a:pt x="17" y="87"/>
                        </a:lnTo>
                        <a:lnTo>
                          <a:pt x="36" y="97"/>
                        </a:lnTo>
                        <a:lnTo>
                          <a:pt x="60" y="103"/>
                        </a:lnTo>
                        <a:lnTo>
                          <a:pt x="88" y="106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240"/>
                  <p:cNvSpPr>
                    <a:spLocks/>
                  </p:cNvSpPr>
                  <p:nvPr/>
                </p:nvSpPr>
                <p:spPr bwMode="auto">
                  <a:xfrm>
                    <a:off x="2687828" y="5043500"/>
                    <a:ext cx="440436" cy="217809"/>
                  </a:xfrm>
                  <a:custGeom>
                    <a:avLst/>
                    <a:gdLst>
                      <a:gd name="T0" fmla="*/ 77 w 153"/>
                      <a:gd name="T1" fmla="*/ 94 h 94"/>
                      <a:gd name="T2" fmla="*/ 101 w 153"/>
                      <a:gd name="T3" fmla="*/ 93 h 94"/>
                      <a:gd name="T4" fmla="*/ 122 w 153"/>
                      <a:gd name="T5" fmla="*/ 87 h 94"/>
                      <a:gd name="T6" fmla="*/ 138 w 153"/>
                      <a:gd name="T7" fmla="*/ 78 h 94"/>
                      <a:gd name="T8" fmla="*/ 150 w 153"/>
                      <a:gd name="T9" fmla="*/ 68 h 94"/>
                      <a:gd name="T10" fmla="*/ 153 w 153"/>
                      <a:gd name="T11" fmla="*/ 54 h 94"/>
                      <a:gd name="T12" fmla="*/ 150 w 153"/>
                      <a:gd name="T13" fmla="*/ 41 h 94"/>
                      <a:gd name="T14" fmla="*/ 138 w 153"/>
                      <a:gd name="T15" fmla="*/ 26 h 94"/>
                      <a:gd name="T16" fmla="*/ 122 w 153"/>
                      <a:gd name="T17" fmla="*/ 14 h 94"/>
                      <a:gd name="T18" fmla="*/ 101 w 153"/>
                      <a:gd name="T19" fmla="*/ 5 h 94"/>
                      <a:gd name="T20" fmla="*/ 77 w 153"/>
                      <a:gd name="T21" fmla="*/ 0 h 94"/>
                      <a:gd name="T22" fmla="*/ 52 w 153"/>
                      <a:gd name="T23" fmla="*/ 5 h 94"/>
                      <a:gd name="T24" fmla="*/ 31 w 153"/>
                      <a:gd name="T25" fmla="*/ 14 h 94"/>
                      <a:gd name="T26" fmla="*/ 15 w 153"/>
                      <a:gd name="T27" fmla="*/ 26 h 94"/>
                      <a:gd name="T28" fmla="*/ 3 w 153"/>
                      <a:gd name="T29" fmla="*/ 41 h 94"/>
                      <a:gd name="T30" fmla="*/ 0 w 153"/>
                      <a:gd name="T31" fmla="*/ 54 h 94"/>
                      <a:gd name="T32" fmla="*/ 3 w 153"/>
                      <a:gd name="T33" fmla="*/ 68 h 94"/>
                      <a:gd name="T34" fmla="*/ 15 w 153"/>
                      <a:gd name="T35" fmla="*/ 78 h 94"/>
                      <a:gd name="T36" fmla="*/ 31 w 153"/>
                      <a:gd name="T37" fmla="*/ 87 h 94"/>
                      <a:gd name="T38" fmla="*/ 52 w 153"/>
                      <a:gd name="T39" fmla="*/ 93 h 94"/>
                      <a:gd name="T40" fmla="*/ 77 w 153"/>
                      <a:gd name="T41" fmla="*/ 94 h 9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3"/>
                      <a:gd name="T64" fmla="*/ 0 h 94"/>
                      <a:gd name="T65" fmla="*/ 153 w 153"/>
                      <a:gd name="T66" fmla="*/ 94 h 9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3" h="94">
                        <a:moveTo>
                          <a:pt x="77" y="94"/>
                        </a:moveTo>
                        <a:lnTo>
                          <a:pt x="101" y="93"/>
                        </a:lnTo>
                        <a:lnTo>
                          <a:pt x="122" y="87"/>
                        </a:lnTo>
                        <a:lnTo>
                          <a:pt x="138" y="78"/>
                        </a:lnTo>
                        <a:lnTo>
                          <a:pt x="150" y="68"/>
                        </a:lnTo>
                        <a:lnTo>
                          <a:pt x="153" y="54"/>
                        </a:lnTo>
                        <a:lnTo>
                          <a:pt x="150" y="41"/>
                        </a:lnTo>
                        <a:lnTo>
                          <a:pt x="138" y="26"/>
                        </a:lnTo>
                        <a:lnTo>
                          <a:pt x="122" y="14"/>
                        </a:lnTo>
                        <a:lnTo>
                          <a:pt x="101" y="5"/>
                        </a:lnTo>
                        <a:lnTo>
                          <a:pt x="77" y="0"/>
                        </a:lnTo>
                        <a:lnTo>
                          <a:pt x="52" y="5"/>
                        </a:lnTo>
                        <a:lnTo>
                          <a:pt x="31" y="14"/>
                        </a:lnTo>
                        <a:lnTo>
                          <a:pt x="15" y="26"/>
                        </a:lnTo>
                        <a:lnTo>
                          <a:pt x="3" y="41"/>
                        </a:lnTo>
                        <a:lnTo>
                          <a:pt x="0" y="54"/>
                        </a:lnTo>
                        <a:lnTo>
                          <a:pt x="3" y="68"/>
                        </a:lnTo>
                        <a:lnTo>
                          <a:pt x="15" y="78"/>
                        </a:lnTo>
                        <a:lnTo>
                          <a:pt x="31" y="87"/>
                        </a:lnTo>
                        <a:lnTo>
                          <a:pt x="52" y="93"/>
                        </a:lnTo>
                        <a:lnTo>
                          <a:pt x="77" y="94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241"/>
                  <p:cNvSpPr>
                    <a:spLocks/>
                  </p:cNvSpPr>
                  <p:nvPr/>
                </p:nvSpPr>
                <p:spPr bwMode="auto">
                  <a:xfrm>
                    <a:off x="2716615" y="5048134"/>
                    <a:ext cx="382863" cy="185369"/>
                  </a:xfrm>
                  <a:custGeom>
                    <a:avLst/>
                    <a:gdLst>
                      <a:gd name="T0" fmla="*/ 67 w 133"/>
                      <a:gd name="T1" fmla="*/ 80 h 80"/>
                      <a:gd name="T2" fmla="*/ 88 w 133"/>
                      <a:gd name="T3" fmla="*/ 79 h 80"/>
                      <a:gd name="T4" fmla="*/ 106 w 133"/>
                      <a:gd name="T5" fmla="*/ 74 h 80"/>
                      <a:gd name="T6" fmla="*/ 121 w 133"/>
                      <a:gd name="T7" fmla="*/ 67 h 80"/>
                      <a:gd name="T8" fmla="*/ 130 w 133"/>
                      <a:gd name="T9" fmla="*/ 57 h 80"/>
                      <a:gd name="T10" fmla="*/ 133 w 133"/>
                      <a:gd name="T11" fmla="*/ 46 h 80"/>
                      <a:gd name="T12" fmla="*/ 130 w 133"/>
                      <a:gd name="T13" fmla="*/ 34 h 80"/>
                      <a:gd name="T14" fmla="*/ 121 w 133"/>
                      <a:gd name="T15" fmla="*/ 21 h 80"/>
                      <a:gd name="T16" fmla="*/ 106 w 133"/>
                      <a:gd name="T17" fmla="*/ 10 h 80"/>
                      <a:gd name="T18" fmla="*/ 88 w 133"/>
                      <a:gd name="T19" fmla="*/ 3 h 80"/>
                      <a:gd name="T20" fmla="*/ 67 w 133"/>
                      <a:gd name="T21" fmla="*/ 0 h 80"/>
                      <a:gd name="T22" fmla="*/ 46 w 133"/>
                      <a:gd name="T23" fmla="*/ 3 h 80"/>
                      <a:gd name="T24" fmla="*/ 27 w 133"/>
                      <a:gd name="T25" fmla="*/ 10 h 80"/>
                      <a:gd name="T26" fmla="*/ 14 w 133"/>
                      <a:gd name="T27" fmla="*/ 21 h 80"/>
                      <a:gd name="T28" fmla="*/ 3 w 133"/>
                      <a:gd name="T29" fmla="*/ 34 h 80"/>
                      <a:gd name="T30" fmla="*/ 0 w 133"/>
                      <a:gd name="T31" fmla="*/ 46 h 80"/>
                      <a:gd name="T32" fmla="*/ 3 w 133"/>
                      <a:gd name="T33" fmla="*/ 57 h 80"/>
                      <a:gd name="T34" fmla="*/ 14 w 133"/>
                      <a:gd name="T35" fmla="*/ 67 h 80"/>
                      <a:gd name="T36" fmla="*/ 27 w 133"/>
                      <a:gd name="T37" fmla="*/ 74 h 80"/>
                      <a:gd name="T38" fmla="*/ 46 w 133"/>
                      <a:gd name="T39" fmla="*/ 79 h 80"/>
                      <a:gd name="T40" fmla="*/ 67 w 133"/>
                      <a:gd name="T41" fmla="*/ 80 h 8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3"/>
                      <a:gd name="T64" fmla="*/ 0 h 80"/>
                      <a:gd name="T65" fmla="*/ 133 w 133"/>
                      <a:gd name="T66" fmla="*/ 80 h 8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3" h="80">
                        <a:moveTo>
                          <a:pt x="67" y="80"/>
                        </a:moveTo>
                        <a:lnTo>
                          <a:pt x="88" y="79"/>
                        </a:lnTo>
                        <a:lnTo>
                          <a:pt x="106" y="74"/>
                        </a:lnTo>
                        <a:lnTo>
                          <a:pt x="121" y="67"/>
                        </a:lnTo>
                        <a:lnTo>
                          <a:pt x="130" y="57"/>
                        </a:lnTo>
                        <a:lnTo>
                          <a:pt x="133" y="46"/>
                        </a:lnTo>
                        <a:lnTo>
                          <a:pt x="130" y="34"/>
                        </a:lnTo>
                        <a:lnTo>
                          <a:pt x="121" y="21"/>
                        </a:lnTo>
                        <a:lnTo>
                          <a:pt x="106" y="10"/>
                        </a:lnTo>
                        <a:lnTo>
                          <a:pt x="88" y="3"/>
                        </a:lnTo>
                        <a:lnTo>
                          <a:pt x="67" y="0"/>
                        </a:lnTo>
                        <a:lnTo>
                          <a:pt x="46" y="3"/>
                        </a:lnTo>
                        <a:lnTo>
                          <a:pt x="27" y="10"/>
                        </a:lnTo>
                        <a:lnTo>
                          <a:pt x="14" y="21"/>
                        </a:lnTo>
                        <a:lnTo>
                          <a:pt x="3" y="34"/>
                        </a:lnTo>
                        <a:lnTo>
                          <a:pt x="0" y="46"/>
                        </a:lnTo>
                        <a:lnTo>
                          <a:pt x="3" y="57"/>
                        </a:lnTo>
                        <a:lnTo>
                          <a:pt x="14" y="67"/>
                        </a:lnTo>
                        <a:lnTo>
                          <a:pt x="27" y="74"/>
                        </a:lnTo>
                        <a:lnTo>
                          <a:pt x="46" y="79"/>
                        </a:lnTo>
                        <a:lnTo>
                          <a:pt x="67" y="8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242"/>
                  <p:cNvSpPr>
                    <a:spLocks/>
                  </p:cNvSpPr>
                  <p:nvPr/>
                </p:nvSpPr>
                <p:spPr bwMode="auto">
                  <a:xfrm>
                    <a:off x="2748280" y="5050451"/>
                    <a:ext cx="319532" cy="157564"/>
                  </a:xfrm>
                  <a:custGeom>
                    <a:avLst/>
                    <a:gdLst>
                      <a:gd name="T0" fmla="*/ 56 w 111"/>
                      <a:gd name="T1" fmla="*/ 68 h 68"/>
                      <a:gd name="T2" fmla="*/ 77 w 111"/>
                      <a:gd name="T3" fmla="*/ 66 h 68"/>
                      <a:gd name="T4" fmla="*/ 95 w 111"/>
                      <a:gd name="T5" fmla="*/ 59 h 68"/>
                      <a:gd name="T6" fmla="*/ 107 w 111"/>
                      <a:gd name="T7" fmla="*/ 50 h 68"/>
                      <a:gd name="T8" fmla="*/ 111 w 111"/>
                      <a:gd name="T9" fmla="*/ 38 h 68"/>
                      <a:gd name="T10" fmla="*/ 107 w 111"/>
                      <a:gd name="T11" fmla="*/ 26 h 68"/>
                      <a:gd name="T12" fmla="*/ 95 w 111"/>
                      <a:gd name="T13" fmla="*/ 14 h 68"/>
                      <a:gd name="T14" fmla="*/ 77 w 111"/>
                      <a:gd name="T15" fmla="*/ 3 h 68"/>
                      <a:gd name="T16" fmla="*/ 56 w 111"/>
                      <a:gd name="T17" fmla="*/ 0 h 68"/>
                      <a:gd name="T18" fmla="*/ 34 w 111"/>
                      <a:gd name="T19" fmla="*/ 3 h 68"/>
                      <a:gd name="T20" fmla="*/ 16 w 111"/>
                      <a:gd name="T21" fmla="*/ 14 h 68"/>
                      <a:gd name="T22" fmla="*/ 4 w 111"/>
                      <a:gd name="T23" fmla="*/ 26 h 68"/>
                      <a:gd name="T24" fmla="*/ 0 w 111"/>
                      <a:gd name="T25" fmla="*/ 38 h 68"/>
                      <a:gd name="T26" fmla="*/ 4 w 111"/>
                      <a:gd name="T27" fmla="*/ 50 h 68"/>
                      <a:gd name="T28" fmla="*/ 16 w 111"/>
                      <a:gd name="T29" fmla="*/ 59 h 68"/>
                      <a:gd name="T30" fmla="*/ 34 w 111"/>
                      <a:gd name="T31" fmla="*/ 66 h 68"/>
                      <a:gd name="T32" fmla="*/ 56 w 111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1"/>
                      <a:gd name="T52" fmla="*/ 0 h 68"/>
                      <a:gd name="T53" fmla="*/ 111 w 111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1" h="68">
                        <a:moveTo>
                          <a:pt x="56" y="68"/>
                        </a:moveTo>
                        <a:lnTo>
                          <a:pt x="77" y="66"/>
                        </a:lnTo>
                        <a:lnTo>
                          <a:pt x="95" y="59"/>
                        </a:lnTo>
                        <a:lnTo>
                          <a:pt x="107" y="50"/>
                        </a:lnTo>
                        <a:lnTo>
                          <a:pt x="111" y="38"/>
                        </a:lnTo>
                        <a:lnTo>
                          <a:pt x="107" y="26"/>
                        </a:lnTo>
                        <a:lnTo>
                          <a:pt x="95" y="14"/>
                        </a:lnTo>
                        <a:lnTo>
                          <a:pt x="77" y="3"/>
                        </a:lnTo>
                        <a:lnTo>
                          <a:pt x="56" y="0"/>
                        </a:lnTo>
                        <a:lnTo>
                          <a:pt x="34" y="3"/>
                        </a:lnTo>
                        <a:lnTo>
                          <a:pt x="16" y="14"/>
                        </a:lnTo>
                        <a:lnTo>
                          <a:pt x="4" y="26"/>
                        </a:lnTo>
                        <a:lnTo>
                          <a:pt x="0" y="38"/>
                        </a:lnTo>
                        <a:lnTo>
                          <a:pt x="4" y="50"/>
                        </a:lnTo>
                        <a:lnTo>
                          <a:pt x="16" y="59"/>
                        </a:lnTo>
                        <a:lnTo>
                          <a:pt x="34" y="66"/>
                        </a:lnTo>
                        <a:lnTo>
                          <a:pt x="56" y="68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243"/>
                  <p:cNvSpPr>
                    <a:spLocks/>
                  </p:cNvSpPr>
                  <p:nvPr/>
                </p:nvSpPr>
                <p:spPr bwMode="auto">
                  <a:xfrm>
                    <a:off x="2777067" y="5050451"/>
                    <a:ext cx="261959" cy="129758"/>
                  </a:xfrm>
                  <a:custGeom>
                    <a:avLst/>
                    <a:gdLst>
                      <a:gd name="T0" fmla="*/ 46 w 91"/>
                      <a:gd name="T1" fmla="*/ 56 h 56"/>
                      <a:gd name="T2" fmla="*/ 64 w 91"/>
                      <a:gd name="T3" fmla="*/ 54 h 56"/>
                      <a:gd name="T4" fmla="*/ 78 w 91"/>
                      <a:gd name="T5" fmla="*/ 50 h 56"/>
                      <a:gd name="T6" fmla="*/ 88 w 91"/>
                      <a:gd name="T7" fmla="*/ 41 h 56"/>
                      <a:gd name="T8" fmla="*/ 91 w 91"/>
                      <a:gd name="T9" fmla="*/ 32 h 56"/>
                      <a:gd name="T10" fmla="*/ 88 w 91"/>
                      <a:gd name="T11" fmla="*/ 21 h 56"/>
                      <a:gd name="T12" fmla="*/ 78 w 91"/>
                      <a:gd name="T13" fmla="*/ 11 h 56"/>
                      <a:gd name="T14" fmla="*/ 64 w 91"/>
                      <a:gd name="T15" fmla="*/ 3 h 56"/>
                      <a:gd name="T16" fmla="*/ 46 w 91"/>
                      <a:gd name="T17" fmla="*/ 0 h 56"/>
                      <a:gd name="T18" fmla="*/ 28 w 91"/>
                      <a:gd name="T19" fmla="*/ 3 h 56"/>
                      <a:gd name="T20" fmla="*/ 13 w 91"/>
                      <a:gd name="T21" fmla="*/ 11 h 56"/>
                      <a:gd name="T22" fmla="*/ 4 w 91"/>
                      <a:gd name="T23" fmla="*/ 21 h 56"/>
                      <a:gd name="T24" fmla="*/ 0 w 91"/>
                      <a:gd name="T25" fmla="*/ 32 h 56"/>
                      <a:gd name="T26" fmla="*/ 4 w 91"/>
                      <a:gd name="T27" fmla="*/ 41 h 56"/>
                      <a:gd name="T28" fmla="*/ 13 w 91"/>
                      <a:gd name="T29" fmla="*/ 50 h 56"/>
                      <a:gd name="T30" fmla="*/ 28 w 91"/>
                      <a:gd name="T31" fmla="*/ 54 h 56"/>
                      <a:gd name="T32" fmla="*/ 46 w 91"/>
                      <a:gd name="T33" fmla="*/ 56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1"/>
                      <a:gd name="T52" fmla="*/ 0 h 56"/>
                      <a:gd name="T53" fmla="*/ 91 w 91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1" h="56">
                        <a:moveTo>
                          <a:pt x="46" y="56"/>
                        </a:moveTo>
                        <a:lnTo>
                          <a:pt x="64" y="54"/>
                        </a:lnTo>
                        <a:lnTo>
                          <a:pt x="78" y="50"/>
                        </a:lnTo>
                        <a:lnTo>
                          <a:pt x="88" y="41"/>
                        </a:lnTo>
                        <a:lnTo>
                          <a:pt x="91" y="32"/>
                        </a:lnTo>
                        <a:lnTo>
                          <a:pt x="88" y="21"/>
                        </a:lnTo>
                        <a:lnTo>
                          <a:pt x="78" y="11"/>
                        </a:lnTo>
                        <a:lnTo>
                          <a:pt x="64" y="3"/>
                        </a:lnTo>
                        <a:lnTo>
                          <a:pt x="46" y="0"/>
                        </a:lnTo>
                        <a:lnTo>
                          <a:pt x="28" y="3"/>
                        </a:lnTo>
                        <a:lnTo>
                          <a:pt x="13" y="11"/>
                        </a:lnTo>
                        <a:lnTo>
                          <a:pt x="4" y="21"/>
                        </a:lnTo>
                        <a:lnTo>
                          <a:pt x="0" y="32"/>
                        </a:lnTo>
                        <a:lnTo>
                          <a:pt x="4" y="41"/>
                        </a:lnTo>
                        <a:lnTo>
                          <a:pt x="13" y="50"/>
                        </a:lnTo>
                        <a:lnTo>
                          <a:pt x="28" y="54"/>
                        </a:ln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244"/>
                  <p:cNvSpPr>
                    <a:spLocks/>
                  </p:cNvSpPr>
                  <p:nvPr/>
                </p:nvSpPr>
                <p:spPr bwMode="auto">
                  <a:xfrm>
                    <a:off x="2811611" y="5055085"/>
                    <a:ext cx="198628" cy="97319"/>
                  </a:xfrm>
                  <a:custGeom>
                    <a:avLst/>
                    <a:gdLst>
                      <a:gd name="T0" fmla="*/ 34 w 69"/>
                      <a:gd name="T1" fmla="*/ 42 h 42"/>
                      <a:gd name="T2" fmla="*/ 52 w 69"/>
                      <a:gd name="T3" fmla="*/ 40 h 42"/>
                      <a:gd name="T4" fmla="*/ 64 w 69"/>
                      <a:gd name="T5" fmla="*/ 33 h 42"/>
                      <a:gd name="T6" fmla="*/ 69 w 69"/>
                      <a:gd name="T7" fmla="*/ 24 h 42"/>
                      <a:gd name="T8" fmla="*/ 67 w 69"/>
                      <a:gd name="T9" fmla="*/ 16 h 42"/>
                      <a:gd name="T10" fmla="*/ 58 w 69"/>
                      <a:gd name="T11" fmla="*/ 7 h 42"/>
                      <a:gd name="T12" fmla="*/ 48 w 69"/>
                      <a:gd name="T13" fmla="*/ 3 h 42"/>
                      <a:gd name="T14" fmla="*/ 34 w 69"/>
                      <a:gd name="T15" fmla="*/ 0 h 42"/>
                      <a:gd name="T16" fmla="*/ 21 w 69"/>
                      <a:gd name="T17" fmla="*/ 3 h 42"/>
                      <a:gd name="T18" fmla="*/ 9 w 69"/>
                      <a:gd name="T19" fmla="*/ 7 h 42"/>
                      <a:gd name="T20" fmla="*/ 1 w 69"/>
                      <a:gd name="T21" fmla="*/ 16 h 42"/>
                      <a:gd name="T22" fmla="*/ 0 w 69"/>
                      <a:gd name="T23" fmla="*/ 24 h 42"/>
                      <a:gd name="T24" fmla="*/ 4 w 69"/>
                      <a:gd name="T25" fmla="*/ 33 h 42"/>
                      <a:gd name="T26" fmla="*/ 16 w 69"/>
                      <a:gd name="T27" fmla="*/ 40 h 42"/>
                      <a:gd name="T28" fmla="*/ 34 w 69"/>
                      <a:gd name="T29" fmla="*/ 42 h 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9"/>
                      <a:gd name="T46" fmla="*/ 0 h 42"/>
                      <a:gd name="T47" fmla="*/ 69 w 69"/>
                      <a:gd name="T48" fmla="*/ 42 h 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9" h="42">
                        <a:moveTo>
                          <a:pt x="34" y="42"/>
                        </a:moveTo>
                        <a:lnTo>
                          <a:pt x="52" y="40"/>
                        </a:lnTo>
                        <a:lnTo>
                          <a:pt x="64" y="33"/>
                        </a:lnTo>
                        <a:lnTo>
                          <a:pt x="69" y="24"/>
                        </a:lnTo>
                        <a:lnTo>
                          <a:pt x="67" y="16"/>
                        </a:lnTo>
                        <a:lnTo>
                          <a:pt x="58" y="7"/>
                        </a:lnTo>
                        <a:lnTo>
                          <a:pt x="48" y="3"/>
                        </a:lnTo>
                        <a:lnTo>
                          <a:pt x="34" y="0"/>
                        </a:lnTo>
                        <a:lnTo>
                          <a:pt x="21" y="3"/>
                        </a:lnTo>
                        <a:lnTo>
                          <a:pt x="9" y="7"/>
                        </a:lnTo>
                        <a:lnTo>
                          <a:pt x="1" y="16"/>
                        </a:lnTo>
                        <a:lnTo>
                          <a:pt x="0" y="24"/>
                        </a:lnTo>
                        <a:lnTo>
                          <a:pt x="4" y="33"/>
                        </a:lnTo>
                        <a:lnTo>
                          <a:pt x="16" y="40"/>
                        </a:lnTo>
                        <a:lnTo>
                          <a:pt x="34" y="4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45"/>
                  <p:cNvSpPr>
                    <a:spLocks/>
                  </p:cNvSpPr>
                  <p:nvPr/>
                </p:nvSpPr>
                <p:spPr bwMode="auto">
                  <a:xfrm>
                    <a:off x="2840397" y="5057403"/>
                    <a:ext cx="138176" cy="67196"/>
                  </a:xfrm>
                  <a:custGeom>
                    <a:avLst/>
                    <a:gdLst>
                      <a:gd name="T0" fmla="*/ 24 w 48"/>
                      <a:gd name="T1" fmla="*/ 29 h 29"/>
                      <a:gd name="T2" fmla="*/ 36 w 48"/>
                      <a:gd name="T3" fmla="*/ 27 h 29"/>
                      <a:gd name="T4" fmla="*/ 45 w 48"/>
                      <a:gd name="T5" fmla="*/ 23 h 29"/>
                      <a:gd name="T6" fmla="*/ 48 w 48"/>
                      <a:gd name="T7" fmla="*/ 17 h 29"/>
                      <a:gd name="T8" fmla="*/ 45 w 48"/>
                      <a:gd name="T9" fmla="*/ 9 h 29"/>
                      <a:gd name="T10" fmla="*/ 36 w 48"/>
                      <a:gd name="T11" fmla="*/ 2 h 29"/>
                      <a:gd name="T12" fmla="*/ 24 w 48"/>
                      <a:gd name="T13" fmla="*/ 0 h 29"/>
                      <a:gd name="T14" fmla="*/ 12 w 48"/>
                      <a:gd name="T15" fmla="*/ 2 h 29"/>
                      <a:gd name="T16" fmla="*/ 3 w 48"/>
                      <a:gd name="T17" fmla="*/ 9 h 29"/>
                      <a:gd name="T18" fmla="*/ 0 w 48"/>
                      <a:gd name="T19" fmla="*/ 17 h 29"/>
                      <a:gd name="T20" fmla="*/ 3 w 48"/>
                      <a:gd name="T21" fmla="*/ 23 h 29"/>
                      <a:gd name="T22" fmla="*/ 12 w 48"/>
                      <a:gd name="T23" fmla="*/ 27 h 29"/>
                      <a:gd name="T24" fmla="*/ 24 w 48"/>
                      <a:gd name="T25" fmla="*/ 29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8"/>
                      <a:gd name="T40" fmla="*/ 0 h 29"/>
                      <a:gd name="T41" fmla="*/ 48 w 48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8" h="29">
                        <a:moveTo>
                          <a:pt x="24" y="29"/>
                        </a:moveTo>
                        <a:lnTo>
                          <a:pt x="36" y="27"/>
                        </a:lnTo>
                        <a:lnTo>
                          <a:pt x="45" y="23"/>
                        </a:lnTo>
                        <a:lnTo>
                          <a:pt x="48" y="17"/>
                        </a:lnTo>
                        <a:lnTo>
                          <a:pt x="45" y="9"/>
                        </a:lnTo>
                        <a:lnTo>
                          <a:pt x="36" y="2"/>
                        </a:lnTo>
                        <a:lnTo>
                          <a:pt x="24" y="0"/>
                        </a:lnTo>
                        <a:lnTo>
                          <a:pt x="12" y="2"/>
                        </a:lnTo>
                        <a:lnTo>
                          <a:pt x="3" y="9"/>
                        </a:lnTo>
                        <a:lnTo>
                          <a:pt x="0" y="17"/>
                        </a:lnTo>
                        <a:lnTo>
                          <a:pt x="3" y="23"/>
                        </a:lnTo>
                        <a:lnTo>
                          <a:pt x="12" y="27"/>
                        </a:lnTo>
                        <a:lnTo>
                          <a:pt x="24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246"/>
                  <p:cNvSpPr>
                    <a:spLocks/>
                  </p:cNvSpPr>
                  <p:nvPr/>
                </p:nvSpPr>
                <p:spPr bwMode="auto">
                  <a:xfrm>
                    <a:off x="5264235" y="3847868"/>
                    <a:ext cx="143933" cy="120490"/>
                  </a:xfrm>
                  <a:custGeom>
                    <a:avLst/>
                    <a:gdLst>
                      <a:gd name="T0" fmla="*/ 36 w 50"/>
                      <a:gd name="T1" fmla="*/ 50 h 52"/>
                      <a:gd name="T2" fmla="*/ 46 w 50"/>
                      <a:gd name="T3" fmla="*/ 41 h 52"/>
                      <a:gd name="T4" fmla="*/ 50 w 50"/>
                      <a:gd name="T5" fmla="*/ 29 h 52"/>
                      <a:gd name="T6" fmla="*/ 47 w 50"/>
                      <a:gd name="T7" fmla="*/ 14 h 52"/>
                      <a:gd name="T8" fmla="*/ 39 w 50"/>
                      <a:gd name="T9" fmla="*/ 4 h 52"/>
                      <a:gd name="T10" fmla="*/ 27 w 50"/>
                      <a:gd name="T11" fmla="*/ 0 h 52"/>
                      <a:gd name="T12" fmla="*/ 13 w 50"/>
                      <a:gd name="T13" fmla="*/ 1 h 52"/>
                      <a:gd name="T14" fmla="*/ 4 w 50"/>
                      <a:gd name="T15" fmla="*/ 10 h 52"/>
                      <a:gd name="T16" fmla="*/ 0 w 50"/>
                      <a:gd name="T17" fmla="*/ 22 h 52"/>
                      <a:gd name="T18" fmla="*/ 3 w 50"/>
                      <a:gd name="T19" fmla="*/ 35 h 52"/>
                      <a:gd name="T20" fmla="*/ 10 w 50"/>
                      <a:gd name="T21" fmla="*/ 47 h 52"/>
                      <a:gd name="T22" fmla="*/ 24 w 50"/>
                      <a:gd name="T23" fmla="*/ 52 h 52"/>
                      <a:gd name="T24" fmla="*/ 36 w 50"/>
                      <a:gd name="T25" fmla="*/ 50 h 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"/>
                      <a:gd name="T40" fmla="*/ 0 h 52"/>
                      <a:gd name="T41" fmla="*/ 50 w 50"/>
                      <a:gd name="T42" fmla="*/ 52 h 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" h="52">
                        <a:moveTo>
                          <a:pt x="36" y="50"/>
                        </a:moveTo>
                        <a:lnTo>
                          <a:pt x="46" y="41"/>
                        </a:lnTo>
                        <a:lnTo>
                          <a:pt x="50" y="29"/>
                        </a:lnTo>
                        <a:lnTo>
                          <a:pt x="47" y="14"/>
                        </a:lnTo>
                        <a:lnTo>
                          <a:pt x="39" y="4"/>
                        </a:lnTo>
                        <a:lnTo>
                          <a:pt x="27" y="0"/>
                        </a:lnTo>
                        <a:lnTo>
                          <a:pt x="13" y="1"/>
                        </a:lnTo>
                        <a:lnTo>
                          <a:pt x="4" y="10"/>
                        </a:lnTo>
                        <a:lnTo>
                          <a:pt x="0" y="22"/>
                        </a:lnTo>
                        <a:lnTo>
                          <a:pt x="3" y="35"/>
                        </a:lnTo>
                        <a:lnTo>
                          <a:pt x="10" y="47"/>
                        </a:lnTo>
                        <a:lnTo>
                          <a:pt x="24" y="52"/>
                        </a:lnTo>
                        <a:lnTo>
                          <a:pt x="36" y="50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247"/>
                  <p:cNvSpPr>
                    <a:spLocks/>
                  </p:cNvSpPr>
                  <p:nvPr/>
                </p:nvSpPr>
                <p:spPr bwMode="auto">
                  <a:xfrm>
                    <a:off x="5264235" y="3847868"/>
                    <a:ext cx="143933" cy="120490"/>
                  </a:xfrm>
                  <a:custGeom>
                    <a:avLst/>
                    <a:gdLst>
                      <a:gd name="T0" fmla="*/ 36 w 50"/>
                      <a:gd name="T1" fmla="*/ 50 h 52"/>
                      <a:gd name="T2" fmla="*/ 46 w 50"/>
                      <a:gd name="T3" fmla="*/ 41 h 52"/>
                      <a:gd name="T4" fmla="*/ 50 w 50"/>
                      <a:gd name="T5" fmla="*/ 29 h 52"/>
                      <a:gd name="T6" fmla="*/ 47 w 50"/>
                      <a:gd name="T7" fmla="*/ 14 h 52"/>
                      <a:gd name="T8" fmla="*/ 39 w 50"/>
                      <a:gd name="T9" fmla="*/ 4 h 52"/>
                      <a:gd name="T10" fmla="*/ 27 w 50"/>
                      <a:gd name="T11" fmla="*/ 0 h 52"/>
                      <a:gd name="T12" fmla="*/ 13 w 50"/>
                      <a:gd name="T13" fmla="*/ 1 h 52"/>
                      <a:gd name="T14" fmla="*/ 4 w 50"/>
                      <a:gd name="T15" fmla="*/ 10 h 52"/>
                      <a:gd name="T16" fmla="*/ 0 w 50"/>
                      <a:gd name="T17" fmla="*/ 22 h 52"/>
                      <a:gd name="T18" fmla="*/ 3 w 50"/>
                      <a:gd name="T19" fmla="*/ 35 h 52"/>
                      <a:gd name="T20" fmla="*/ 10 w 50"/>
                      <a:gd name="T21" fmla="*/ 47 h 52"/>
                      <a:gd name="T22" fmla="*/ 24 w 50"/>
                      <a:gd name="T23" fmla="*/ 52 h 52"/>
                      <a:gd name="T24" fmla="*/ 36 w 50"/>
                      <a:gd name="T25" fmla="*/ 50 h 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"/>
                      <a:gd name="T40" fmla="*/ 0 h 52"/>
                      <a:gd name="T41" fmla="*/ 50 w 50"/>
                      <a:gd name="T42" fmla="*/ 52 h 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" h="52">
                        <a:moveTo>
                          <a:pt x="36" y="50"/>
                        </a:moveTo>
                        <a:lnTo>
                          <a:pt x="46" y="41"/>
                        </a:lnTo>
                        <a:lnTo>
                          <a:pt x="50" y="29"/>
                        </a:lnTo>
                        <a:lnTo>
                          <a:pt x="47" y="14"/>
                        </a:lnTo>
                        <a:lnTo>
                          <a:pt x="39" y="4"/>
                        </a:lnTo>
                        <a:lnTo>
                          <a:pt x="27" y="0"/>
                        </a:lnTo>
                        <a:lnTo>
                          <a:pt x="13" y="1"/>
                        </a:lnTo>
                        <a:lnTo>
                          <a:pt x="4" y="10"/>
                        </a:lnTo>
                        <a:lnTo>
                          <a:pt x="0" y="22"/>
                        </a:lnTo>
                        <a:lnTo>
                          <a:pt x="3" y="35"/>
                        </a:lnTo>
                        <a:lnTo>
                          <a:pt x="10" y="47"/>
                        </a:lnTo>
                        <a:lnTo>
                          <a:pt x="24" y="52"/>
                        </a:lnTo>
                        <a:lnTo>
                          <a:pt x="36" y="5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5472" y="2631383"/>
                    <a:ext cx="431800" cy="2085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1221" y="3935919"/>
                    <a:ext cx="428921" cy="2085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250"/>
                  <p:cNvSpPr>
                    <a:spLocks/>
                  </p:cNvSpPr>
                  <p:nvPr/>
                </p:nvSpPr>
                <p:spPr bwMode="auto">
                  <a:xfrm>
                    <a:off x="1884680" y="2786629"/>
                    <a:ext cx="126661" cy="152930"/>
                  </a:xfrm>
                  <a:custGeom>
                    <a:avLst/>
                    <a:gdLst>
                      <a:gd name="T0" fmla="*/ 0 w 44"/>
                      <a:gd name="T1" fmla="*/ 66 h 66"/>
                      <a:gd name="T2" fmla="*/ 40 w 44"/>
                      <a:gd name="T3" fmla="*/ 66 h 66"/>
                      <a:gd name="T4" fmla="*/ 44 w 44"/>
                      <a:gd name="T5" fmla="*/ 47 h 66"/>
                      <a:gd name="T6" fmla="*/ 41 w 44"/>
                      <a:gd name="T7" fmla="*/ 47 h 66"/>
                      <a:gd name="T8" fmla="*/ 40 w 44"/>
                      <a:gd name="T9" fmla="*/ 50 h 66"/>
                      <a:gd name="T10" fmla="*/ 37 w 44"/>
                      <a:gd name="T11" fmla="*/ 53 h 66"/>
                      <a:gd name="T12" fmla="*/ 36 w 44"/>
                      <a:gd name="T13" fmla="*/ 53 h 66"/>
                      <a:gd name="T14" fmla="*/ 33 w 44"/>
                      <a:gd name="T15" fmla="*/ 54 h 66"/>
                      <a:gd name="T16" fmla="*/ 28 w 44"/>
                      <a:gd name="T17" fmla="*/ 54 h 66"/>
                      <a:gd name="T18" fmla="*/ 15 w 44"/>
                      <a:gd name="T19" fmla="*/ 54 h 66"/>
                      <a:gd name="T20" fmla="*/ 15 w 44"/>
                      <a:gd name="T21" fmla="*/ 53 h 66"/>
                      <a:gd name="T22" fmla="*/ 30 w 44"/>
                      <a:gd name="T23" fmla="*/ 39 h 66"/>
                      <a:gd name="T24" fmla="*/ 34 w 44"/>
                      <a:gd name="T25" fmla="*/ 33 h 66"/>
                      <a:gd name="T26" fmla="*/ 37 w 44"/>
                      <a:gd name="T27" fmla="*/ 29 h 66"/>
                      <a:gd name="T28" fmla="*/ 40 w 44"/>
                      <a:gd name="T29" fmla="*/ 23 h 66"/>
                      <a:gd name="T30" fmla="*/ 40 w 44"/>
                      <a:gd name="T31" fmla="*/ 18 h 66"/>
                      <a:gd name="T32" fmla="*/ 40 w 44"/>
                      <a:gd name="T33" fmla="*/ 12 h 66"/>
                      <a:gd name="T34" fmla="*/ 37 w 44"/>
                      <a:gd name="T35" fmla="*/ 8 h 66"/>
                      <a:gd name="T36" fmla="*/ 34 w 44"/>
                      <a:gd name="T37" fmla="*/ 5 h 66"/>
                      <a:gd name="T38" fmla="*/ 30 w 44"/>
                      <a:gd name="T39" fmla="*/ 2 h 66"/>
                      <a:gd name="T40" fmla="*/ 22 w 44"/>
                      <a:gd name="T41" fmla="*/ 0 h 66"/>
                      <a:gd name="T42" fmla="*/ 18 w 44"/>
                      <a:gd name="T43" fmla="*/ 0 h 66"/>
                      <a:gd name="T44" fmla="*/ 13 w 44"/>
                      <a:gd name="T45" fmla="*/ 2 h 66"/>
                      <a:gd name="T46" fmla="*/ 10 w 44"/>
                      <a:gd name="T47" fmla="*/ 5 h 66"/>
                      <a:gd name="T48" fmla="*/ 6 w 44"/>
                      <a:gd name="T49" fmla="*/ 9 h 66"/>
                      <a:gd name="T50" fmla="*/ 3 w 44"/>
                      <a:gd name="T51" fmla="*/ 14 h 66"/>
                      <a:gd name="T52" fmla="*/ 1 w 44"/>
                      <a:gd name="T53" fmla="*/ 20 h 66"/>
                      <a:gd name="T54" fmla="*/ 4 w 44"/>
                      <a:gd name="T55" fmla="*/ 20 h 66"/>
                      <a:gd name="T56" fmla="*/ 6 w 44"/>
                      <a:gd name="T57" fmla="*/ 17 h 66"/>
                      <a:gd name="T58" fmla="*/ 7 w 44"/>
                      <a:gd name="T59" fmla="*/ 15 h 66"/>
                      <a:gd name="T60" fmla="*/ 10 w 44"/>
                      <a:gd name="T61" fmla="*/ 12 h 66"/>
                      <a:gd name="T62" fmla="*/ 16 w 44"/>
                      <a:gd name="T63" fmla="*/ 11 h 66"/>
                      <a:gd name="T64" fmla="*/ 19 w 44"/>
                      <a:gd name="T65" fmla="*/ 12 h 66"/>
                      <a:gd name="T66" fmla="*/ 22 w 44"/>
                      <a:gd name="T67" fmla="*/ 12 h 66"/>
                      <a:gd name="T68" fmla="*/ 24 w 44"/>
                      <a:gd name="T69" fmla="*/ 15 h 66"/>
                      <a:gd name="T70" fmla="*/ 27 w 44"/>
                      <a:gd name="T71" fmla="*/ 20 h 66"/>
                      <a:gd name="T72" fmla="*/ 27 w 44"/>
                      <a:gd name="T73" fmla="*/ 24 h 66"/>
                      <a:gd name="T74" fmla="*/ 27 w 44"/>
                      <a:gd name="T75" fmla="*/ 29 h 66"/>
                      <a:gd name="T76" fmla="*/ 24 w 44"/>
                      <a:gd name="T77" fmla="*/ 35 h 66"/>
                      <a:gd name="T78" fmla="*/ 19 w 44"/>
                      <a:gd name="T79" fmla="*/ 41 h 66"/>
                      <a:gd name="T80" fmla="*/ 16 w 44"/>
                      <a:gd name="T81" fmla="*/ 45 h 66"/>
                      <a:gd name="T82" fmla="*/ 12 w 44"/>
                      <a:gd name="T83" fmla="*/ 50 h 66"/>
                      <a:gd name="T84" fmla="*/ 7 w 44"/>
                      <a:gd name="T85" fmla="*/ 57 h 66"/>
                      <a:gd name="T86" fmla="*/ 0 w 44"/>
                      <a:gd name="T87" fmla="*/ 65 h 66"/>
                      <a:gd name="T88" fmla="*/ 0 w 44"/>
                      <a:gd name="T89" fmla="*/ 66 h 6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4"/>
                      <a:gd name="T136" fmla="*/ 0 h 66"/>
                      <a:gd name="T137" fmla="*/ 44 w 44"/>
                      <a:gd name="T138" fmla="*/ 66 h 6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4" h="66">
                        <a:moveTo>
                          <a:pt x="0" y="66"/>
                        </a:moveTo>
                        <a:lnTo>
                          <a:pt x="40" y="66"/>
                        </a:lnTo>
                        <a:lnTo>
                          <a:pt x="44" y="47"/>
                        </a:lnTo>
                        <a:lnTo>
                          <a:pt x="41" y="47"/>
                        </a:lnTo>
                        <a:lnTo>
                          <a:pt x="40" y="50"/>
                        </a:lnTo>
                        <a:lnTo>
                          <a:pt x="37" y="53"/>
                        </a:lnTo>
                        <a:lnTo>
                          <a:pt x="36" y="53"/>
                        </a:lnTo>
                        <a:lnTo>
                          <a:pt x="33" y="54"/>
                        </a:lnTo>
                        <a:lnTo>
                          <a:pt x="28" y="54"/>
                        </a:lnTo>
                        <a:lnTo>
                          <a:pt x="15" y="54"/>
                        </a:lnTo>
                        <a:lnTo>
                          <a:pt x="15" y="53"/>
                        </a:lnTo>
                        <a:lnTo>
                          <a:pt x="30" y="39"/>
                        </a:lnTo>
                        <a:lnTo>
                          <a:pt x="34" y="33"/>
                        </a:lnTo>
                        <a:lnTo>
                          <a:pt x="37" y="29"/>
                        </a:lnTo>
                        <a:lnTo>
                          <a:pt x="40" y="23"/>
                        </a:lnTo>
                        <a:lnTo>
                          <a:pt x="40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4" y="5"/>
                        </a:lnTo>
                        <a:lnTo>
                          <a:pt x="30" y="2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3" y="14"/>
                        </a:lnTo>
                        <a:lnTo>
                          <a:pt x="1" y="20"/>
                        </a:lnTo>
                        <a:lnTo>
                          <a:pt x="4" y="20"/>
                        </a:lnTo>
                        <a:lnTo>
                          <a:pt x="6" y="17"/>
                        </a:lnTo>
                        <a:lnTo>
                          <a:pt x="7" y="15"/>
                        </a:lnTo>
                        <a:lnTo>
                          <a:pt x="10" y="12"/>
                        </a:lnTo>
                        <a:lnTo>
                          <a:pt x="16" y="11"/>
                        </a:lnTo>
                        <a:lnTo>
                          <a:pt x="19" y="12"/>
                        </a:lnTo>
                        <a:lnTo>
                          <a:pt x="22" y="12"/>
                        </a:lnTo>
                        <a:lnTo>
                          <a:pt x="24" y="15"/>
                        </a:lnTo>
                        <a:lnTo>
                          <a:pt x="27" y="20"/>
                        </a:lnTo>
                        <a:lnTo>
                          <a:pt x="27" y="24"/>
                        </a:lnTo>
                        <a:lnTo>
                          <a:pt x="27" y="29"/>
                        </a:lnTo>
                        <a:lnTo>
                          <a:pt x="24" y="35"/>
                        </a:lnTo>
                        <a:lnTo>
                          <a:pt x="19" y="41"/>
                        </a:lnTo>
                        <a:lnTo>
                          <a:pt x="16" y="45"/>
                        </a:lnTo>
                        <a:lnTo>
                          <a:pt x="12" y="50"/>
                        </a:lnTo>
                        <a:lnTo>
                          <a:pt x="7" y="57"/>
                        </a:lnTo>
                        <a:lnTo>
                          <a:pt x="0" y="65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251"/>
                  <p:cNvSpPr>
                    <a:spLocks noEditPoints="1"/>
                  </p:cNvSpPr>
                  <p:nvPr/>
                </p:nvSpPr>
                <p:spPr bwMode="auto">
                  <a:xfrm>
                    <a:off x="2025735" y="2786629"/>
                    <a:ext cx="123783" cy="157564"/>
                  </a:xfrm>
                  <a:custGeom>
                    <a:avLst/>
                    <a:gdLst>
                      <a:gd name="T0" fmla="*/ 15 w 43"/>
                      <a:gd name="T1" fmla="*/ 45 h 68"/>
                      <a:gd name="T2" fmla="*/ 15 w 43"/>
                      <a:gd name="T3" fmla="*/ 23 h 68"/>
                      <a:gd name="T4" fmla="*/ 15 w 43"/>
                      <a:gd name="T5" fmla="*/ 15 h 68"/>
                      <a:gd name="T6" fmla="*/ 15 w 43"/>
                      <a:gd name="T7" fmla="*/ 11 h 68"/>
                      <a:gd name="T8" fmla="*/ 16 w 43"/>
                      <a:gd name="T9" fmla="*/ 6 h 68"/>
                      <a:gd name="T10" fmla="*/ 18 w 43"/>
                      <a:gd name="T11" fmla="*/ 5 h 68"/>
                      <a:gd name="T12" fmla="*/ 19 w 43"/>
                      <a:gd name="T13" fmla="*/ 3 h 68"/>
                      <a:gd name="T14" fmla="*/ 21 w 43"/>
                      <a:gd name="T15" fmla="*/ 3 h 68"/>
                      <a:gd name="T16" fmla="*/ 24 w 43"/>
                      <a:gd name="T17" fmla="*/ 3 h 68"/>
                      <a:gd name="T18" fmla="*/ 27 w 43"/>
                      <a:gd name="T19" fmla="*/ 6 h 68"/>
                      <a:gd name="T20" fmla="*/ 27 w 43"/>
                      <a:gd name="T21" fmla="*/ 11 h 68"/>
                      <a:gd name="T22" fmla="*/ 28 w 43"/>
                      <a:gd name="T23" fmla="*/ 15 h 68"/>
                      <a:gd name="T24" fmla="*/ 28 w 43"/>
                      <a:gd name="T25" fmla="*/ 23 h 68"/>
                      <a:gd name="T26" fmla="*/ 28 w 43"/>
                      <a:gd name="T27" fmla="*/ 45 h 68"/>
                      <a:gd name="T28" fmla="*/ 28 w 43"/>
                      <a:gd name="T29" fmla="*/ 53 h 68"/>
                      <a:gd name="T30" fmla="*/ 27 w 43"/>
                      <a:gd name="T31" fmla="*/ 57 h 68"/>
                      <a:gd name="T32" fmla="*/ 25 w 43"/>
                      <a:gd name="T33" fmla="*/ 62 h 68"/>
                      <a:gd name="T34" fmla="*/ 24 w 43"/>
                      <a:gd name="T35" fmla="*/ 65 h 68"/>
                      <a:gd name="T36" fmla="*/ 21 w 43"/>
                      <a:gd name="T37" fmla="*/ 65 h 68"/>
                      <a:gd name="T38" fmla="*/ 18 w 43"/>
                      <a:gd name="T39" fmla="*/ 65 h 68"/>
                      <a:gd name="T40" fmla="*/ 16 w 43"/>
                      <a:gd name="T41" fmla="*/ 62 h 68"/>
                      <a:gd name="T42" fmla="*/ 15 w 43"/>
                      <a:gd name="T43" fmla="*/ 57 h 68"/>
                      <a:gd name="T44" fmla="*/ 15 w 43"/>
                      <a:gd name="T45" fmla="*/ 53 h 68"/>
                      <a:gd name="T46" fmla="*/ 15 w 43"/>
                      <a:gd name="T47" fmla="*/ 45 h 68"/>
                      <a:gd name="T48" fmla="*/ 0 w 43"/>
                      <a:gd name="T49" fmla="*/ 35 h 68"/>
                      <a:gd name="T50" fmla="*/ 0 w 43"/>
                      <a:gd name="T51" fmla="*/ 41 h 68"/>
                      <a:gd name="T52" fmla="*/ 0 w 43"/>
                      <a:gd name="T53" fmla="*/ 45 h 68"/>
                      <a:gd name="T54" fmla="*/ 1 w 43"/>
                      <a:gd name="T55" fmla="*/ 50 h 68"/>
                      <a:gd name="T56" fmla="*/ 4 w 43"/>
                      <a:gd name="T57" fmla="*/ 56 h 68"/>
                      <a:gd name="T58" fmla="*/ 7 w 43"/>
                      <a:gd name="T59" fmla="*/ 60 h 68"/>
                      <a:gd name="T60" fmla="*/ 10 w 43"/>
                      <a:gd name="T61" fmla="*/ 65 h 68"/>
                      <a:gd name="T62" fmla="*/ 16 w 43"/>
                      <a:gd name="T63" fmla="*/ 68 h 68"/>
                      <a:gd name="T64" fmla="*/ 21 w 43"/>
                      <a:gd name="T65" fmla="*/ 68 h 68"/>
                      <a:gd name="T66" fmla="*/ 27 w 43"/>
                      <a:gd name="T67" fmla="*/ 68 h 68"/>
                      <a:gd name="T68" fmla="*/ 31 w 43"/>
                      <a:gd name="T69" fmla="*/ 65 h 68"/>
                      <a:gd name="T70" fmla="*/ 36 w 43"/>
                      <a:gd name="T71" fmla="*/ 60 h 68"/>
                      <a:gd name="T72" fmla="*/ 42 w 43"/>
                      <a:gd name="T73" fmla="*/ 48 h 68"/>
                      <a:gd name="T74" fmla="*/ 43 w 43"/>
                      <a:gd name="T75" fmla="*/ 33 h 68"/>
                      <a:gd name="T76" fmla="*/ 42 w 43"/>
                      <a:gd name="T77" fmla="*/ 20 h 68"/>
                      <a:gd name="T78" fmla="*/ 37 w 43"/>
                      <a:gd name="T79" fmla="*/ 9 h 68"/>
                      <a:gd name="T80" fmla="*/ 33 w 43"/>
                      <a:gd name="T81" fmla="*/ 5 h 68"/>
                      <a:gd name="T82" fmla="*/ 27 w 43"/>
                      <a:gd name="T83" fmla="*/ 2 h 68"/>
                      <a:gd name="T84" fmla="*/ 21 w 43"/>
                      <a:gd name="T85" fmla="*/ 0 h 68"/>
                      <a:gd name="T86" fmla="*/ 16 w 43"/>
                      <a:gd name="T87" fmla="*/ 0 h 68"/>
                      <a:gd name="T88" fmla="*/ 12 w 43"/>
                      <a:gd name="T89" fmla="*/ 3 h 68"/>
                      <a:gd name="T90" fmla="*/ 7 w 43"/>
                      <a:gd name="T91" fmla="*/ 8 h 68"/>
                      <a:gd name="T92" fmla="*/ 1 w 43"/>
                      <a:gd name="T93" fmla="*/ 20 h 68"/>
                      <a:gd name="T94" fmla="*/ 0 w 43"/>
                      <a:gd name="T95" fmla="*/ 35 h 6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3"/>
                      <a:gd name="T145" fmla="*/ 0 h 68"/>
                      <a:gd name="T146" fmla="*/ 43 w 43"/>
                      <a:gd name="T147" fmla="*/ 68 h 6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3" h="68">
                        <a:moveTo>
                          <a:pt x="15" y="45"/>
                        </a:moveTo>
                        <a:lnTo>
                          <a:pt x="15" y="23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6" y="6"/>
                        </a:lnTo>
                        <a:lnTo>
                          <a:pt x="18" y="5"/>
                        </a:lnTo>
                        <a:lnTo>
                          <a:pt x="19" y="3"/>
                        </a:lnTo>
                        <a:lnTo>
                          <a:pt x="21" y="3"/>
                        </a:lnTo>
                        <a:lnTo>
                          <a:pt x="24" y="3"/>
                        </a:lnTo>
                        <a:lnTo>
                          <a:pt x="27" y="6"/>
                        </a:lnTo>
                        <a:lnTo>
                          <a:pt x="27" y="11"/>
                        </a:lnTo>
                        <a:lnTo>
                          <a:pt x="28" y="15"/>
                        </a:lnTo>
                        <a:lnTo>
                          <a:pt x="28" y="23"/>
                        </a:lnTo>
                        <a:lnTo>
                          <a:pt x="28" y="45"/>
                        </a:lnTo>
                        <a:lnTo>
                          <a:pt x="28" y="53"/>
                        </a:lnTo>
                        <a:lnTo>
                          <a:pt x="27" y="57"/>
                        </a:lnTo>
                        <a:lnTo>
                          <a:pt x="25" y="62"/>
                        </a:lnTo>
                        <a:lnTo>
                          <a:pt x="24" y="65"/>
                        </a:lnTo>
                        <a:lnTo>
                          <a:pt x="21" y="65"/>
                        </a:lnTo>
                        <a:lnTo>
                          <a:pt x="18" y="65"/>
                        </a:lnTo>
                        <a:lnTo>
                          <a:pt x="16" y="62"/>
                        </a:lnTo>
                        <a:lnTo>
                          <a:pt x="15" y="57"/>
                        </a:lnTo>
                        <a:lnTo>
                          <a:pt x="15" y="53"/>
                        </a:lnTo>
                        <a:lnTo>
                          <a:pt x="15" y="45"/>
                        </a:lnTo>
                        <a:close/>
                        <a:moveTo>
                          <a:pt x="0" y="35"/>
                        </a:move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50"/>
                        </a:lnTo>
                        <a:lnTo>
                          <a:pt x="4" y="56"/>
                        </a:lnTo>
                        <a:lnTo>
                          <a:pt x="7" y="60"/>
                        </a:lnTo>
                        <a:lnTo>
                          <a:pt x="10" y="65"/>
                        </a:lnTo>
                        <a:lnTo>
                          <a:pt x="16" y="68"/>
                        </a:lnTo>
                        <a:lnTo>
                          <a:pt x="21" y="68"/>
                        </a:lnTo>
                        <a:lnTo>
                          <a:pt x="27" y="68"/>
                        </a:lnTo>
                        <a:lnTo>
                          <a:pt x="31" y="65"/>
                        </a:lnTo>
                        <a:lnTo>
                          <a:pt x="36" y="60"/>
                        </a:lnTo>
                        <a:lnTo>
                          <a:pt x="42" y="48"/>
                        </a:lnTo>
                        <a:lnTo>
                          <a:pt x="43" y="33"/>
                        </a:lnTo>
                        <a:lnTo>
                          <a:pt x="42" y="20"/>
                        </a:lnTo>
                        <a:lnTo>
                          <a:pt x="37" y="9"/>
                        </a:lnTo>
                        <a:lnTo>
                          <a:pt x="33" y="5"/>
                        </a:lnTo>
                        <a:lnTo>
                          <a:pt x="27" y="2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12" y="3"/>
                        </a:lnTo>
                        <a:lnTo>
                          <a:pt x="7" y="8"/>
                        </a:lnTo>
                        <a:lnTo>
                          <a:pt x="1" y="2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252"/>
                  <p:cNvSpPr>
                    <a:spLocks/>
                  </p:cNvSpPr>
                  <p:nvPr/>
                </p:nvSpPr>
                <p:spPr bwMode="auto">
                  <a:xfrm>
                    <a:off x="2232999" y="2835289"/>
                    <a:ext cx="109389" cy="108904"/>
                  </a:xfrm>
                  <a:custGeom>
                    <a:avLst/>
                    <a:gdLst>
                      <a:gd name="T0" fmla="*/ 22 w 38"/>
                      <a:gd name="T1" fmla="*/ 0 h 47"/>
                      <a:gd name="T2" fmla="*/ 16 w 38"/>
                      <a:gd name="T3" fmla="*/ 0 h 47"/>
                      <a:gd name="T4" fmla="*/ 10 w 38"/>
                      <a:gd name="T5" fmla="*/ 3 h 47"/>
                      <a:gd name="T6" fmla="*/ 6 w 38"/>
                      <a:gd name="T7" fmla="*/ 6 h 47"/>
                      <a:gd name="T8" fmla="*/ 3 w 38"/>
                      <a:gd name="T9" fmla="*/ 12 h 47"/>
                      <a:gd name="T10" fmla="*/ 1 w 38"/>
                      <a:gd name="T11" fmla="*/ 18 h 47"/>
                      <a:gd name="T12" fmla="*/ 0 w 38"/>
                      <a:gd name="T13" fmla="*/ 24 h 47"/>
                      <a:gd name="T14" fmla="*/ 1 w 38"/>
                      <a:gd name="T15" fmla="*/ 30 h 47"/>
                      <a:gd name="T16" fmla="*/ 3 w 38"/>
                      <a:gd name="T17" fmla="*/ 36 h 47"/>
                      <a:gd name="T18" fmla="*/ 6 w 38"/>
                      <a:gd name="T19" fmla="*/ 41 h 47"/>
                      <a:gd name="T20" fmla="*/ 10 w 38"/>
                      <a:gd name="T21" fmla="*/ 44 h 47"/>
                      <a:gd name="T22" fmla="*/ 14 w 38"/>
                      <a:gd name="T23" fmla="*/ 47 h 47"/>
                      <a:gd name="T24" fmla="*/ 20 w 38"/>
                      <a:gd name="T25" fmla="*/ 47 h 47"/>
                      <a:gd name="T26" fmla="*/ 25 w 38"/>
                      <a:gd name="T27" fmla="*/ 47 h 47"/>
                      <a:gd name="T28" fmla="*/ 28 w 38"/>
                      <a:gd name="T29" fmla="*/ 45 h 47"/>
                      <a:gd name="T30" fmla="*/ 34 w 38"/>
                      <a:gd name="T31" fmla="*/ 42 h 47"/>
                      <a:gd name="T32" fmla="*/ 38 w 38"/>
                      <a:gd name="T33" fmla="*/ 36 h 47"/>
                      <a:gd name="T34" fmla="*/ 37 w 38"/>
                      <a:gd name="T35" fmla="*/ 35 h 47"/>
                      <a:gd name="T36" fmla="*/ 35 w 38"/>
                      <a:gd name="T37" fmla="*/ 38 h 47"/>
                      <a:gd name="T38" fmla="*/ 34 w 38"/>
                      <a:gd name="T39" fmla="*/ 39 h 47"/>
                      <a:gd name="T40" fmla="*/ 31 w 38"/>
                      <a:gd name="T41" fmla="*/ 41 h 47"/>
                      <a:gd name="T42" fmla="*/ 26 w 38"/>
                      <a:gd name="T43" fmla="*/ 41 h 47"/>
                      <a:gd name="T44" fmla="*/ 23 w 38"/>
                      <a:gd name="T45" fmla="*/ 39 h 47"/>
                      <a:gd name="T46" fmla="*/ 19 w 38"/>
                      <a:gd name="T47" fmla="*/ 38 h 47"/>
                      <a:gd name="T48" fmla="*/ 17 w 38"/>
                      <a:gd name="T49" fmla="*/ 35 h 47"/>
                      <a:gd name="T50" fmla="*/ 14 w 38"/>
                      <a:gd name="T51" fmla="*/ 30 h 47"/>
                      <a:gd name="T52" fmla="*/ 14 w 38"/>
                      <a:gd name="T53" fmla="*/ 24 h 47"/>
                      <a:gd name="T54" fmla="*/ 13 w 38"/>
                      <a:gd name="T55" fmla="*/ 20 h 47"/>
                      <a:gd name="T56" fmla="*/ 14 w 38"/>
                      <a:gd name="T57" fmla="*/ 14 h 47"/>
                      <a:gd name="T58" fmla="*/ 16 w 38"/>
                      <a:gd name="T59" fmla="*/ 8 h 47"/>
                      <a:gd name="T60" fmla="*/ 17 w 38"/>
                      <a:gd name="T61" fmla="*/ 5 h 47"/>
                      <a:gd name="T62" fmla="*/ 19 w 38"/>
                      <a:gd name="T63" fmla="*/ 3 h 47"/>
                      <a:gd name="T64" fmla="*/ 22 w 38"/>
                      <a:gd name="T65" fmla="*/ 3 h 47"/>
                      <a:gd name="T66" fmla="*/ 23 w 38"/>
                      <a:gd name="T67" fmla="*/ 3 h 47"/>
                      <a:gd name="T68" fmla="*/ 25 w 38"/>
                      <a:gd name="T69" fmla="*/ 3 h 47"/>
                      <a:gd name="T70" fmla="*/ 25 w 38"/>
                      <a:gd name="T71" fmla="*/ 5 h 47"/>
                      <a:gd name="T72" fmla="*/ 25 w 38"/>
                      <a:gd name="T73" fmla="*/ 8 h 47"/>
                      <a:gd name="T74" fmla="*/ 25 w 38"/>
                      <a:gd name="T75" fmla="*/ 8 h 47"/>
                      <a:gd name="T76" fmla="*/ 25 w 38"/>
                      <a:gd name="T77" fmla="*/ 9 h 47"/>
                      <a:gd name="T78" fmla="*/ 25 w 38"/>
                      <a:gd name="T79" fmla="*/ 9 h 47"/>
                      <a:gd name="T80" fmla="*/ 25 w 38"/>
                      <a:gd name="T81" fmla="*/ 11 h 47"/>
                      <a:gd name="T82" fmla="*/ 26 w 38"/>
                      <a:gd name="T83" fmla="*/ 14 h 47"/>
                      <a:gd name="T84" fmla="*/ 28 w 38"/>
                      <a:gd name="T85" fmla="*/ 15 h 47"/>
                      <a:gd name="T86" fmla="*/ 29 w 38"/>
                      <a:gd name="T87" fmla="*/ 17 h 47"/>
                      <a:gd name="T88" fmla="*/ 31 w 38"/>
                      <a:gd name="T89" fmla="*/ 17 h 47"/>
                      <a:gd name="T90" fmla="*/ 34 w 38"/>
                      <a:gd name="T91" fmla="*/ 17 h 47"/>
                      <a:gd name="T92" fmla="*/ 35 w 38"/>
                      <a:gd name="T93" fmla="*/ 15 h 47"/>
                      <a:gd name="T94" fmla="*/ 37 w 38"/>
                      <a:gd name="T95" fmla="*/ 12 h 47"/>
                      <a:gd name="T96" fmla="*/ 38 w 38"/>
                      <a:gd name="T97" fmla="*/ 11 h 47"/>
                      <a:gd name="T98" fmla="*/ 37 w 38"/>
                      <a:gd name="T99" fmla="*/ 8 h 47"/>
                      <a:gd name="T100" fmla="*/ 35 w 38"/>
                      <a:gd name="T101" fmla="*/ 5 h 47"/>
                      <a:gd name="T102" fmla="*/ 34 w 38"/>
                      <a:gd name="T103" fmla="*/ 3 h 47"/>
                      <a:gd name="T104" fmla="*/ 28 w 38"/>
                      <a:gd name="T105" fmla="*/ 0 h 47"/>
                      <a:gd name="T106" fmla="*/ 22 w 38"/>
                      <a:gd name="T107" fmla="*/ 0 h 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"/>
                      <a:gd name="T163" fmla="*/ 0 h 47"/>
                      <a:gd name="T164" fmla="*/ 38 w 38"/>
                      <a:gd name="T165" fmla="*/ 47 h 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" h="47">
                        <a:moveTo>
                          <a:pt x="22" y="0"/>
                        </a:move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20" y="47"/>
                        </a:lnTo>
                        <a:lnTo>
                          <a:pt x="25" y="47"/>
                        </a:lnTo>
                        <a:lnTo>
                          <a:pt x="28" y="45"/>
                        </a:lnTo>
                        <a:lnTo>
                          <a:pt x="34" y="42"/>
                        </a:lnTo>
                        <a:lnTo>
                          <a:pt x="38" y="36"/>
                        </a:lnTo>
                        <a:lnTo>
                          <a:pt x="37" y="35"/>
                        </a:lnTo>
                        <a:lnTo>
                          <a:pt x="35" y="38"/>
                        </a:lnTo>
                        <a:lnTo>
                          <a:pt x="34" y="39"/>
                        </a:lnTo>
                        <a:lnTo>
                          <a:pt x="31" y="41"/>
                        </a:lnTo>
                        <a:lnTo>
                          <a:pt x="26" y="41"/>
                        </a:lnTo>
                        <a:lnTo>
                          <a:pt x="23" y="39"/>
                        </a:lnTo>
                        <a:lnTo>
                          <a:pt x="19" y="38"/>
                        </a:lnTo>
                        <a:lnTo>
                          <a:pt x="17" y="35"/>
                        </a:lnTo>
                        <a:lnTo>
                          <a:pt x="14" y="30"/>
                        </a:lnTo>
                        <a:lnTo>
                          <a:pt x="14" y="24"/>
                        </a:lnTo>
                        <a:lnTo>
                          <a:pt x="13" y="20"/>
                        </a:lnTo>
                        <a:lnTo>
                          <a:pt x="14" y="14"/>
                        </a:lnTo>
                        <a:lnTo>
                          <a:pt x="16" y="8"/>
                        </a:lnTo>
                        <a:lnTo>
                          <a:pt x="17" y="5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5" y="3"/>
                        </a:lnTo>
                        <a:lnTo>
                          <a:pt x="25" y="5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6" y="14"/>
                        </a:lnTo>
                        <a:lnTo>
                          <a:pt x="28" y="15"/>
                        </a:lnTo>
                        <a:lnTo>
                          <a:pt x="29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5" y="15"/>
                        </a:lnTo>
                        <a:lnTo>
                          <a:pt x="37" y="12"/>
                        </a:lnTo>
                        <a:lnTo>
                          <a:pt x="38" y="11"/>
                        </a:lnTo>
                        <a:lnTo>
                          <a:pt x="37" y="8"/>
                        </a:lnTo>
                        <a:lnTo>
                          <a:pt x="35" y="5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253"/>
                  <p:cNvSpPr>
                    <a:spLocks/>
                  </p:cNvSpPr>
                  <p:nvPr/>
                </p:nvSpPr>
                <p:spPr bwMode="auto">
                  <a:xfrm>
                    <a:off x="2356781" y="2835289"/>
                    <a:ext cx="112268" cy="104270"/>
                  </a:xfrm>
                  <a:custGeom>
                    <a:avLst/>
                    <a:gdLst>
                      <a:gd name="T0" fmla="*/ 0 w 39"/>
                      <a:gd name="T1" fmla="*/ 45 h 45"/>
                      <a:gd name="T2" fmla="*/ 25 w 39"/>
                      <a:gd name="T3" fmla="*/ 45 h 45"/>
                      <a:gd name="T4" fmla="*/ 25 w 39"/>
                      <a:gd name="T5" fmla="*/ 44 h 45"/>
                      <a:gd name="T6" fmla="*/ 22 w 39"/>
                      <a:gd name="T7" fmla="*/ 42 h 45"/>
                      <a:gd name="T8" fmla="*/ 19 w 39"/>
                      <a:gd name="T9" fmla="*/ 42 h 45"/>
                      <a:gd name="T10" fmla="*/ 18 w 39"/>
                      <a:gd name="T11" fmla="*/ 39 h 45"/>
                      <a:gd name="T12" fmla="*/ 18 w 39"/>
                      <a:gd name="T13" fmla="*/ 36 h 45"/>
                      <a:gd name="T14" fmla="*/ 18 w 39"/>
                      <a:gd name="T15" fmla="*/ 17 h 45"/>
                      <a:gd name="T16" fmla="*/ 19 w 39"/>
                      <a:gd name="T17" fmla="*/ 14 h 45"/>
                      <a:gd name="T18" fmla="*/ 21 w 39"/>
                      <a:gd name="T19" fmla="*/ 11 h 45"/>
                      <a:gd name="T20" fmla="*/ 22 w 39"/>
                      <a:gd name="T21" fmla="*/ 9 h 45"/>
                      <a:gd name="T22" fmla="*/ 24 w 39"/>
                      <a:gd name="T23" fmla="*/ 8 h 45"/>
                      <a:gd name="T24" fmla="*/ 25 w 39"/>
                      <a:gd name="T25" fmla="*/ 9 h 45"/>
                      <a:gd name="T26" fmla="*/ 27 w 39"/>
                      <a:gd name="T27" fmla="*/ 11 h 45"/>
                      <a:gd name="T28" fmla="*/ 30 w 39"/>
                      <a:gd name="T29" fmla="*/ 14 h 45"/>
                      <a:gd name="T30" fmla="*/ 33 w 39"/>
                      <a:gd name="T31" fmla="*/ 14 h 45"/>
                      <a:gd name="T32" fmla="*/ 36 w 39"/>
                      <a:gd name="T33" fmla="*/ 14 h 45"/>
                      <a:gd name="T34" fmla="*/ 37 w 39"/>
                      <a:gd name="T35" fmla="*/ 12 h 45"/>
                      <a:gd name="T36" fmla="*/ 39 w 39"/>
                      <a:gd name="T37" fmla="*/ 9 h 45"/>
                      <a:gd name="T38" fmla="*/ 39 w 39"/>
                      <a:gd name="T39" fmla="*/ 8 h 45"/>
                      <a:gd name="T40" fmla="*/ 39 w 39"/>
                      <a:gd name="T41" fmla="*/ 5 h 45"/>
                      <a:gd name="T42" fmla="*/ 36 w 39"/>
                      <a:gd name="T43" fmla="*/ 2 h 45"/>
                      <a:gd name="T44" fmla="*/ 34 w 39"/>
                      <a:gd name="T45" fmla="*/ 0 h 45"/>
                      <a:gd name="T46" fmla="*/ 31 w 39"/>
                      <a:gd name="T47" fmla="*/ 0 h 45"/>
                      <a:gd name="T48" fmla="*/ 27 w 39"/>
                      <a:gd name="T49" fmla="*/ 0 h 45"/>
                      <a:gd name="T50" fmla="*/ 24 w 39"/>
                      <a:gd name="T51" fmla="*/ 2 h 45"/>
                      <a:gd name="T52" fmla="*/ 21 w 39"/>
                      <a:gd name="T53" fmla="*/ 5 h 45"/>
                      <a:gd name="T54" fmla="*/ 18 w 39"/>
                      <a:gd name="T55" fmla="*/ 9 h 45"/>
                      <a:gd name="T56" fmla="*/ 18 w 39"/>
                      <a:gd name="T57" fmla="*/ 0 h 45"/>
                      <a:gd name="T58" fmla="*/ 0 w 39"/>
                      <a:gd name="T59" fmla="*/ 0 h 45"/>
                      <a:gd name="T60" fmla="*/ 0 w 39"/>
                      <a:gd name="T61" fmla="*/ 3 h 45"/>
                      <a:gd name="T62" fmla="*/ 1 w 39"/>
                      <a:gd name="T63" fmla="*/ 3 h 45"/>
                      <a:gd name="T64" fmla="*/ 3 w 39"/>
                      <a:gd name="T65" fmla="*/ 5 h 45"/>
                      <a:gd name="T66" fmla="*/ 4 w 39"/>
                      <a:gd name="T67" fmla="*/ 6 h 45"/>
                      <a:gd name="T68" fmla="*/ 4 w 39"/>
                      <a:gd name="T69" fmla="*/ 9 h 45"/>
                      <a:gd name="T70" fmla="*/ 4 w 39"/>
                      <a:gd name="T71" fmla="*/ 35 h 45"/>
                      <a:gd name="T72" fmla="*/ 4 w 39"/>
                      <a:gd name="T73" fmla="*/ 38 h 45"/>
                      <a:gd name="T74" fmla="*/ 4 w 39"/>
                      <a:gd name="T75" fmla="*/ 41 h 45"/>
                      <a:gd name="T76" fmla="*/ 3 w 39"/>
                      <a:gd name="T77" fmla="*/ 42 h 45"/>
                      <a:gd name="T78" fmla="*/ 1 w 39"/>
                      <a:gd name="T79" fmla="*/ 42 h 45"/>
                      <a:gd name="T80" fmla="*/ 0 w 39"/>
                      <a:gd name="T81" fmla="*/ 44 h 45"/>
                      <a:gd name="T82" fmla="*/ 0 w 39"/>
                      <a:gd name="T83" fmla="*/ 45 h 4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5"/>
                      <a:gd name="T128" fmla="*/ 39 w 39"/>
                      <a:gd name="T129" fmla="*/ 45 h 4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5">
                        <a:moveTo>
                          <a:pt x="0" y="45"/>
                        </a:moveTo>
                        <a:lnTo>
                          <a:pt x="25" y="45"/>
                        </a:lnTo>
                        <a:lnTo>
                          <a:pt x="25" y="44"/>
                        </a:lnTo>
                        <a:lnTo>
                          <a:pt x="22" y="42"/>
                        </a:lnTo>
                        <a:lnTo>
                          <a:pt x="19" y="42"/>
                        </a:lnTo>
                        <a:lnTo>
                          <a:pt x="18" y="39"/>
                        </a:lnTo>
                        <a:lnTo>
                          <a:pt x="18" y="36"/>
                        </a:lnTo>
                        <a:lnTo>
                          <a:pt x="18" y="17"/>
                        </a:lnTo>
                        <a:lnTo>
                          <a:pt x="19" y="14"/>
                        </a:lnTo>
                        <a:lnTo>
                          <a:pt x="21" y="11"/>
                        </a:lnTo>
                        <a:lnTo>
                          <a:pt x="22" y="9"/>
                        </a:lnTo>
                        <a:lnTo>
                          <a:pt x="24" y="8"/>
                        </a:lnTo>
                        <a:lnTo>
                          <a:pt x="25" y="9"/>
                        </a:lnTo>
                        <a:lnTo>
                          <a:pt x="27" y="11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6" y="14"/>
                        </a:lnTo>
                        <a:lnTo>
                          <a:pt x="37" y="12"/>
                        </a:lnTo>
                        <a:lnTo>
                          <a:pt x="39" y="9"/>
                        </a:lnTo>
                        <a:lnTo>
                          <a:pt x="39" y="8"/>
                        </a:lnTo>
                        <a:lnTo>
                          <a:pt x="39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2"/>
                        </a:lnTo>
                        <a:lnTo>
                          <a:pt x="21" y="5"/>
                        </a:lnTo>
                        <a:lnTo>
                          <a:pt x="18" y="9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35"/>
                        </a:lnTo>
                        <a:lnTo>
                          <a:pt x="4" y="38"/>
                        </a:lnTo>
                        <a:lnTo>
                          <a:pt x="4" y="41"/>
                        </a:lnTo>
                        <a:lnTo>
                          <a:pt x="3" y="42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254"/>
                  <p:cNvSpPr>
                    <a:spLocks/>
                  </p:cNvSpPr>
                  <p:nvPr/>
                </p:nvSpPr>
                <p:spPr bwMode="auto">
                  <a:xfrm>
                    <a:off x="2471928" y="2835289"/>
                    <a:ext cx="132419" cy="152930"/>
                  </a:xfrm>
                  <a:custGeom>
                    <a:avLst/>
                    <a:gdLst>
                      <a:gd name="T0" fmla="*/ 2 w 46"/>
                      <a:gd name="T1" fmla="*/ 60 h 66"/>
                      <a:gd name="T2" fmla="*/ 6 w 46"/>
                      <a:gd name="T3" fmla="*/ 65 h 66"/>
                      <a:gd name="T4" fmla="*/ 14 w 46"/>
                      <a:gd name="T5" fmla="*/ 65 h 66"/>
                      <a:gd name="T6" fmla="*/ 19 w 46"/>
                      <a:gd name="T7" fmla="*/ 62 h 66"/>
                      <a:gd name="T8" fmla="*/ 24 w 46"/>
                      <a:gd name="T9" fmla="*/ 54 h 66"/>
                      <a:gd name="T10" fmla="*/ 42 w 46"/>
                      <a:gd name="T11" fmla="*/ 9 h 66"/>
                      <a:gd name="T12" fmla="*/ 43 w 46"/>
                      <a:gd name="T13" fmla="*/ 5 h 66"/>
                      <a:gd name="T14" fmla="*/ 46 w 46"/>
                      <a:gd name="T15" fmla="*/ 3 h 66"/>
                      <a:gd name="T16" fmla="*/ 33 w 46"/>
                      <a:gd name="T17" fmla="*/ 0 h 66"/>
                      <a:gd name="T18" fmla="*/ 34 w 46"/>
                      <a:gd name="T19" fmla="*/ 3 h 66"/>
                      <a:gd name="T20" fmla="*/ 37 w 46"/>
                      <a:gd name="T21" fmla="*/ 5 h 66"/>
                      <a:gd name="T22" fmla="*/ 37 w 46"/>
                      <a:gd name="T23" fmla="*/ 8 h 66"/>
                      <a:gd name="T24" fmla="*/ 37 w 46"/>
                      <a:gd name="T25" fmla="*/ 9 h 66"/>
                      <a:gd name="T26" fmla="*/ 30 w 46"/>
                      <a:gd name="T27" fmla="*/ 27 h 66"/>
                      <a:gd name="T28" fmla="*/ 22 w 46"/>
                      <a:gd name="T29" fmla="*/ 9 h 66"/>
                      <a:gd name="T30" fmla="*/ 21 w 46"/>
                      <a:gd name="T31" fmla="*/ 6 h 66"/>
                      <a:gd name="T32" fmla="*/ 21 w 46"/>
                      <a:gd name="T33" fmla="*/ 6 h 66"/>
                      <a:gd name="T34" fmla="*/ 22 w 46"/>
                      <a:gd name="T35" fmla="*/ 3 h 66"/>
                      <a:gd name="T36" fmla="*/ 27 w 46"/>
                      <a:gd name="T37" fmla="*/ 3 h 66"/>
                      <a:gd name="T38" fmla="*/ 2 w 46"/>
                      <a:gd name="T39" fmla="*/ 0 h 66"/>
                      <a:gd name="T40" fmla="*/ 3 w 46"/>
                      <a:gd name="T41" fmla="*/ 3 h 66"/>
                      <a:gd name="T42" fmla="*/ 6 w 46"/>
                      <a:gd name="T43" fmla="*/ 5 h 66"/>
                      <a:gd name="T44" fmla="*/ 8 w 46"/>
                      <a:gd name="T45" fmla="*/ 9 h 66"/>
                      <a:gd name="T46" fmla="*/ 11 w 46"/>
                      <a:gd name="T47" fmla="*/ 15 h 66"/>
                      <a:gd name="T48" fmla="*/ 22 w 46"/>
                      <a:gd name="T49" fmla="*/ 47 h 66"/>
                      <a:gd name="T50" fmla="*/ 19 w 46"/>
                      <a:gd name="T51" fmla="*/ 56 h 66"/>
                      <a:gd name="T52" fmla="*/ 15 w 46"/>
                      <a:gd name="T53" fmla="*/ 60 h 66"/>
                      <a:gd name="T54" fmla="*/ 14 w 46"/>
                      <a:gd name="T55" fmla="*/ 60 h 66"/>
                      <a:gd name="T56" fmla="*/ 14 w 46"/>
                      <a:gd name="T57" fmla="*/ 59 h 66"/>
                      <a:gd name="T58" fmla="*/ 12 w 46"/>
                      <a:gd name="T59" fmla="*/ 54 h 66"/>
                      <a:gd name="T60" fmla="*/ 9 w 46"/>
                      <a:gd name="T61" fmla="*/ 53 h 66"/>
                      <a:gd name="T62" fmla="*/ 5 w 46"/>
                      <a:gd name="T63" fmla="*/ 53 h 66"/>
                      <a:gd name="T64" fmla="*/ 2 w 46"/>
                      <a:gd name="T65" fmla="*/ 56 h 6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6"/>
                      <a:gd name="T100" fmla="*/ 0 h 66"/>
                      <a:gd name="T101" fmla="*/ 46 w 46"/>
                      <a:gd name="T102" fmla="*/ 66 h 6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6" h="66">
                        <a:moveTo>
                          <a:pt x="0" y="59"/>
                        </a:move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6" y="65"/>
                        </a:lnTo>
                        <a:lnTo>
                          <a:pt x="11" y="66"/>
                        </a:lnTo>
                        <a:lnTo>
                          <a:pt x="14" y="65"/>
                        </a:lnTo>
                        <a:lnTo>
                          <a:pt x="17" y="65"/>
                        </a:lnTo>
                        <a:lnTo>
                          <a:pt x="19" y="62"/>
                        </a:lnTo>
                        <a:lnTo>
                          <a:pt x="22" y="59"/>
                        </a:lnTo>
                        <a:lnTo>
                          <a:pt x="24" y="54"/>
                        </a:lnTo>
                        <a:lnTo>
                          <a:pt x="27" y="47"/>
                        </a:lnTo>
                        <a:lnTo>
                          <a:pt x="42" y="9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5" y="3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9"/>
                        </a:lnTo>
                        <a:lnTo>
                          <a:pt x="36" y="11"/>
                        </a:lnTo>
                        <a:lnTo>
                          <a:pt x="30" y="27"/>
                        </a:lnTo>
                        <a:lnTo>
                          <a:pt x="22" y="9"/>
                        </a:lnTo>
                        <a:lnTo>
                          <a:pt x="21" y="8"/>
                        </a:lnTo>
                        <a:lnTo>
                          <a:pt x="21" y="6"/>
                        </a:lnTo>
                        <a:lnTo>
                          <a:pt x="21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27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5"/>
                        </a:lnTo>
                        <a:lnTo>
                          <a:pt x="12" y="18"/>
                        </a:lnTo>
                        <a:lnTo>
                          <a:pt x="22" y="47"/>
                        </a:lnTo>
                        <a:lnTo>
                          <a:pt x="21" y="53"/>
                        </a:lnTo>
                        <a:lnTo>
                          <a:pt x="19" y="56"/>
                        </a:lnTo>
                        <a:lnTo>
                          <a:pt x="17" y="59"/>
                        </a:lnTo>
                        <a:lnTo>
                          <a:pt x="15" y="60"/>
                        </a:lnTo>
                        <a:lnTo>
                          <a:pt x="14" y="60"/>
                        </a:lnTo>
                        <a:lnTo>
                          <a:pt x="14" y="59"/>
                        </a:lnTo>
                        <a:lnTo>
                          <a:pt x="14" y="56"/>
                        </a:lnTo>
                        <a:lnTo>
                          <a:pt x="12" y="54"/>
                        </a:lnTo>
                        <a:lnTo>
                          <a:pt x="12" y="53"/>
                        </a:lnTo>
                        <a:lnTo>
                          <a:pt x="9" y="53"/>
                        </a:lnTo>
                        <a:lnTo>
                          <a:pt x="8" y="51"/>
                        </a:lnTo>
                        <a:lnTo>
                          <a:pt x="5" y="53"/>
                        </a:lnTo>
                        <a:lnTo>
                          <a:pt x="3" y="53"/>
                        </a:lnTo>
                        <a:lnTo>
                          <a:pt x="2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5"/>
                  <p:cNvSpPr>
                    <a:spLocks noEditPoints="1"/>
                  </p:cNvSpPr>
                  <p:nvPr/>
                </p:nvSpPr>
                <p:spPr bwMode="auto">
                  <a:xfrm>
                    <a:off x="2618740" y="2835289"/>
                    <a:ext cx="123783" cy="108904"/>
                  </a:xfrm>
                  <a:custGeom>
                    <a:avLst/>
                    <a:gdLst>
                      <a:gd name="T0" fmla="*/ 0 w 43"/>
                      <a:gd name="T1" fmla="*/ 24 h 47"/>
                      <a:gd name="T2" fmla="*/ 1 w 43"/>
                      <a:gd name="T3" fmla="*/ 30 h 47"/>
                      <a:gd name="T4" fmla="*/ 3 w 43"/>
                      <a:gd name="T5" fmla="*/ 35 h 47"/>
                      <a:gd name="T6" fmla="*/ 6 w 43"/>
                      <a:gd name="T7" fmla="*/ 41 h 47"/>
                      <a:gd name="T8" fmla="*/ 10 w 43"/>
                      <a:gd name="T9" fmla="*/ 44 h 47"/>
                      <a:gd name="T10" fmla="*/ 16 w 43"/>
                      <a:gd name="T11" fmla="*/ 47 h 47"/>
                      <a:gd name="T12" fmla="*/ 22 w 43"/>
                      <a:gd name="T13" fmla="*/ 47 h 47"/>
                      <a:gd name="T14" fmla="*/ 28 w 43"/>
                      <a:gd name="T15" fmla="*/ 47 h 47"/>
                      <a:gd name="T16" fmla="*/ 33 w 43"/>
                      <a:gd name="T17" fmla="*/ 44 h 47"/>
                      <a:gd name="T18" fmla="*/ 37 w 43"/>
                      <a:gd name="T19" fmla="*/ 41 h 47"/>
                      <a:gd name="T20" fmla="*/ 42 w 43"/>
                      <a:gd name="T21" fmla="*/ 35 h 47"/>
                      <a:gd name="T22" fmla="*/ 43 w 43"/>
                      <a:gd name="T23" fmla="*/ 30 h 47"/>
                      <a:gd name="T24" fmla="*/ 43 w 43"/>
                      <a:gd name="T25" fmla="*/ 24 h 47"/>
                      <a:gd name="T26" fmla="*/ 43 w 43"/>
                      <a:gd name="T27" fmla="*/ 17 h 47"/>
                      <a:gd name="T28" fmla="*/ 42 w 43"/>
                      <a:gd name="T29" fmla="*/ 12 h 47"/>
                      <a:gd name="T30" fmla="*/ 37 w 43"/>
                      <a:gd name="T31" fmla="*/ 6 h 47"/>
                      <a:gd name="T32" fmla="*/ 33 w 43"/>
                      <a:gd name="T33" fmla="*/ 3 h 47"/>
                      <a:gd name="T34" fmla="*/ 28 w 43"/>
                      <a:gd name="T35" fmla="*/ 0 h 47"/>
                      <a:gd name="T36" fmla="*/ 22 w 43"/>
                      <a:gd name="T37" fmla="*/ 0 h 47"/>
                      <a:gd name="T38" fmla="*/ 16 w 43"/>
                      <a:gd name="T39" fmla="*/ 0 h 47"/>
                      <a:gd name="T40" fmla="*/ 10 w 43"/>
                      <a:gd name="T41" fmla="*/ 3 h 47"/>
                      <a:gd name="T42" fmla="*/ 6 w 43"/>
                      <a:gd name="T43" fmla="*/ 6 h 47"/>
                      <a:gd name="T44" fmla="*/ 3 w 43"/>
                      <a:gd name="T45" fmla="*/ 11 h 47"/>
                      <a:gd name="T46" fmla="*/ 1 w 43"/>
                      <a:gd name="T47" fmla="*/ 17 h 47"/>
                      <a:gd name="T48" fmla="*/ 0 w 43"/>
                      <a:gd name="T49" fmla="*/ 24 h 47"/>
                      <a:gd name="T50" fmla="*/ 15 w 43"/>
                      <a:gd name="T51" fmla="*/ 24 h 47"/>
                      <a:gd name="T52" fmla="*/ 15 w 43"/>
                      <a:gd name="T53" fmla="*/ 17 h 47"/>
                      <a:gd name="T54" fmla="*/ 15 w 43"/>
                      <a:gd name="T55" fmla="*/ 12 h 47"/>
                      <a:gd name="T56" fmla="*/ 15 w 43"/>
                      <a:gd name="T57" fmla="*/ 9 h 47"/>
                      <a:gd name="T58" fmla="*/ 16 w 43"/>
                      <a:gd name="T59" fmla="*/ 6 h 47"/>
                      <a:gd name="T60" fmla="*/ 19 w 43"/>
                      <a:gd name="T61" fmla="*/ 3 h 47"/>
                      <a:gd name="T62" fmla="*/ 22 w 43"/>
                      <a:gd name="T63" fmla="*/ 3 h 47"/>
                      <a:gd name="T64" fmla="*/ 25 w 43"/>
                      <a:gd name="T65" fmla="*/ 3 h 47"/>
                      <a:gd name="T66" fmla="*/ 27 w 43"/>
                      <a:gd name="T67" fmla="*/ 5 h 47"/>
                      <a:gd name="T68" fmla="*/ 28 w 43"/>
                      <a:gd name="T69" fmla="*/ 8 h 47"/>
                      <a:gd name="T70" fmla="*/ 28 w 43"/>
                      <a:gd name="T71" fmla="*/ 12 h 47"/>
                      <a:gd name="T72" fmla="*/ 30 w 43"/>
                      <a:gd name="T73" fmla="*/ 17 h 47"/>
                      <a:gd name="T74" fmla="*/ 30 w 43"/>
                      <a:gd name="T75" fmla="*/ 24 h 47"/>
                      <a:gd name="T76" fmla="*/ 30 w 43"/>
                      <a:gd name="T77" fmla="*/ 30 h 47"/>
                      <a:gd name="T78" fmla="*/ 28 w 43"/>
                      <a:gd name="T79" fmla="*/ 35 h 47"/>
                      <a:gd name="T80" fmla="*/ 28 w 43"/>
                      <a:gd name="T81" fmla="*/ 39 h 47"/>
                      <a:gd name="T82" fmla="*/ 27 w 43"/>
                      <a:gd name="T83" fmla="*/ 42 h 47"/>
                      <a:gd name="T84" fmla="*/ 25 w 43"/>
                      <a:gd name="T85" fmla="*/ 44 h 47"/>
                      <a:gd name="T86" fmla="*/ 22 w 43"/>
                      <a:gd name="T87" fmla="*/ 44 h 47"/>
                      <a:gd name="T88" fmla="*/ 19 w 43"/>
                      <a:gd name="T89" fmla="*/ 44 h 47"/>
                      <a:gd name="T90" fmla="*/ 16 w 43"/>
                      <a:gd name="T91" fmla="*/ 41 h 47"/>
                      <a:gd name="T92" fmla="*/ 15 w 43"/>
                      <a:gd name="T93" fmla="*/ 38 h 47"/>
                      <a:gd name="T94" fmla="*/ 15 w 43"/>
                      <a:gd name="T95" fmla="*/ 35 h 47"/>
                      <a:gd name="T96" fmla="*/ 15 w 43"/>
                      <a:gd name="T97" fmla="*/ 30 h 47"/>
                      <a:gd name="T98" fmla="*/ 15 w 43"/>
                      <a:gd name="T99" fmla="*/ 24 h 4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7"/>
                      <a:gd name="T152" fmla="*/ 43 w 43"/>
                      <a:gd name="T153" fmla="*/ 47 h 4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7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5"/>
                        </a:lnTo>
                        <a:lnTo>
                          <a:pt x="6" y="41"/>
                        </a:lnTo>
                        <a:lnTo>
                          <a:pt x="10" y="44"/>
                        </a:lnTo>
                        <a:lnTo>
                          <a:pt x="16" y="47"/>
                        </a:lnTo>
                        <a:lnTo>
                          <a:pt x="22" y="47"/>
                        </a:lnTo>
                        <a:lnTo>
                          <a:pt x="28" y="47"/>
                        </a:lnTo>
                        <a:lnTo>
                          <a:pt x="33" y="44"/>
                        </a:lnTo>
                        <a:lnTo>
                          <a:pt x="37" y="41"/>
                        </a:lnTo>
                        <a:lnTo>
                          <a:pt x="42" y="35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7"/>
                        </a:lnTo>
                        <a:lnTo>
                          <a:pt x="42" y="12"/>
                        </a:lnTo>
                        <a:lnTo>
                          <a:pt x="37" y="6"/>
                        </a:lnTo>
                        <a:lnTo>
                          <a:pt x="33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7"/>
                        </a:lnTo>
                        <a:lnTo>
                          <a:pt x="15" y="12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7" y="5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5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19" y="44"/>
                        </a:lnTo>
                        <a:lnTo>
                          <a:pt x="16" y="41"/>
                        </a:lnTo>
                        <a:lnTo>
                          <a:pt x="15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256"/>
                  <p:cNvSpPr>
                    <a:spLocks/>
                  </p:cNvSpPr>
                  <p:nvPr/>
                </p:nvSpPr>
                <p:spPr bwMode="auto">
                  <a:xfrm>
                    <a:off x="2756916" y="2835289"/>
                    <a:ext cx="221657" cy="104270"/>
                  </a:xfrm>
                  <a:custGeom>
                    <a:avLst/>
                    <a:gdLst>
                      <a:gd name="T0" fmla="*/ 23 w 77"/>
                      <a:gd name="T1" fmla="*/ 45 h 45"/>
                      <a:gd name="T2" fmla="*/ 20 w 77"/>
                      <a:gd name="T3" fmla="*/ 42 h 45"/>
                      <a:gd name="T4" fmla="*/ 19 w 77"/>
                      <a:gd name="T5" fmla="*/ 41 h 45"/>
                      <a:gd name="T6" fmla="*/ 19 w 77"/>
                      <a:gd name="T7" fmla="*/ 12 h 45"/>
                      <a:gd name="T8" fmla="*/ 20 w 77"/>
                      <a:gd name="T9" fmla="*/ 9 h 45"/>
                      <a:gd name="T10" fmla="*/ 26 w 77"/>
                      <a:gd name="T11" fmla="*/ 6 h 45"/>
                      <a:gd name="T12" fmla="*/ 31 w 77"/>
                      <a:gd name="T13" fmla="*/ 8 h 45"/>
                      <a:gd name="T14" fmla="*/ 32 w 77"/>
                      <a:gd name="T15" fmla="*/ 14 h 45"/>
                      <a:gd name="T16" fmla="*/ 31 w 77"/>
                      <a:gd name="T17" fmla="*/ 41 h 45"/>
                      <a:gd name="T18" fmla="*/ 29 w 77"/>
                      <a:gd name="T19" fmla="*/ 42 h 45"/>
                      <a:gd name="T20" fmla="*/ 26 w 77"/>
                      <a:gd name="T21" fmla="*/ 45 h 45"/>
                      <a:gd name="T22" fmla="*/ 50 w 77"/>
                      <a:gd name="T23" fmla="*/ 44 h 45"/>
                      <a:gd name="T24" fmla="*/ 46 w 77"/>
                      <a:gd name="T25" fmla="*/ 42 h 45"/>
                      <a:gd name="T26" fmla="*/ 46 w 77"/>
                      <a:gd name="T27" fmla="*/ 38 h 45"/>
                      <a:gd name="T28" fmla="*/ 46 w 77"/>
                      <a:gd name="T29" fmla="*/ 11 h 45"/>
                      <a:gd name="T30" fmla="*/ 50 w 77"/>
                      <a:gd name="T31" fmla="*/ 6 h 45"/>
                      <a:gd name="T32" fmla="*/ 56 w 77"/>
                      <a:gd name="T33" fmla="*/ 6 h 45"/>
                      <a:gd name="T34" fmla="*/ 58 w 77"/>
                      <a:gd name="T35" fmla="*/ 11 h 45"/>
                      <a:gd name="T36" fmla="*/ 59 w 77"/>
                      <a:gd name="T37" fmla="*/ 38 h 45"/>
                      <a:gd name="T38" fmla="*/ 58 w 77"/>
                      <a:gd name="T39" fmla="*/ 42 h 45"/>
                      <a:gd name="T40" fmla="*/ 53 w 77"/>
                      <a:gd name="T41" fmla="*/ 44 h 45"/>
                      <a:gd name="T42" fmla="*/ 77 w 77"/>
                      <a:gd name="T43" fmla="*/ 45 h 45"/>
                      <a:gd name="T44" fmla="*/ 74 w 77"/>
                      <a:gd name="T45" fmla="*/ 42 h 45"/>
                      <a:gd name="T46" fmla="*/ 73 w 77"/>
                      <a:gd name="T47" fmla="*/ 41 h 45"/>
                      <a:gd name="T48" fmla="*/ 71 w 77"/>
                      <a:gd name="T49" fmla="*/ 14 h 45"/>
                      <a:gd name="T50" fmla="*/ 70 w 77"/>
                      <a:gd name="T51" fmla="*/ 6 h 45"/>
                      <a:gd name="T52" fmla="*/ 64 w 77"/>
                      <a:gd name="T53" fmla="*/ 0 h 45"/>
                      <a:gd name="T54" fmla="*/ 55 w 77"/>
                      <a:gd name="T55" fmla="*/ 0 h 45"/>
                      <a:gd name="T56" fmla="*/ 47 w 77"/>
                      <a:gd name="T57" fmla="*/ 5 h 45"/>
                      <a:gd name="T58" fmla="*/ 44 w 77"/>
                      <a:gd name="T59" fmla="*/ 8 h 45"/>
                      <a:gd name="T60" fmla="*/ 41 w 77"/>
                      <a:gd name="T61" fmla="*/ 3 h 45"/>
                      <a:gd name="T62" fmla="*/ 32 w 77"/>
                      <a:gd name="T63" fmla="*/ 0 h 45"/>
                      <a:gd name="T64" fmla="*/ 22 w 77"/>
                      <a:gd name="T65" fmla="*/ 3 h 45"/>
                      <a:gd name="T66" fmla="*/ 17 w 77"/>
                      <a:gd name="T67" fmla="*/ 8 h 45"/>
                      <a:gd name="T68" fmla="*/ 0 w 77"/>
                      <a:gd name="T69" fmla="*/ 0 h 45"/>
                      <a:gd name="T70" fmla="*/ 3 w 77"/>
                      <a:gd name="T71" fmla="*/ 3 h 45"/>
                      <a:gd name="T72" fmla="*/ 4 w 77"/>
                      <a:gd name="T73" fmla="*/ 6 h 45"/>
                      <a:gd name="T74" fmla="*/ 6 w 77"/>
                      <a:gd name="T75" fmla="*/ 38 h 45"/>
                      <a:gd name="T76" fmla="*/ 4 w 77"/>
                      <a:gd name="T77" fmla="*/ 42 h 45"/>
                      <a:gd name="T78" fmla="*/ 0 w 77"/>
                      <a:gd name="T79" fmla="*/ 44 h 4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5"/>
                      <a:gd name="T122" fmla="*/ 77 w 77"/>
                      <a:gd name="T123" fmla="*/ 45 h 4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5">
                        <a:moveTo>
                          <a:pt x="0" y="45"/>
                        </a:moveTo>
                        <a:lnTo>
                          <a:pt x="23" y="45"/>
                        </a:lnTo>
                        <a:lnTo>
                          <a:pt x="23" y="44"/>
                        </a:lnTo>
                        <a:lnTo>
                          <a:pt x="20" y="42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19" y="38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0" y="9"/>
                        </a:lnTo>
                        <a:lnTo>
                          <a:pt x="23" y="6"/>
                        </a:lnTo>
                        <a:lnTo>
                          <a:pt x="26" y="6"/>
                        </a:lnTo>
                        <a:lnTo>
                          <a:pt x="29" y="6"/>
                        </a:lnTo>
                        <a:lnTo>
                          <a:pt x="31" y="8"/>
                        </a:lnTo>
                        <a:lnTo>
                          <a:pt x="31" y="11"/>
                        </a:lnTo>
                        <a:lnTo>
                          <a:pt x="32" y="14"/>
                        </a:lnTo>
                        <a:lnTo>
                          <a:pt x="32" y="38"/>
                        </a:lnTo>
                        <a:lnTo>
                          <a:pt x="31" y="41"/>
                        </a:lnTo>
                        <a:lnTo>
                          <a:pt x="31" y="42"/>
                        </a:lnTo>
                        <a:lnTo>
                          <a:pt x="29" y="42"/>
                        </a:lnTo>
                        <a:lnTo>
                          <a:pt x="26" y="44"/>
                        </a:lnTo>
                        <a:lnTo>
                          <a:pt x="26" y="45"/>
                        </a:lnTo>
                        <a:lnTo>
                          <a:pt x="50" y="45"/>
                        </a:lnTo>
                        <a:lnTo>
                          <a:pt x="50" y="44"/>
                        </a:lnTo>
                        <a:lnTo>
                          <a:pt x="47" y="42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38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7" y="9"/>
                        </a:lnTo>
                        <a:lnTo>
                          <a:pt x="50" y="6"/>
                        </a:lnTo>
                        <a:lnTo>
                          <a:pt x="53" y="6"/>
                        </a:lnTo>
                        <a:lnTo>
                          <a:pt x="56" y="6"/>
                        </a:lnTo>
                        <a:lnTo>
                          <a:pt x="58" y="8"/>
                        </a:lnTo>
                        <a:lnTo>
                          <a:pt x="58" y="11"/>
                        </a:lnTo>
                        <a:lnTo>
                          <a:pt x="59" y="14"/>
                        </a:lnTo>
                        <a:lnTo>
                          <a:pt x="59" y="38"/>
                        </a:lnTo>
                        <a:lnTo>
                          <a:pt x="58" y="41"/>
                        </a:lnTo>
                        <a:lnTo>
                          <a:pt x="58" y="42"/>
                        </a:lnTo>
                        <a:lnTo>
                          <a:pt x="56" y="42"/>
                        </a:lnTo>
                        <a:lnTo>
                          <a:pt x="53" y="44"/>
                        </a:lnTo>
                        <a:lnTo>
                          <a:pt x="53" y="45"/>
                        </a:lnTo>
                        <a:lnTo>
                          <a:pt x="77" y="45"/>
                        </a:lnTo>
                        <a:lnTo>
                          <a:pt x="77" y="44"/>
                        </a:lnTo>
                        <a:lnTo>
                          <a:pt x="74" y="42"/>
                        </a:lnTo>
                        <a:lnTo>
                          <a:pt x="73" y="42"/>
                        </a:lnTo>
                        <a:lnTo>
                          <a:pt x="73" y="41"/>
                        </a:lnTo>
                        <a:lnTo>
                          <a:pt x="71" y="38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0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50" y="3"/>
                        </a:lnTo>
                        <a:lnTo>
                          <a:pt x="47" y="5"/>
                        </a:lnTo>
                        <a:lnTo>
                          <a:pt x="46" y="8"/>
                        </a:lnTo>
                        <a:lnTo>
                          <a:pt x="44" y="8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37" y="0"/>
                        </a:lnTo>
                        <a:lnTo>
                          <a:pt x="32" y="0"/>
                        </a:lnTo>
                        <a:lnTo>
                          <a:pt x="26" y="0"/>
                        </a:lnTo>
                        <a:lnTo>
                          <a:pt x="22" y="3"/>
                        </a:lnTo>
                        <a:lnTo>
                          <a:pt x="20" y="5"/>
                        </a:lnTo>
                        <a:lnTo>
                          <a:pt x="17" y="8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6" y="38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3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7"/>
                  <p:cNvSpPr>
                    <a:spLocks noEditPoints="1"/>
                  </p:cNvSpPr>
                  <p:nvPr/>
                </p:nvSpPr>
                <p:spPr bwMode="auto">
                  <a:xfrm>
                    <a:off x="2987209" y="2835289"/>
                    <a:ext cx="129540" cy="108904"/>
                  </a:xfrm>
                  <a:custGeom>
                    <a:avLst/>
                    <a:gdLst>
                      <a:gd name="T0" fmla="*/ 0 w 45"/>
                      <a:gd name="T1" fmla="*/ 24 h 47"/>
                      <a:gd name="T2" fmla="*/ 2 w 45"/>
                      <a:gd name="T3" fmla="*/ 30 h 47"/>
                      <a:gd name="T4" fmla="*/ 3 w 45"/>
                      <a:gd name="T5" fmla="*/ 35 h 47"/>
                      <a:gd name="T6" fmla="*/ 8 w 45"/>
                      <a:gd name="T7" fmla="*/ 41 h 47"/>
                      <a:gd name="T8" fmla="*/ 12 w 45"/>
                      <a:gd name="T9" fmla="*/ 44 h 47"/>
                      <a:gd name="T10" fmla="*/ 17 w 45"/>
                      <a:gd name="T11" fmla="*/ 47 h 47"/>
                      <a:gd name="T12" fmla="*/ 22 w 45"/>
                      <a:gd name="T13" fmla="*/ 47 h 47"/>
                      <a:gd name="T14" fmla="*/ 28 w 45"/>
                      <a:gd name="T15" fmla="*/ 47 h 47"/>
                      <a:gd name="T16" fmla="*/ 34 w 45"/>
                      <a:gd name="T17" fmla="*/ 44 h 47"/>
                      <a:gd name="T18" fmla="*/ 39 w 45"/>
                      <a:gd name="T19" fmla="*/ 41 h 47"/>
                      <a:gd name="T20" fmla="*/ 42 w 45"/>
                      <a:gd name="T21" fmla="*/ 35 h 47"/>
                      <a:gd name="T22" fmla="*/ 43 w 45"/>
                      <a:gd name="T23" fmla="*/ 30 h 47"/>
                      <a:gd name="T24" fmla="*/ 45 w 45"/>
                      <a:gd name="T25" fmla="*/ 24 h 47"/>
                      <a:gd name="T26" fmla="*/ 43 w 45"/>
                      <a:gd name="T27" fmla="*/ 17 h 47"/>
                      <a:gd name="T28" fmla="*/ 42 w 45"/>
                      <a:gd name="T29" fmla="*/ 12 h 47"/>
                      <a:gd name="T30" fmla="*/ 39 w 45"/>
                      <a:gd name="T31" fmla="*/ 6 h 47"/>
                      <a:gd name="T32" fmla="*/ 34 w 45"/>
                      <a:gd name="T33" fmla="*/ 3 h 47"/>
                      <a:gd name="T34" fmla="*/ 28 w 45"/>
                      <a:gd name="T35" fmla="*/ 0 h 47"/>
                      <a:gd name="T36" fmla="*/ 22 w 45"/>
                      <a:gd name="T37" fmla="*/ 0 h 47"/>
                      <a:gd name="T38" fmla="*/ 17 w 45"/>
                      <a:gd name="T39" fmla="*/ 0 h 47"/>
                      <a:gd name="T40" fmla="*/ 12 w 45"/>
                      <a:gd name="T41" fmla="*/ 3 h 47"/>
                      <a:gd name="T42" fmla="*/ 8 w 45"/>
                      <a:gd name="T43" fmla="*/ 6 h 47"/>
                      <a:gd name="T44" fmla="*/ 3 w 45"/>
                      <a:gd name="T45" fmla="*/ 11 h 47"/>
                      <a:gd name="T46" fmla="*/ 2 w 45"/>
                      <a:gd name="T47" fmla="*/ 17 h 47"/>
                      <a:gd name="T48" fmla="*/ 0 w 45"/>
                      <a:gd name="T49" fmla="*/ 24 h 47"/>
                      <a:gd name="T50" fmla="*/ 15 w 45"/>
                      <a:gd name="T51" fmla="*/ 24 h 47"/>
                      <a:gd name="T52" fmla="*/ 15 w 45"/>
                      <a:gd name="T53" fmla="*/ 17 h 47"/>
                      <a:gd name="T54" fmla="*/ 15 w 45"/>
                      <a:gd name="T55" fmla="*/ 12 h 47"/>
                      <a:gd name="T56" fmla="*/ 17 w 45"/>
                      <a:gd name="T57" fmla="*/ 9 h 47"/>
                      <a:gd name="T58" fmla="*/ 18 w 45"/>
                      <a:gd name="T59" fmla="*/ 6 h 47"/>
                      <a:gd name="T60" fmla="*/ 20 w 45"/>
                      <a:gd name="T61" fmla="*/ 3 h 47"/>
                      <a:gd name="T62" fmla="*/ 22 w 45"/>
                      <a:gd name="T63" fmla="*/ 3 h 47"/>
                      <a:gd name="T64" fmla="*/ 25 w 45"/>
                      <a:gd name="T65" fmla="*/ 3 h 47"/>
                      <a:gd name="T66" fmla="*/ 27 w 45"/>
                      <a:gd name="T67" fmla="*/ 5 h 47"/>
                      <a:gd name="T68" fmla="*/ 28 w 45"/>
                      <a:gd name="T69" fmla="*/ 8 h 47"/>
                      <a:gd name="T70" fmla="*/ 30 w 45"/>
                      <a:gd name="T71" fmla="*/ 12 h 47"/>
                      <a:gd name="T72" fmla="*/ 30 w 45"/>
                      <a:gd name="T73" fmla="*/ 17 h 47"/>
                      <a:gd name="T74" fmla="*/ 30 w 45"/>
                      <a:gd name="T75" fmla="*/ 24 h 47"/>
                      <a:gd name="T76" fmla="*/ 30 w 45"/>
                      <a:gd name="T77" fmla="*/ 30 h 47"/>
                      <a:gd name="T78" fmla="*/ 30 w 45"/>
                      <a:gd name="T79" fmla="*/ 35 h 47"/>
                      <a:gd name="T80" fmla="*/ 28 w 45"/>
                      <a:gd name="T81" fmla="*/ 39 h 47"/>
                      <a:gd name="T82" fmla="*/ 27 w 45"/>
                      <a:gd name="T83" fmla="*/ 42 h 47"/>
                      <a:gd name="T84" fmla="*/ 25 w 45"/>
                      <a:gd name="T85" fmla="*/ 44 h 47"/>
                      <a:gd name="T86" fmla="*/ 22 w 45"/>
                      <a:gd name="T87" fmla="*/ 44 h 47"/>
                      <a:gd name="T88" fmla="*/ 20 w 45"/>
                      <a:gd name="T89" fmla="*/ 44 h 47"/>
                      <a:gd name="T90" fmla="*/ 18 w 45"/>
                      <a:gd name="T91" fmla="*/ 41 h 47"/>
                      <a:gd name="T92" fmla="*/ 17 w 45"/>
                      <a:gd name="T93" fmla="*/ 38 h 47"/>
                      <a:gd name="T94" fmla="*/ 15 w 45"/>
                      <a:gd name="T95" fmla="*/ 35 h 47"/>
                      <a:gd name="T96" fmla="*/ 15 w 45"/>
                      <a:gd name="T97" fmla="*/ 30 h 47"/>
                      <a:gd name="T98" fmla="*/ 15 w 45"/>
                      <a:gd name="T99" fmla="*/ 24 h 4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7"/>
                      <a:gd name="T152" fmla="*/ 45 w 45"/>
                      <a:gd name="T153" fmla="*/ 47 h 4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7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5"/>
                        </a:lnTo>
                        <a:lnTo>
                          <a:pt x="8" y="41"/>
                        </a:lnTo>
                        <a:lnTo>
                          <a:pt x="12" y="44"/>
                        </a:lnTo>
                        <a:lnTo>
                          <a:pt x="17" y="47"/>
                        </a:lnTo>
                        <a:lnTo>
                          <a:pt x="22" y="47"/>
                        </a:lnTo>
                        <a:lnTo>
                          <a:pt x="28" y="47"/>
                        </a:lnTo>
                        <a:lnTo>
                          <a:pt x="34" y="44"/>
                        </a:lnTo>
                        <a:lnTo>
                          <a:pt x="39" y="41"/>
                        </a:lnTo>
                        <a:lnTo>
                          <a:pt x="42" y="35"/>
                        </a:lnTo>
                        <a:lnTo>
                          <a:pt x="43" y="30"/>
                        </a:lnTo>
                        <a:lnTo>
                          <a:pt x="45" y="24"/>
                        </a:lnTo>
                        <a:lnTo>
                          <a:pt x="43" y="17"/>
                        </a:lnTo>
                        <a:lnTo>
                          <a:pt x="42" y="12"/>
                        </a:lnTo>
                        <a:lnTo>
                          <a:pt x="39" y="6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3" y="11"/>
                        </a:lnTo>
                        <a:lnTo>
                          <a:pt x="2" y="17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7"/>
                        </a:lnTo>
                        <a:lnTo>
                          <a:pt x="15" y="12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3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7" y="5"/>
                        </a:lnTo>
                        <a:lnTo>
                          <a:pt x="28" y="8"/>
                        </a:lnTo>
                        <a:lnTo>
                          <a:pt x="30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5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20" y="44"/>
                        </a:lnTo>
                        <a:lnTo>
                          <a:pt x="18" y="41"/>
                        </a:lnTo>
                        <a:lnTo>
                          <a:pt x="17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258"/>
                  <p:cNvSpPr>
                    <a:spLocks noEditPoints="1"/>
                  </p:cNvSpPr>
                  <p:nvPr/>
                </p:nvSpPr>
                <p:spPr bwMode="auto">
                  <a:xfrm>
                    <a:off x="3128264" y="2791264"/>
                    <a:ext cx="143933" cy="152930"/>
                  </a:xfrm>
                  <a:custGeom>
                    <a:avLst/>
                    <a:gdLst>
                      <a:gd name="T0" fmla="*/ 23 w 50"/>
                      <a:gd name="T1" fmla="*/ 61 h 66"/>
                      <a:gd name="T2" fmla="*/ 20 w 50"/>
                      <a:gd name="T3" fmla="*/ 60 h 66"/>
                      <a:gd name="T4" fmla="*/ 17 w 50"/>
                      <a:gd name="T5" fmla="*/ 58 h 66"/>
                      <a:gd name="T6" fmla="*/ 15 w 50"/>
                      <a:gd name="T7" fmla="*/ 54 h 66"/>
                      <a:gd name="T8" fmla="*/ 15 w 50"/>
                      <a:gd name="T9" fmla="*/ 49 h 66"/>
                      <a:gd name="T10" fmla="*/ 15 w 50"/>
                      <a:gd name="T11" fmla="*/ 42 h 66"/>
                      <a:gd name="T12" fmla="*/ 15 w 50"/>
                      <a:gd name="T13" fmla="*/ 36 h 66"/>
                      <a:gd name="T14" fmla="*/ 15 w 50"/>
                      <a:gd name="T15" fmla="*/ 31 h 66"/>
                      <a:gd name="T16" fmla="*/ 17 w 50"/>
                      <a:gd name="T17" fmla="*/ 28 h 66"/>
                      <a:gd name="T18" fmla="*/ 20 w 50"/>
                      <a:gd name="T19" fmla="*/ 25 h 66"/>
                      <a:gd name="T20" fmla="*/ 23 w 50"/>
                      <a:gd name="T21" fmla="*/ 24 h 66"/>
                      <a:gd name="T22" fmla="*/ 26 w 50"/>
                      <a:gd name="T23" fmla="*/ 25 h 66"/>
                      <a:gd name="T24" fmla="*/ 29 w 50"/>
                      <a:gd name="T25" fmla="*/ 27 h 66"/>
                      <a:gd name="T26" fmla="*/ 30 w 50"/>
                      <a:gd name="T27" fmla="*/ 28 h 66"/>
                      <a:gd name="T28" fmla="*/ 30 w 50"/>
                      <a:gd name="T29" fmla="*/ 30 h 66"/>
                      <a:gd name="T30" fmla="*/ 30 w 50"/>
                      <a:gd name="T31" fmla="*/ 54 h 66"/>
                      <a:gd name="T32" fmla="*/ 30 w 50"/>
                      <a:gd name="T33" fmla="*/ 55 h 66"/>
                      <a:gd name="T34" fmla="*/ 27 w 50"/>
                      <a:gd name="T35" fmla="*/ 58 h 66"/>
                      <a:gd name="T36" fmla="*/ 26 w 50"/>
                      <a:gd name="T37" fmla="*/ 60 h 66"/>
                      <a:gd name="T38" fmla="*/ 23 w 50"/>
                      <a:gd name="T39" fmla="*/ 61 h 66"/>
                      <a:gd name="T40" fmla="*/ 0 w 50"/>
                      <a:gd name="T41" fmla="*/ 43 h 66"/>
                      <a:gd name="T42" fmla="*/ 0 w 50"/>
                      <a:gd name="T43" fmla="*/ 51 h 66"/>
                      <a:gd name="T44" fmla="*/ 3 w 50"/>
                      <a:gd name="T45" fmla="*/ 55 h 66"/>
                      <a:gd name="T46" fmla="*/ 6 w 50"/>
                      <a:gd name="T47" fmla="*/ 60 h 66"/>
                      <a:gd name="T48" fmla="*/ 9 w 50"/>
                      <a:gd name="T49" fmla="*/ 63 h 66"/>
                      <a:gd name="T50" fmla="*/ 14 w 50"/>
                      <a:gd name="T51" fmla="*/ 66 h 66"/>
                      <a:gd name="T52" fmla="*/ 18 w 50"/>
                      <a:gd name="T53" fmla="*/ 66 h 66"/>
                      <a:gd name="T54" fmla="*/ 21 w 50"/>
                      <a:gd name="T55" fmla="*/ 66 h 66"/>
                      <a:gd name="T56" fmla="*/ 26 w 50"/>
                      <a:gd name="T57" fmla="*/ 64 h 66"/>
                      <a:gd name="T58" fmla="*/ 29 w 50"/>
                      <a:gd name="T59" fmla="*/ 63 h 66"/>
                      <a:gd name="T60" fmla="*/ 30 w 50"/>
                      <a:gd name="T61" fmla="*/ 60 h 66"/>
                      <a:gd name="T62" fmla="*/ 30 w 50"/>
                      <a:gd name="T63" fmla="*/ 66 h 66"/>
                      <a:gd name="T64" fmla="*/ 36 w 50"/>
                      <a:gd name="T65" fmla="*/ 64 h 66"/>
                      <a:gd name="T66" fmla="*/ 39 w 50"/>
                      <a:gd name="T67" fmla="*/ 64 h 66"/>
                      <a:gd name="T68" fmla="*/ 41 w 50"/>
                      <a:gd name="T69" fmla="*/ 64 h 66"/>
                      <a:gd name="T70" fmla="*/ 45 w 50"/>
                      <a:gd name="T71" fmla="*/ 63 h 66"/>
                      <a:gd name="T72" fmla="*/ 50 w 50"/>
                      <a:gd name="T73" fmla="*/ 63 h 66"/>
                      <a:gd name="T74" fmla="*/ 50 w 50"/>
                      <a:gd name="T75" fmla="*/ 60 h 66"/>
                      <a:gd name="T76" fmla="*/ 47 w 50"/>
                      <a:gd name="T77" fmla="*/ 60 h 66"/>
                      <a:gd name="T78" fmla="*/ 45 w 50"/>
                      <a:gd name="T79" fmla="*/ 60 h 66"/>
                      <a:gd name="T80" fmla="*/ 44 w 50"/>
                      <a:gd name="T81" fmla="*/ 57 h 66"/>
                      <a:gd name="T82" fmla="*/ 44 w 50"/>
                      <a:gd name="T83" fmla="*/ 55 h 66"/>
                      <a:gd name="T84" fmla="*/ 44 w 50"/>
                      <a:gd name="T85" fmla="*/ 0 h 66"/>
                      <a:gd name="T86" fmla="*/ 23 w 50"/>
                      <a:gd name="T87" fmla="*/ 0 h 66"/>
                      <a:gd name="T88" fmla="*/ 23 w 50"/>
                      <a:gd name="T89" fmla="*/ 1 h 66"/>
                      <a:gd name="T90" fmla="*/ 27 w 50"/>
                      <a:gd name="T91" fmla="*/ 1 h 66"/>
                      <a:gd name="T92" fmla="*/ 29 w 50"/>
                      <a:gd name="T93" fmla="*/ 3 h 66"/>
                      <a:gd name="T94" fmla="*/ 30 w 50"/>
                      <a:gd name="T95" fmla="*/ 4 h 66"/>
                      <a:gd name="T96" fmla="*/ 30 w 50"/>
                      <a:gd name="T97" fmla="*/ 7 h 66"/>
                      <a:gd name="T98" fmla="*/ 30 w 50"/>
                      <a:gd name="T99" fmla="*/ 25 h 66"/>
                      <a:gd name="T100" fmla="*/ 27 w 50"/>
                      <a:gd name="T101" fmla="*/ 22 h 66"/>
                      <a:gd name="T102" fmla="*/ 26 w 50"/>
                      <a:gd name="T103" fmla="*/ 21 h 66"/>
                      <a:gd name="T104" fmla="*/ 23 w 50"/>
                      <a:gd name="T105" fmla="*/ 19 h 66"/>
                      <a:gd name="T106" fmla="*/ 18 w 50"/>
                      <a:gd name="T107" fmla="*/ 19 h 66"/>
                      <a:gd name="T108" fmla="*/ 14 w 50"/>
                      <a:gd name="T109" fmla="*/ 19 h 66"/>
                      <a:gd name="T110" fmla="*/ 9 w 50"/>
                      <a:gd name="T111" fmla="*/ 22 h 66"/>
                      <a:gd name="T112" fmla="*/ 6 w 50"/>
                      <a:gd name="T113" fmla="*/ 25 h 66"/>
                      <a:gd name="T114" fmla="*/ 3 w 50"/>
                      <a:gd name="T115" fmla="*/ 30 h 66"/>
                      <a:gd name="T116" fmla="*/ 0 w 50"/>
                      <a:gd name="T117" fmla="*/ 37 h 66"/>
                      <a:gd name="T118" fmla="*/ 0 w 50"/>
                      <a:gd name="T119" fmla="*/ 43 h 6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6"/>
                      <a:gd name="T182" fmla="*/ 50 w 50"/>
                      <a:gd name="T183" fmla="*/ 66 h 6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6">
                        <a:moveTo>
                          <a:pt x="23" y="61"/>
                        </a:moveTo>
                        <a:lnTo>
                          <a:pt x="20" y="60"/>
                        </a:lnTo>
                        <a:lnTo>
                          <a:pt x="17" y="58"/>
                        </a:lnTo>
                        <a:lnTo>
                          <a:pt x="15" y="54"/>
                        </a:lnTo>
                        <a:lnTo>
                          <a:pt x="15" y="49"/>
                        </a:lnTo>
                        <a:lnTo>
                          <a:pt x="15" y="42"/>
                        </a:lnTo>
                        <a:lnTo>
                          <a:pt x="15" y="36"/>
                        </a:lnTo>
                        <a:lnTo>
                          <a:pt x="15" y="31"/>
                        </a:lnTo>
                        <a:lnTo>
                          <a:pt x="17" y="28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6" y="25"/>
                        </a:lnTo>
                        <a:lnTo>
                          <a:pt x="29" y="27"/>
                        </a:lnTo>
                        <a:lnTo>
                          <a:pt x="30" y="28"/>
                        </a:lnTo>
                        <a:lnTo>
                          <a:pt x="30" y="30"/>
                        </a:lnTo>
                        <a:lnTo>
                          <a:pt x="30" y="54"/>
                        </a:lnTo>
                        <a:lnTo>
                          <a:pt x="30" y="55"/>
                        </a:lnTo>
                        <a:lnTo>
                          <a:pt x="27" y="58"/>
                        </a:lnTo>
                        <a:lnTo>
                          <a:pt x="26" y="60"/>
                        </a:lnTo>
                        <a:lnTo>
                          <a:pt x="23" y="61"/>
                        </a:lnTo>
                        <a:close/>
                        <a:moveTo>
                          <a:pt x="0" y="43"/>
                        </a:moveTo>
                        <a:lnTo>
                          <a:pt x="0" y="51"/>
                        </a:lnTo>
                        <a:lnTo>
                          <a:pt x="3" y="55"/>
                        </a:lnTo>
                        <a:lnTo>
                          <a:pt x="6" y="60"/>
                        </a:lnTo>
                        <a:lnTo>
                          <a:pt x="9" y="63"/>
                        </a:lnTo>
                        <a:lnTo>
                          <a:pt x="14" y="66"/>
                        </a:lnTo>
                        <a:lnTo>
                          <a:pt x="18" y="66"/>
                        </a:lnTo>
                        <a:lnTo>
                          <a:pt x="21" y="66"/>
                        </a:lnTo>
                        <a:lnTo>
                          <a:pt x="26" y="64"/>
                        </a:lnTo>
                        <a:lnTo>
                          <a:pt x="29" y="63"/>
                        </a:lnTo>
                        <a:lnTo>
                          <a:pt x="30" y="60"/>
                        </a:lnTo>
                        <a:lnTo>
                          <a:pt x="30" y="66"/>
                        </a:lnTo>
                        <a:lnTo>
                          <a:pt x="36" y="64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5" y="63"/>
                        </a:lnTo>
                        <a:lnTo>
                          <a:pt x="50" y="63"/>
                        </a:lnTo>
                        <a:lnTo>
                          <a:pt x="50" y="60"/>
                        </a:lnTo>
                        <a:lnTo>
                          <a:pt x="47" y="60"/>
                        </a:lnTo>
                        <a:lnTo>
                          <a:pt x="45" y="60"/>
                        </a:lnTo>
                        <a:lnTo>
                          <a:pt x="44" y="57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1"/>
                        </a:lnTo>
                        <a:lnTo>
                          <a:pt x="27" y="1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25"/>
                        </a:lnTo>
                        <a:lnTo>
                          <a:pt x="27" y="22"/>
                        </a:lnTo>
                        <a:lnTo>
                          <a:pt x="26" y="21"/>
                        </a:lnTo>
                        <a:lnTo>
                          <a:pt x="23" y="19"/>
                        </a:lnTo>
                        <a:lnTo>
                          <a:pt x="18" y="19"/>
                        </a:lnTo>
                        <a:lnTo>
                          <a:pt x="14" y="19"/>
                        </a:lnTo>
                        <a:lnTo>
                          <a:pt x="9" y="22"/>
                        </a:lnTo>
                        <a:lnTo>
                          <a:pt x="6" y="25"/>
                        </a:lnTo>
                        <a:lnTo>
                          <a:pt x="3" y="30"/>
                        </a:lnTo>
                        <a:lnTo>
                          <a:pt x="0" y="37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59"/>
                  <p:cNvSpPr>
                    <a:spLocks/>
                  </p:cNvSpPr>
                  <p:nvPr/>
                </p:nvSpPr>
                <p:spPr bwMode="auto">
                  <a:xfrm>
                    <a:off x="3283712" y="2835289"/>
                    <a:ext cx="141055" cy="108904"/>
                  </a:xfrm>
                  <a:custGeom>
                    <a:avLst/>
                    <a:gdLst>
                      <a:gd name="T0" fmla="*/ 0 w 49"/>
                      <a:gd name="T1" fmla="*/ 0 h 47"/>
                      <a:gd name="T2" fmla="*/ 0 w 49"/>
                      <a:gd name="T3" fmla="*/ 3 h 47"/>
                      <a:gd name="T4" fmla="*/ 2 w 49"/>
                      <a:gd name="T5" fmla="*/ 3 h 47"/>
                      <a:gd name="T6" fmla="*/ 3 w 49"/>
                      <a:gd name="T7" fmla="*/ 5 h 47"/>
                      <a:gd name="T8" fmla="*/ 5 w 49"/>
                      <a:gd name="T9" fmla="*/ 6 h 47"/>
                      <a:gd name="T10" fmla="*/ 5 w 49"/>
                      <a:gd name="T11" fmla="*/ 9 h 47"/>
                      <a:gd name="T12" fmla="*/ 5 w 49"/>
                      <a:gd name="T13" fmla="*/ 33 h 47"/>
                      <a:gd name="T14" fmla="*/ 5 w 49"/>
                      <a:gd name="T15" fmla="*/ 38 h 47"/>
                      <a:gd name="T16" fmla="*/ 6 w 49"/>
                      <a:gd name="T17" fmla="*/ 42 h 47"/>
                      <a:gd name="T18" fmla="*/ 8 w 49"/>
                      <a:gd name="T19" fmla="*/ 44 h 47"/>
                      <a:gd name="T20" fmla="*/ 12 w 49"/>
                      <a:gd name="T21" fmla="*/ 47 h 47"/>
                      <a:gd name="T22" fmla="*/ 16 w 49"/>
                      <a:gd name="T23" fmla="*/ 47 h 47"/>
                      <a:gd name="T24" fmla="*/ 21 w 49"/>
                      <a:gd name="T25" fmla="*/ 47 h 47"/>
                      <a:gd name="T26" fmla="*/ 25 w 49"/>
                      <a:gd name="T27" fmla="*/ 45 h 47"/>
                      <a:gd name="T28" fmla="*/ 28 w 49"/>
                      <a:gd name="T29" fmla="*/ 44 h 47"/>
                      <a:gd name="T30" fmla="*/ 31 w 49"/>
                      <a:gd name="T31" fmla="*/ 41 h 47"/>
                      <a:gd name="T32" fmla="*/ 31 w 49"/>
                      <a:gd name="T33" fmla="*/ 47 h 47"/>
                      <a:gd name="T34" fmla="*/ 36 w 49"/>
                      <a:gd name="T35" fmla="*/ 45 h 47"/>
                      <a:gd name="T36" fmla="*/ 39 w 49"/>
                      <a:gd name="T37" fmla="*/ 45 h 47"/>
                      <a:gd name="T38" fmla="*/ 40 w 49"/>
                      <a:gd name="T39" fmla="*/ 45 h 47"/>
                      <a:gd name="T40" fmla="*/ 45 w 49"/>
                      <a:gd name="T41" fmla="*/ 44 h 47"/>
                      <a:gd name="T42" fmla="*/ 49 w 49"/>
                      <a:gd name="T43" fmla="*/ 44 h 47"/>
                      <a:gd name="T44" fmla="*/ 49 w 49"/>
                      <a:gd name="T45" fmla="*/ 41 h 47"/>
                      <a:gd name="T46" fmla="*/ 46 w 49"/>
                      <a:gd name="T47" fmla="*/ 41 h 47"/>
                      <a:gd name="T48" fmla="*/ 45 w 49"/>
                      <a:gd name="T49" fmla="*/ 41 h 47"/>
                      <a:gd name="T50" fmla="*/ 45 w 49"/>
                      <a:gd name="T51" fmla="*/ 38 h 47"/>
                      <a:gd name="T52" fmla="*/ 45 w 49"/>
                      <a:gd name="T53" fmla="*/ 36 h 47"/>
                      <a:gd name="T54" fmla="*/ 45 w 49"/>
                      <a:gd name="T55" fmla="*/ 0 h 47"/>
                      <a:gd name="T56" fmla="*/ 25 w 49"/>
                      <a:gd name="T57" fmla="*/ 0 h 47"/>
                      <a:gd name="T58" fmla="*/ 25 w 49"/>
                      <a:gd name="T59" fmla="*/ 3 h 47"/>
                      <a:gd name="T60" fmla="*/ 28 w 49"/>
                      <a:gd name="T61" fmla="*/ 3 h 47"/>
                      <a:gd name="T62" fmla="*/ 30 w 49"/>
                      <a:gd name="T63" fmla="*/ 5 h 47"/>
                      <a:gd name="T64" fmla="*/ 30 w 49"/>
                      <a:gd name="T65" fmla="*/ 6 h 47"/>
                      <a:gd name="T66" fmla="*/ 31 w 49"/>
                      <a:gd name="T67" fmla="*/ 9 h 47"/>
                      <a:gd name="T68" fmla="*/ 31 w 49"/>
                      <a:gd name="T69" fmla="*/ 36 h 47"/>
                      <a:gd name="T70" fmla="*/ 28 w 49"/>
                      <a:gd name="T71" fmla="*/ 38 h 47"/>
                      <a:gd name="T72" fmla="*/ 28 w 49"/>
                      <a:gd name="T73" fmla="*/ 39 h 47"/>
                      <a:gd name="T74" fmla="*/ 25 w 49"/>
                      <a:gd name="T75" fmla="*/ 41 h 47"/>
                      <a:gd name="T76" fmla="*/ 22 w 49"/>
                      <a:gd name="T77" fmla="*/ 41 h 47"/>
                      <a:gd name="T78" fmla="*/ 19 w 49"/>
                      <a:gd name="T79" fmla="*/ 41 h 47"/>
                      <a:gd name="T80" fmla="*/ 18 w 49"/>
                      <a:gd name="T81" fmla="*/ 38 h 47"/>
                      <a:gd name="T82" fmla="*/ 18 w 49"/>
                      <a:gd name="T83" fmla="*/ 36 h 47"/>
                      <a:gd name="T84" fmla="*/ 18 w 49"/>
                      <a:gd name="T85" fmla="*/ 35 h 47"/>
                      <a:gd name="T86" fmla="*/ 18 w 49"/>
                      <a:gd name="T87" fmla="*/ 0 h 47"/>
                      <a:gd name="T88" fmla="*/ 0 w 49"/>
                      <a:gd name="T89" fmla="*/ 0 h 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"/>
                      <a:gd name="T136" fmla="*/ 0 h 47"/>
                      <a:gd name="T137" fmla="*/ 49 w 49"/>
                      <a:gd name="T138" fmla="*/ 47 h 4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" h="4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5" y="6"/>
                        </a:lnTo>
                        <a:lnTo>
                          <a:pt x="5" y="9"/>
                        </a:lnTo>
                        <a:lnTo>
                          <a:pt x="5" y="33"/>
                        </a:lnTo>
                        <a:lnTo>
                          <a:pt x="5" y="38"/>
                        </a:lnTo>
                        <a:lnTo>
                          <a:pt x="6" y="42"/>
                        </a:lnTo>
                        <a:lnTo>
                          <a:pt x="8" y="44"/>
                        </a:lnTo>
                        <a:lnTo>
                          <a:pt x="12" y="47"/>
                        </a:lnTo>
                        <a:lnTo>
                          <a:pt x="16" y="47"/>
                        </a:lnTo>
                        <a:lnTo>
                          <a:pt x="21" y="47"/>
                        </a:lnTo>
                        <a:lnTo>
                          <a:pt x="25" y="45"/>
                        </a:lnTo>
                        <a:lnTo>
                          <a:pt x="28" y="44"/>
                        </a:lnTo>
                        <a:lnTo>
                          <a:pt x="31" y="41"/>
                        </a:lnTo>
                        <a:lnTo>
                          <a:pt x="31" y="47"/>
                        </a:lnTo>
                        <a:lnTo>
                          <a:pt x="36" y="45"/>
                        </a:lnTo>
                        <a:lnTo>
                          <a:pt x="39" y="45"/>
                        </a:lnTo>
                        <a:lnTo>
                          <a:pt x="40" y="45"/>
                        </a:lnTo>
                        <a:lnTo>
                          <a:pt x="45" y="44"/>
                        </a:lnTo>
                        <a:lnTo>
                          <a:pt x="49" y="44"/>
                        </a:lnTo>
                        <a:lnTo>
                          <a:pt x="49" y="41"/>
                        </a:lnTo>
                        <a:lnTo>
                          <a:pt x="46" y="41"/>
                        </a:lnTo>
                        <a:lnTo>
                          <a:pt x="45" y="41"/>
                        </a:lnTo>
                        <a:lnTo>
                          <a:pt x="45" y="38"/>
                        </a:lnTo>
                        <a:lnTo>
                          <a:pt x="45" y="36"/>
                        </a:lnTo>
                        <a:lnTo>
                          <a:pt x="45" y="0"/>
                        </a:lnTo>
                        <a:lnTo>
                          <a:pt x="25" y="0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0" y="6"/>
                        </a:lnTo>
                        <a:lnTo>
                          <a:pt x="31" y="9"/>
                        </a:lnTo>
                        <a:lnTo>
                          <a:pt x="31" y="36"/>
                        </a:lnTo>
                        <a:lnTo>
                          <a:pt x="28" y="38"/>
                        </a:lnTo>
                        <a:lnTo>
                          <a:pt x="28" y="39"/>
                        </a:lnTo>
                        <a:lnTo>
                          <a:pt x="25" y="41"/>
                        </a:lnTo>
                        <a:lnTo>
                          <a:pt x="22" y="41"/>
                        </a:lnTo>
                        <a:lnTo>
                          <a:pt x="19" y="41"/>
                        </a:lnTo>
                        <a:lnTo>
                          <a:pt x="18" y="38"/>
                        </a:lnTo>
                        <a:lnTo>
                          <a:pt x="18" y="36"/>
                        </a:lnTo>
                        <a:lnTo>
                          <a:pt x="18" y="35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60"/>
                  <p:cNvSpPr>
                    <a:spLocks/>
                  </p:cNvSpPr>
                  <p:nvPr/>
                </p:nvSpPr>
                <p:spPr bwMode="auto">
                  <a:xfrm>
                    <a:off x="3439160" y="2791264"/>
                    <a:ext cx="63331" cy="148295"/>
                  </a:xfrm>
                  <a:custGeom>
                    <a:avLst/>
                    <a:gdLst>
                      <a:gd name="T0" fmla="*/ 0 w 22"/>
                      <a:gd name="T1" fmla="*/ 64 h 64"/>
                      <a:gd name="T2" fmla="*/ 22 w 22"/>
                      <a:gd name="T3" fmla="*/ 64 h 64"/>
                      <a:gd name="T4" fmla="*/ 22 w 22"/>
                      <a:gd name="T5" fmla="*/ 63 h 64"/>
                      <a:gd name="T6" fmla="*/ 19 w 22"/>
                      <a:gd name="T7" fmla="*/ 61 h 64"/>
                      <a:gd name="T8" fmla="*/ 19 w 22"/>
                      <a:gd name="T9" fmla="*/ 61 h 64"/>
                      <a:gd name="T10" fmla="*/ 18 w 22"/>
                      <a:gd name="T11" fmla="*/ 60 h 64"/>
                      <a:gd name="T12" fmla="*/ 18 w 22"/>
                      <a:gd name="T13" fmla="*/ 57 h 64"/>
                      <a:gd name="T14" fmla="*/ 18 w 22"/>
                      <a:gd name="T15" fmla="*/ 0 h 64"/>
                      <a:gd name="T16" fmla="*/ 0 w 22"/>
                      <a:gd name="T17" fmla="*/ 0 h 64"/>
                      <a:gd name="T18" fmla="*/ 0 w 22"/>
                      <a:gd name="T19" fmla="*/ 1 h 64"/>
                      <a:gd name="T20" fmla="*/ 1 w 22"/>
                      <a:gd name="T21" fmla="*/ 3 h 64"/>
                      <a:gd name="T22" fmla="*/ 3 w 22"/>
                      <a:gd name="T23" fmla="*/ 3 h 64"/>
                      <a:gd name="T24" fmla="*/ 4 w 22"/>
                      <a:gd name="T25" fmla="*/ 4 h 64"/>
                      <a:gd name="T26" fmla="*/ 4 w 22"/>
                      <a:gd name="T27" fmla="*/ 7 h 64"/>
                      <a:gd name="T28" fmla="*/ 4 w 22"/>
                      <a:gd name="T29" fmla="*/ 57 h 64"/>
                      <a:gd name="T30" fmla="*/ 3 w 22"/>
                      <a:gd name="T31" fmla="*/ 60 h 64"/>
                      <a:gd name="T32" fmla="*/ 3 w 22"/>
                      <a:gd name="T33" fmla="*/ 61 h 64"/>
                      <a:gd name="T34" fmla="*/ 1 w 22"/>
                      <a:gd name="T35" fmla="*/ 61 h 64"/>
                      <a:gd name="T36" fmla="*/ 0 w 22"/>
                      <a:gd name="T37" fmla="*/ 63 h 64"/>
                      <a:gd name="T38" fmla="*/ 0 w 22"/>
                      <a:gd name="T39" fmla="*/ 64 h 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4"/>
                      <a:gd name="T62" fmla="*/ 22 w 22"/>
                      <a:gd name="T63" fmla="*/ 64 h 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4">
                        <a:moveTo>
                          <a:pt x="0" y="64"/>
                        </a:moveTo>
                        <a:lnTo>
                          <a:pt x="22" y="64"/>
                        </a:lnTo>
                        <a:lnTo>
                          <a:pt x="22" y="63"/>
                        </a:lnTo>
                        <a:lnTo>
                          <a:pt x="19" y="61"/>
                        </a:lnTo>
                        <a:lnTo>
                          <a:pt x="18" y="60"/>
                        </a:lnTo>
                        <a:lnTo>
                          <a:pt x="18" y="57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4" y="7"/>
                        </a:lnTo>
                        <a:lnTo>
                          <a:pt x="4" y="57"/>
                        </a:lnTo>
                        <a:lnTo>
                          <a:pt x="3" y="60"/>
                        </a:lnTo>
                        <a:lnTo>
                          <a:pt x="3" y="61"/>
                        </a:lnTo>
                        <a:lnTo>
                          <a:pt x="1" y="61"/>
                        </a:lnTo>
                        <a:lnTo>
                          <a:pt x="0" y="6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261"/>
                  <p:cNvSpPr>
                    <a:spLocks noEditPoints="1"/>
                  </p:cNvSpPr>
                  <p:nvPr/>
                </p:nvSpPr>
                <p:spPr bwMode="auto">
                  <a:xfrm>
                    <a:off x="3516884" y="2835289"/>
                    <a:ext cx="109389" cy="108904"/>
                  </a:xfrm>
                  <a:custGeom>
                    <a:avLst/>
                    <a:gdLst>
                      <a:gd name="T0" fmla="*/ 0 w 38"/>
                      <a:gd name="T1" fmla="*/ 23 h 47"/>
                      <a:gd name="T2" fmla="*/ 0 w 38"/>
                      <a:gd name="T3" fmla="*/ 30 h 47"/>
                      <a:gd name="T4" fmla="*/ 3 w 38"/>
                      <a:gd name="T5" fmla="*/ 36 h 47"/>
                      <a:gd name="T6" fmla="*/ 6 w 38"/>
                      <a:gd name="T7" fmla="*/ 41 h 47"/>
                      <a:gd name="T8" fmla="*/ 10 w 38"/>
                      <a:gd name="T9" fmla="*/ 45 h 47"/>
                      <a:gd name="T10" fmla="*/ 15 w 38"/>
                      <a:gd name="T11" fmla="*/ 47 h 47"/>
                      <a:gd name="T12" fmla="*/ 19 w 38"/>
                      <a:gd name="T13" fmla="*/ 47 h 47"/>
                      <a:gd name="T14" fmla="*/ 23 w 38"/>
                      <a:gd name="T15" fmla="*/ 47 h 47"/>
                      <a:gd name="T16" fmla="*/ 28 w 38"/>
                      <a:gd name="T17" fmla="*/ 45 h 47"/>
                      <a:gd name="T18" fmla="*/ 32 w 38"/>
                      <a:gd name="T19" fmla="*/ 42 h 47"/>
                      <a:gd name="T20" fmla="*/ 35 w 38"/>
                      <a:gd name="T21" fmla="*/ 39 h 47"/>
                      <a:gd name="T22" fmla="*/ 38 w 38"/>
                      <a:gd name="T23" fmla="*/ 35 h 47"/>
                      <a:gd name="T24" fmla="*/ 35 w 38"/>
                      <a:gd name="T25" fmla="*/ 33 h 47"/>
                      <a:gd name="T26" fmla="*/ 34 w 38"/>
                      <a:gd name="T27" fmla="*/ 36 h 47"/>
                      <a:gd name="T28" fmla="*/ 31 w 38"/>
                      <a:gd name="T29" fmla="*/ 38 h 47"/>
                      <a:gd name="T30" fmla="*/ 28 w 38"/>
                      <a:gd name="T31" fmla="*/ 39 h 47"/>
                      <a:gd name="T32" fmla="*/ 25 w 38"/>
                      <a:gd name="T33" fmla="*/ 41 h 47"/>
                      <a:gd name="T34" fmla="*/ 20 w 38"/>
                      <a:gd name="T35" fmla="*/ 39 h 47"/>
                      <a:gd name="T36" fmla="*/ 18 w 38"/>
                      <a:gd name="T37" fmla="*/ 36 h 47"/>
                      <a:gd name="T38" fmla="*/ 15 w 38"/>
                      <a:gd name="T39" fmla="*/ 32 h 47"/>
                      <a:gd name="T40" fmla="*/ 15 w 38"/>
                      <a:gd name="T41" fmla="*/ 27 h 47"/>
                      <a:gd name="T42" fmla="*/ 13 w 38"/>
                      <a:gd name="T43" fmla="*/ 21 h 47"/>
                      <a:gd name="T44" fmla="*/ 38 w 38"/>
                      <a:gd name="T45" fmla="*/ 21 h 47"/>
                      <a:gd name="T46" fmla="*/ 38 w 38"/>
                      <a:gd name="T47" fmla="*/ 20 h 47"/>
                      <a:gd name="T48" fmla="*/ 37 w 38"/>
                      <a:gd name="T49" fmla="*/ 18 h 47"/>
                      <a:gd name="T50" fmla="*/ 37 w 38"/>
                      <a:gd name="T51" fmla="*/ 14 h 47"/>
                      <a:gd name="T52" fmla="*/ 35 w 38"/>
                      <a:gd name="T53" fmla="*/ 9 h 47"/>
                      <a:gd name="T54" fmla="*/ 32 w 38"/>
                      <a:gd name="T55" fmla="*/ 5 h 47"/>
                      <a:gd name="T56" fmla="*/ 29 w 38"/>
                      <a:gd name="T57" fmla="*/ 2 h 47"/>
                      <a:gd name="T58" fmla="*/ 25 w 38"/>
                      <a:gd name="T59" fmla="*/ 0 h 47"/>
                      <a:gd name="T60" fmla="*/ 20 w 38"/>
                      <a:gd name="T61" fmla="*/ 0 h 47"/>
                      <a:gd name="T62" fmla="*/ 15 w 38"/>
                      <a:gd name="T63" fmla="*/ 0 h 47"/>
                      <a:gd name="T64" fmla="*/ 10 w 38"/>
                      <a:gd name="T65" fmla="*/ 3 h 47"/>
                      <a:gd name="T66" fmla="*/ 6 w 38"/>
                      <a:gd name="T67" fmla="*/ 6 h 47"/>
                      <a:gd name="T68" fmla="*/ 3 w 38"/>
                      <a:gd name="T69" fmla="*/ 11 h 47"/>
                      <a:gd name="T70" fmla="*/ 0 w 38"/>
                      <a:gd name="T71" fmla="*/ 17 h 47"/>
                      <a:gd name="T72" fmla="*/ 0 w 38"/>
                      <a:gd name="T73" fmla="*/ 23 h 47"/>
                      <a:gd name="T74" fmla="*/ 13 w 38"/>
                      <a:gd name="T75" fmla="*/ 18 h 47"/>
                      <a:gd name="T76" fmla="*/ 13 w 38"/>
                      <a:gd name="T77" fmla="*/ 12 h 47"/>
                      <a:gd name="T78" fmla="*/ 15 w 38"/>
                      <a:gd name="T79" fmla="*/ 6 h 47"/>
                      <a:gd name="T80" fmla="*/ 16 w 38"/>
                      <a:gd name="T81" fmla="*/ 5 h 47"/>
                      <a:gd name="T82" fmla="*/ 18 w 38"/>
                      <a:gd name="T83" fmla="*/ 3 h 47"/>
                      <a:gd name="T84" fmla="*/ 20 w 38"/>
                      <a:gd name="T85" fmla="*/ 3 h 47"/>
                      <a:gd name="T86" fmla="*/ 23 w 38"/>
                      <a:gd name="T87" fmla="*/ 3 h 47"/>
                      <a:gd name="T88" fmla="*/ 25 w 38"/>
                      <a:gd name="T89" fmla="*/ 6 h 47"/>
                      <a:gd name="T90" fmla="*/ 25 w 38"/>
                      <a:gd name="T91" fmla="*/ 9 h 47"/>
                      <a:gd name="T92" fmla="*/ 26 w 38"/>
                      <a:gd name="T93" fmla="*/ 14 h 47"/>
                      <a:gd name="T94" fmla="*/ 26 w 38"/>
                      <a:gd name="T95" fmla="*/ 18 h 47"/>
                      <a:gd name="T96" fmla="*/ 13 w 38"/>
                      <a:gd name="T97" fmla="*/ 18 h 4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8"/>
                      <a:gd name="T148" fmla="*/ 0 h 47"/>
                      <a:gd name="T149" fmla="*/ 38 w 38"/>
                      <a:gd name="T150" fmla="*/ 47 h 4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8" h="47">
                        <a:moveTo>
                          <a:pt x="0" y="23"/>
                        </a:move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19" y="47"/>
                        </a:lnTo>
                        <a:lnTo>
                          <a:pt x="23" y="47"/>
                        </a:lnTo>
                        <a:lnTo>
                          <a:pt x="28" y="45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8" y="35"/>
                        </a:lnTo>
                        <a:lnTo>
                          <a:pt x="35" y="33"/>
                        </a:lnTo>
                        <a:lnTo>
                          <a:pt x="34" y="36"/>
                        </a:lnTo>
                        <a:lnTo>
                          <a:pt x="31" y="38"/>
                        </a:lnTo>
                        <a:lnTo>
                          <a:pt x="28" y="39"/>
                        </a:lnTo>
                        <a:lnTo>
                          <a:pt x="25" y="41"/>
                        </a:lnTo>
                        <a:lnTo>
                          <a:pt x="20" y="39"/>
                        </a:lnTo>
                        <a:lnTo>
                          <a:pt x="18" y="36"/>
                        </a:lnTo>
                        <a:lnTo>
                          <a:pt x="15" y="32"/>
                        </a:lnTo>
                        <a:lnTo>
                          <a:pt x="15" y="27"/>
                        </a:lnTo>
                        <a:lnTo>
                          <a:pt x="13" y="21"/>
                        </a:lnTo>
                        <a:lnTo>
                          <a:pt x="38" y="21"/>
                        </a:lnTo>
                        <a:lnTo>
                          <a:pt x="38" y="20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5" y="9"/>
                        </a:lnTo>
                        <a:lnTo>
                          <a:pt x="32" y="5"/>
                        </a:lnTo>
                        <a:lnTo>
                          <a:pt x="29" y="2"/>
                        </a:lnTo>
                        <a:lnTo>
                          <a:pt x="25" y="0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close/>
                        <a:moveTo>
                          <a:pt x="13" y="18"/>
                        </a:moveTo>
                        <a:lnTo>
                          <a:pt x="13" y="12"/>
                        </a:lnTo>
                        <a:lnTo>
                          <a:pt x="15" y="6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6" y="14"/>
                        </a:lnTo>
                        <a:lnTo>
                          <a:pt x="26" y="18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262"/>
                  <p:cNvSpPr>
                    <a:spLocks/>
                  </p:cNvSpPr>
                  <p:nvPr/>
                </p:nvSpPr>
                <p:spPr bwMode="auto">
                  <a:xfrm>
                    <a:off x="3640667" y="2835289"/>
                    <a:ext cx="94996" cy="108904"/>
                  </a:xfrm>
                  <a:custGeom>
                    <a:avLst/>
                    <a:gdLst>
                      <a:gd name="T0" fmla="*/ 1 w 33"/>
                      <a:gd name="T1" fmla="*/ 47 h 47"/>
                      <a:gd name="T2" fmla="*/ 3 w 33"/>
                      <a:gd name="T3" fmla="*/ 45 h 47"/>
                      <a:gd name="T4" fmla="*/ 4 w 33"/>
                      <a:gd name="T5" fmla="*/ 44 h 47"/>
                      <a:gd name="T6" fmla="*/ 6 w 33"/>
                      <a:gd name="T7" fmla="*/ 44 h 47"/>
                      <a:gd name="T8" fmla="*/ 6 w 33"/>
                      <a:gd name="T9" fmla="*/ 45 h 47"/>
                      <a:gd name="T10" fmla="*/ 10 w 33"/>
                      <a:gd name="T11" fmla="*/ 47 h 47"/>
                      <a:gd name="T12" fmla="*/ 15 w 33"/>
                      <a:gd name="T13" fmla="*/ 47 h 47"/>
                      <a:gd name="T14" fmla="*/ 22 w 33"/>
                      <a:gd name="T15" fmla="*/ 47 h 47"/>
                      <a:gd name="T16" fmla="*/ 28 w 33"/>
                      <a:gd name="T17" fmla="*/ 42 h 47"/>
                      <a:gd name="T18" fmla="*/ 33 w 33"/>
                      <a:gd name="T19" fmla="*/ 32 h 47"/>
                      <a:gd name="T20" fmla="*/ 28 w 33"/>
                      <a:gd name="T21" fmla="*/ 23 h 47"/>
                      <a:gd name="T22" fmla="*/ 21 w 33"/>
                      <a:gd name="T23" fmla="*/ 18 h 47"/>
                      <a:gd name="T24" fmla="*/ 13 w 33"/>
                      <a:gd name="T25" fmla="*/ 14 h 47"/>
                      <a:gd name="T26" fmla="*/ 10 w 33"/>
                      <a:gd name="T27" fmla="*/ 11 h 47"/>
                      <a:gd name="T28" fmla="*/ 10 w 33"/>
                      <a:gd name="T29" fmla="*/ 6 h 47"/>
                      <a:gd name="T30" fmla="*/ 13 w 33"/>
                      <a:gd name="T31" fmla="*/ 3 h 47"/>
                      <a:gd name="T32" fmla="*/ 19 w 33"/>
                      <a:gd name="T33" fmla="*/ 3 h 47"/>
                      <a:gd name="T34" fmla="*/ 25 w 33"/>
                      <a:gd name="T35" fmla="*/ 9 h 47"/>
                      <a:gd name="T36" fmla="*/ 30 w 33"/>
                      <a:gd name="T37" fmla="*/ 14 h 47"/>
                      <a:gd name="T38" fmla="*/ 28 w 33"/>
                      <a:gd name="T39" fmla="*/ 0 h 47"/>
                      <a:gd name="T40" fmla="*/ 27 w 33"/>
                      <a:gd name="T41" fmla="*/ 2 h 47"/>
                      <a:gd name="T42" fmla="*/ 25 w 33"/>
                      <a:gd name="T43" fmla="*/ 2 h 47"/>
                      <a:gd name="T44" fmla="*/ 21 w 33"/>
                      <a:gd name="T45" fmla="*/ 0 h 47"/>
                      <a:gd name="T46" fmla="*/ 15 w 33"/>
                      <a:gd name="T47" fmla="*/ 0 h 47"/>
                      <a:gd name="T48" fmla="*/ 7 w 33"/>
                      <a:gd name="T49" fmla="*/ 2 h 47"/>
                      <a:gd name="T50" fmla="*/ 1 w 33"/>
                      <a:gd name="T51" fmla="*/ 8 h 47"/>
                      <a:gd name="T52" fmla="*/ 0 w 33"/>
                      <a:gd name="T53" fmla="*/ 18 h 47"/>
                      <a:gd name="T54" fmla="*/ 6 w 33"/>
                      <a:gd name="T55" fmla="*/ 24 h 47"/>
                      <a:gd name="T56" fmla="*/ 18 w 33"/>
                      <a:gd name="T57" fmla="*/ 30 h 47"/>
                      <a:gd name="T58" fmla="*/ 21 w 33"/>
                      <a:gd name="T59" fmla="*/ 33 h 47"/>
                      <a:gd name="T60" fmla="*/ 22 w 33"/>
                      <a:gd name="T61" fmla="*/ 38 h 47"/>
                      <a:gd name="T62" fmla="*/ 21 w 33"/>
                      <a:gd name="T63" fmla="*/ 42 h 47"/>
                      <a:gd name="T64" fmla="*/ 16 w 33"/>
                      <a:gd name="T65" fmla="*/ 44 h 47"/>
                      <a:gd name="T66" fmla="*/ 7 w 33"/>
                      <a:gd name="T67" fmla="*/ 41 h 47"/>
                      <a:gd name="T68" fmla="*/ 4 w 33"/>
                      <a:gd name="T69" fmla="*/ 35 h 47"/>
                      <a:gd name="T70" fmla="*/ 0 w 33"/>
                      <a:gd name="T71" fmla="*/ 32 h 4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7"/>
                      <a:gd name="T110" fmla="*/ 33 w 33"/>
                      <a:gd name="T111" fmla="*/ 47 h 4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7">
                        <a:moveTo>
                          <a:pt x="0" y="47"/>
                        </a:moveTo>
                        <a:lnTo>
                          <a:pt x="1" y="47"/>
                        </a:lnTo>
                        <a:lnTo>
                          <a:pt x="3" y="45"/>
                        </a:lnTo>
                        <a:lnTo>
                          <a:pt x="4" y="44"/>
                        </a:lnTo>
                        <a:lnTo>
                          <a:pt x="6" y="44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0" y="47"/>
                        </a:lnTo>
                        <a:lnTo>
                          <a:pt x="13" y="47"/>
                        </a:lnTo>
                        <a:lnTo>
                          <a:pt x="15" y="47"/>
                        </a:lnTo>
                        <a:lnTo>
                          <a:pt x="16" y="47"/>
                        </a:lnTo>
                        <a:lnTo>
                          <a:pt x="22" y="47"/>
                        </a:lnTo>
                        <a:lnTo>
                          <a:pt x="25" y="45"/>
                        </a:lnTo>
                        <a:lnTo>
                          <a:pt x="28" y="42"/>
                        </a:lnTo>
                        <a:lnTo>
                          <a:pt x="31" y="38"/>
                        </a:lnTo>
                        <a:lnTo>
                          <a:pt x="33" y="32"/>
                        </a:lnTo>
                        <a:lnTo>
                          <a:pt x="31" y="27"/>
                        </a:lnTo>
                        <a:lnTo>
                          <a:pt x="28" y="23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6" y="15"/>
                        </a:lnTo>
                        <a:lnTo>
                          <a:pt x="13" y="14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9"/>
                        </a:lnTo>
                        <a:lnTo>
                          <a:pt x="10" y="6"/>
                        </a:lnTo>
                        <a:lnTo>
                          <a:pt x="12" y="5"/>
                        </a:lnTo>
                        <a:lnTo>
                          <a:pt x="13" y="3"/>
                        </a:lnTo>
                        <a:lnTo>
                          <a:pt x="16" y="3"/>
                        </a:lnTo>
                        <a:lnTo>
                          <a:pt x="19" y="3"/>
                        </a:lnTo>
                        <a:lnTo>
                          <a:pt x="24" y="6"/>
                        </a:lnTo>
                        <a:lnTo>
                          <a:pt x="25" y="9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7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1" y="0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1" y="8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6" y="24"/>
                        </a:lnTo>
                        <a:lnTo>
                          <a:pt x="10" y="27"/>
                        </a:lnTo>
                        <a:lnTo>
                          <a:pt x="18" y="30"/>
                        </a:lnTo>
                        <a:lnTo>
                          <a:pt x="19" y="32"/>
                        </a:lnTo>
                        <a:lnTo>
                          <a:pt x="21" y="33"/>
                        </a:lnTo>
                        <a:lnTo>
                          <a:pt x="22" y="35"/>
                        </a:lnTo>
                        <a:lnTo>
                          <a:pt x="22" y="38"/>
                        </a:lnTo>
                        <a:lnTo>
                          <a:pt x="22" y="41"/>
                        </a:lnTo>
                        <a:lnTo>
                          <a:pt x="21" y="42"/>
                        </a:lnTo>
                        <a:lnTo>
                          <a:pt x="19" y="44"/>
                        </a:lnTo>
                        <a:lnTo>
                          <a:pt x="16" y="44"/>
                        </a:lnTo>
                        <a:lnTo>
                          <a:pt x="12" y="44"/>
                        </a:lnTo>
                        <a:lnTo>
                          <a:pt x="7" y="41"/>
                        </a:lnTo>
                        <a:lnTo>
                          <a:pt x="6" y="39"/>
                        </a:lnTo>
                        <a:lnTo>
                          <a:pt x="4" y="35"/>
                        </a:lnTo>
                        <a:lnTo>
                          <a:pt x="3" y="32"/>
                        </a:lnTo>
                        <a:lnTo>
                          <a:pt x="0" y="32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63"/>
                  <p:cNvSpPr>
                    <a:spLocks/>
                  </p:cNvSpPr>
                  <p:nvPr/>
                </p:nvSpPr>
                <p:spPr bwMode="auto">
                  <a:xfrm>
                    <a:off x="6677660" y="3877991"/>
                    <a:ext cx="126661" cy="155247"/>
                  </a:xfrm>
                  <a:custGeom>
                    <a:avLst/>
                    <a:gdLst>
                      <a:gd name="T0" fmla="*/ 0 w 44"/>
                      <a:gd name="T1" fmla="*/ 67 h 67"/>
                      <a:gd name="T2" fmla="*/ 40 w 44"/>
                      <a:gd name="T3" fmla="*/ 67 h 67"/>
                      <a:gd name="T4" fmla="*/ 44 w 44"/>
                      <a:gd name="T5" fmla="*/ 46 h 67"/>
                      <a:gd name="T6" fmla="*/ 41 w 44"/>
                      <a:gd name="T7" fmla="*/ 46 h 67"/>
                      <a:gd name="T8" fmla="*/ 40 w 44"/>
                      <a:gd name="T9" fmla="*/ 51 h 67"/>
                      <a:gd name="T10" fmla="*/ 37 w 44"/>
                      <a:gd name="T11" fmla="*/ 54 h 67"/>
                      <a:gd name="T12" fmla="*/ 35 w 44"/>
                      <a:gd name="T13" fmla="*/ 54 h 67"/>
                      <a:gd name="T14" fmla="*/ 32 w 44"/>
                      <a:gd name="T15" fmla="*/ 54 h 67"/>
                      <a:gd name="T16" fmla="*/ 28 w 44"/>
                      <a:gd name="T17" fmla="*/ 54 h 67"/>
                      <a:gd name="T18" fmla="*/ 14 w 44"/>
                      <a:gd name="T19" fmla="*/ 54 h 67"/>
                      <a:gd name="T20" fmla="*/ 14 w 44"/>
                      <a:gd name="T21" fmla="*/ 54 h 67"/>
                      <a:gd name="T22" fmla="*/ 29 w 44"/>
                      <a:gd name="T23" fmla="*/ 39 h 67"/>
                      <a:gd name="T24" fmla="*/ 34 w 44"/>
                      <a:gd name="T25" fmla="*/ 34 h 67"/>
                      <a:gd name="T26" fmla="*/ 37 w 44"/>
                      <a:gd name="T27" fmla="*/ 28 h 67"/>
                      <a:gd name="T28" fmla="*/ 40 w 44"/>
                      <a:gd name="T29" fmla="*/ 24 h 67"/>
                      <a:gd name="T30" fmla="*/ 40 w 44"/>
                      <a:gd name="T31" fmla="*/ 19 h 67"/>
                      <a:gd name="T32" fmla="*/ 40 w 44"/>
                      <a:gd name="T33" fmla="*/ 13 h 67"/>
                      <a:gd name="T34" fmla="*/ 37 w 44"/>
                      <a:gd name="T35" fmla="*/ 9 h 67"/>
                      <a:gd name="T36" fmla="*/ 34 w 44"/>
                      <a:gd name="T37" fmla="*/ 6 h 67"/>
                      <a:gd name="T38" fmla="*/ 29 w 44"/>
                      <a:gd name="T39" fmla="*/ 1 h 67"/>
                      <a:gd name="T40" fmla="*/ 22 w 44"/>
                      <a:gd name="T41" fmla="*/ 0 h 67"/>
                      <a:gd name="T42" fmla="*/ 17 w 44"/>
                      <a:gd name="T43" fmla="*/ 1 h 67"/>
                      <a:gd name="T44" fmla="*/ 13 w 44"/>
                      <a:gd name="T45" fmla="*/ 3 h 67"/>
                      <a:gd name="T46" fmla="*/ 10 w 44"/>
                      <a:gd name="T47" fmla="*/ 6 h 67"/>
                      <a:gd name="T48" fmla="*/ 6 w 44"/>
                      <a:gd name="T49" fmla="*/ 9 h 67"/>
                      <a:gd name="T50" fmla="*/ 3 w 44"/>
                      <a:gd name="T51" fmla="*/ 15 h 67"/>
                      <a:gd name="T52" fmla="*/ 1 w 44"/>
                      <a:gd name="T53" fmla="*/ 21 h 67"/>
                      <a:gd name="T54" fmla="*/ 4 w 44"/>
                      <a:gd name="T55" fmla="*/ 21 h 67"/>
                      <a:gd name="T56" fmla="*/ 6 w 44"/>
                      <a:gd name="T57" fmla="*/ 18 h 67"/>
                      <a:gd name="T58" fmla="*/ 7 w 44"/>
                      <a:gd name="T59" fmla="*/ 15 h 67"/>
                      <a:gd name="T60" fmla="*/ 10 w 44"/>
                      <a:gd name="T61" fmla="*/ 12 h 67"/>
                      <a:gd name="T62" fmla="*/ 16 w 44"/>
                      <a:gd name="T63" fmla="*/ 12 h 67"/>
                      <a:gd name="T64" fmla="*/ 19 w 44"/>
                      <a:gd name="T65" fmla="*/ 12 h 67"/>
                      <a:gd name="T66" fmla="*/ 22 w 44"/>
                      <a:gd name="T67" fmla="*/ 13 h 67"/>
                      <a:gd name="T68" fmla="*/ 23 w 44"/>
                      <a:gd name="T69" fmla="*/ 15 h 67"/>
                      <a:gd name="T70" fmla="*/ 26 w 44"/>
                      <a:gd name="T71" fmla="*/ 19 h 67"/>
                      <a:gd name="T72" fmla="*/ 26 w 44"/>
                      <a:gd name="T73" fmla="*/ 24 h 67"/>
                      <a:gd name="T74" fmla="*/ 26 w 44"/>
                      <a:gd name="T75" fmla="*/ 30 h 67"/>
                      <a:gd name="T76" fmla="*/ 23 w 44"/>
                      <a:gd name="T77" fmla="*/ 36 h 67"/>
                      <a:gd name="T78" fmla="*/ 19 w 44"/>
                      <a:gd name="T79" fmla="*/ 42 h 67"/>
                      <a:gd name="T80" fmla="*/ 16 w 44"/>
                      <a:gd name="T81" fmla="*/ 46 h 67"/>
                      <a:gd name="T82" fmla="*/ 11 w 44"/>
                      <a:gd name="T83" fmla="*/ 51 h 67"/>
                      <a:gd name="T84" fmla="*/ 7 w 44"/>
                      <a:gd name="T85" fmla="*/ 57 h 67"/>
                      <a:gd name="T86" fmla="*/ 0 w 44"/>
                      <a:gd name="T87" fmla="*/ 64 h 67"/>
                      <a:gd name="T88" fmla="*/ 0 w 44"/>
                      <a:gd name="T89" fmla="*/ 67 h 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4"/>
                      <a:gd name="T136" fmla="*/ 0 h 67"/>
                      <a:gd name="T137" fmla="*/ 44 w 44"/>
                      <a:gd name="T138" fmla="*/ 67 h 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4" h="67">
                        <a:moveTo>
                          <a:pt x="0" y="67"/>
                        </a:moveTo>
                        <a:lnTo>
                          <a:pt x="40" y="67"/>
                        </a:lnTo>
                        <a:lnTo>
                          <a:pt x="44" y="46"/>
                        </a:lnTo>
                        <a:lnTo>
                          <a:pt x="41" y="46"/>
                        </a:lnTo>
                        <a:lnTo>
                          <a:pt x="40" y="51"/>
                        </a:lnTo>
                        <a:lnTo>
                          <a:pt x="37" y="54"/>
                        </a:lnTo>
                        <a:lnTo>
                          <a:pt x="35" y="54"/>
                        </a:lnTo>
                        <a:lnTo>
                          <a:pt x="32" y="54"/>
                        </a:lnTo>
                        <a:lnTo>
                          <a:pt x="28" y="54"/>
                        </a:lnTo>
                        <a:lnTo>
                          <a:pt x="14" y="54"/>
                        </a:lnTo>
                        <a:lnTo>
                          <a:pt x="29" y="39"/>
                        </a:lnTo>
                        <a:lnTo>
                          <a:pt x="34" y="34"/>
                        </a:lnTo>
                        <a:lnTo>
                          <a:pt x="37" y="28"/>
                        </a:lnTo>
                        <a:lnTo>
                          <a:pt x="40" y="24"/>
                        </a:lnTo>
                        <a:lnTo>
                          <a:pt x="40" y="19"/>
                        </a:lnTo>
                        <a:lnTo>
                          <a:pt x="40" y="13"/>
                        </a:lnTo>
                        <a:lnTo>
                          <a:pt x="37" y="9"/>
                        </a:lnTo>
                        <a:lnTo>
                          <a:pt x="34" y="6"/>
                        </a:lnTo>
                        <a:lnTo>
                          <a:pt x="29" y="1"/>
                        </a:lnTo>
                        <a:lnTo>
                          <a:pt x="22" y="0"/>
                        </a:lnTo>
                        <a:lnTo>
                          <a:pt x="17" y="1"/>
                        </a:lnTo>
                        <a:lnTo>
                          <a:pt x="13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5"/>
                        </a:lnTo>
                        <a:lnTo>
                          <a:pt x="1" y="21"/>
                        </a:lnTo>
                        <a:lnTo>
                          <a:pt x="4" y="21"/>
                        </a:lnTo>
                        <a:lnTo>
                          <a:pt x="6" y="18"/>
                        </a:lnTo>
                        <a:lnTo>
                          <a:pt x="7" y="15"/>
                        </a:lnTo>
                        <a:lnTo>
                          <a:pt x="10" y="12"/>
                        </a:lnTo>
                        <a:lnTo>
                          <a:pt x="16" y="12"/>
                        </a:lnTo>
                        <a:lnTo>
                          <a:pt x="19" y="12"/>
                        </a:lnTo>
                        <a:lnTo>
                          <a:pt x="22" y="13"/>
                        </a:lnTo>
                        <a:lnTo>
                          <a:pt x="23" y="15"/>
                        </a:lnTo>
                        <a:lnTo>
                          <a:pt x="26" y="19"/>
                        </a:lnTo>
                        <a:lnTo>
                          <a:pt x="26" y="24"/>
                        </a:lnTo>
                        <a:lnTo>
                          <a:pt x="26" y="30"/>
                        </a:lnTo>
                        <a:lnTo>
                          <a:pt x="23" y="36"/>
                        </a:lnTo>
                        <a:lnTo>
                          <a:pt x="19" y="42"/>
                        </a:lnTo>
                        <a:lnTo>
                          <a:pt x="16" y="46"/>
                        </a:lnTo>
                        <a:lnTo>
                          <a:pt x="11" y="51"/>
                        </a:lnTo>
                        <a:lnTo>
                          <a:pt x="7" y="57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64"/>
                  <p:cNvSpPr>
                    <a:spLocks noEditPoints="1"/>
                  </p:cNvSpPr>
                  <p:nvPr/>
                </p:nvSpPr>
                <p:spPr bwMode="auto">
                  <a:xfrm>
                    <a:off x="6818715" y="3877991"/>
                    <a:ext cx="123783" cy="159881"/>
                  </a:xfrm>
                  <a:custGeom>
                    <a:avLst/>
                    <a:gdLst>
                      <a:gd name="T0" fmla="*/ 15 w 43"/>
                      <a:gd name="T1" fmla="*/ 46 h 69"/>
                      <a:gd name="T2" fmla="*/ 15 w 43"/>
                      <a:gd name="T3" fmla="*/ 24 h 69"/>
                      <a:gd name="T4" fmla="*/ 15 w 43"/>
                      <a:gd name="T5" fmla="*/ 16 h 69"/>
                      <a:gd name="T6" fmla="*/ 15 w 43"/>
                      <a:gd name="T7" fmla="*/ 12 h 69"/>
                      <a:gd name="T8" fmla="*/ 16 w 43"/>
                      <a:gd name="T9" fmla="*/ 7 h 69"/>
                      <a:gd name="T10" fmla="*/ 18 w 43"/>
                      <a:gd name="T11" fmla="*/ 6 h 69"/>
                      <a:gd name="T12" fmla="*/ 19 w 43"/>
                      <a:gd name="T13" fmla="*/ 4 h 69"/>
                      <a:gd name="T14" fmla="*/ 21 w 43"/>
                      <a:gd name="T15" fmla="*/ 3 h 69"/>
                      <a:gd name="T16" fmla="*/ 24 w 43"/>
                      <a:gd name="T17" fmla="*/ 4 h 69"/>
                      <a:gd name="T18" fmla="*/ 27 w 43"/>
                      <a:gd name="T19" fmla="*/ 7 h 69"/>
                      <a:gd name="T20" fmla="*/ 27 w 43"/>
                      <a:gd name="T21" fmla="*/ 12 h 69"/>
                      <a:gd name="T22" fmla="*/ 28 w 43"/>
                      <a:gd name="T23" fmla="*/ 16 h 69"/>
                      <a:gd name="T24" fmla="*/ 28 w 43"/>
                      <a:gd name="T25" fmla="*/ 24 h 69"/>
                      <a:gd name="T26" fmla="*/ 28 w 43"/>
                      <a:gd name="T27" fmla="*/ 46 h 69"/>
                      <a:gd name="T28" fmla="*/ 28 w 43"/>
                      <a:gd name="T29" fmla="*/ 52 h 69"/>
                      <a:gd name="T30" fmla="*/ 27 w 43"/>
                      <a:gd name="T31" fmla="*/ 58 h 69"/>
                      <a:gd name="T32" fmla="*/ 25 w 43"/>
                      <a:gd name="T33" fmla="*/ 63 h 69"/>
                      <a:gd name="T34" fmla="*/ 24 w 43"/>
                      <a:gd name="T35" fmla="*/ 64 h 69"/>
                      <a:gd name="T36" fmla="*/ 21 w 43"/>
                      <a:gd name="T37" fmla="*/ 66 h 69"/>
                      <a:gd name="T38" fmla="*/ 18 w 43"/>
                      <a:gd name="T39" fmla="*/ 64 h 69"/>
                      <a:gd name="T40" fmla="*/ 16 w 43"/>
                      <a:gd name="T41" fmla="*/ 61 h 69"/>
                      <a:gd name="T42" fmla="*/ 15 w 43"/>
                      <a:gd name="T43" fmla="*/ 58 h 69"/>
                      <a:gd name="T44" fmla="*/ 15 w 43"/>
                      <a:gd name="T45" fmla="*/ 52 h 69"/>
                      <a:gd name="T46" fmla="*/ 15 w 43"/>
                      <a:gd name="T47" fmla="*/ 46 h 69"/>
                      <a:gd name="T48" fmla="*/ 0 w 43"/>
                      <a:gd name="T49" fmla="*/ 34 h 69"/>
                      <a:gd name="T50" fmla="*/ 0 w 43"/>
                      <a:gd name="T51" fmla="*/ 40 h 69"/>
                      <a:gd name="T52" fmla="*/ 0 w 43"/>
                      <a:gd name="T53" fmla="*/ 45 h 69"/>
                      <a:gd name="T54" fmla="*/ 1 w 43"/>
                      <a:gd name="T55" fmla="*/ 51 h 69"/>
                      <a:gd name="T56" fmla="*/ 4 w 43"/>
                      <a:gd name="T57" fmla="*/ 57 h 69"/>
                      <a:gd name="T58" fmla="*/ 7 w 43"/>
                      <a:gd name="T59" fmla="*/ 61 h 69"/>
                      <a:gd name="T60" fmla="*/ 10 w 43"/>
                      <a:gd name="T61" fmla="*/ 66 h 69"/>
                      <a:gd name="T62" fmla="*/ 16 w 43"/>
                      <a:gd name="T63" fmla="*/ 67 h 69"/>
                      <a:gd name="T64" fmla="*/ 21 w 43"/>
                      <a:gd name="T65" fmla="*/ 69 h 69"/>
                      <a:gd name="T66" fmla="*/ 27 w 43"/>
                      <a:gd name="T67" fmla="*/ 67 h 69"/>
                      <a:gd name="T68" fmla="*/ 31 w 43"/>
                      <a:gd name="T69" fmla="*/ 66 h 69"/>
                      <a:gd name="T70" fmla="*/ 36 w 43"/>
                      <a:gd name="T71" fmla="*/ 61 h 69"/>
                      <a:gd name="T72" fmla="*/ 42 w 43"/>
                      <a:gd name="T73" fmla="*/ 49 h 69"/>
                      <a:gd name="T74" fmla="*/ 43 w 43"/>
                      <a:gd name="T75" fmla="*/ 34 h 69"/>
                      <a:gd name="T76" fmla="*/ 42 w 43"/>
                      <a:gd name="T77" fmla="*/ 21 h 69"/>
                      <a:gd name="T78" fmla="*/ 37 w 43"/>
                      <a:gd name="T79" fmla="*/ 10 h 69"/>
                      <a:gd name="T80" fmla="*/ 33 w 43"/>
                      <a:gd name="T81" fmla="*/ 4 h 69"/>
                      <a:gd name="T82" fmla="*/ 27 w 43"/>
                      <a:gd name="T83" fmla="*/ 1 h 69"/>
                      <a:gd name="T84" fmla="*/ 21 w 43"/>
                      <a:gd name="T85" fmla="*/ 0 h 69"/>
                      <a:gd name="T86" fmla="*/ 16 w 43"/>
                      <a:gd name="T87" fmla="*/ 1 h 69"/>
                      <a:gd name="T88" fmla="*/ 12 w 43"/>
                      <a:gd name="T89" fmla="*/ 4 h 69"/>
                      <a:gd name="T90" fmla="*/ 7 w 43"/>
                      <a:gd name="T91" fmla="*/ 9 h 69"/>
                      <a:gd name="T92" fmla="*/ 1 w 43"/>
                      <a:gd name="T93" fmla="*/ 19 h 69"/>
                      <a:gd name="T94" fmla="*/ 0 w 43"/>
                      <a:gd name="T95" fmla="*/ 34 h 6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3"/>
                      <a:gd name="T145" fmla="*/ 0 h 69"/>
                      <a:gd name="T146" fmla="*/ 43 w 43"/>
                      <a:gd name="T147" fmla="*/ 69 h 6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3" h="69">
                        <a:moveTo>
                          <a:pt x="15" y="46"/>
                        </a:moveTo>
                        <a:lnTo>
                          <a:pt x="15" y="24"/>
                        </a:lnTo>
                        <a:lnTo>
                          <a:pt x="15" y="16"/>
                        </a:lnTo>
                        <a:lnTo>
                          <a:pt x="15" y="12"/>
                        </a:lnTo>
                        <a:lnTo>
                          <a:pt x="16" y="7"/>
                        </a:lnTo>
                        <a:lnTo>
                          <a:pt x="18" y="6"/>
                        </a:lnTo>
                        <a:lnTo>
                          <a:pt x="19" y="4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7" y="7"/>
                        </a:lnTo>
                        <a:lnTo>
                          <a:pt x="27" y="12"/>
                        </a:lnTo>
                        <a:lnTo>
                          <a:pt x="28" y="16"/>
                        </a:lnTo>
                        <a:lnTo>
                          <a:pt x="28" y="24"/>
                        </a:lnTo>
                        <a:lnTo>
                          <a:pt x="28" y="46"/>
                        </a:lnTo>
                        <a:lnTo>
                          <a:pt x="28" y="52"/>
                        </a:lnTo>
                        <a:lnTo>
                          <a:pt x="27" y="58"/>
                        </a:lnTo>
                        <a:lnTo>
                          <a:pt x="25" y="63"/>
                        </a:lnTo>
                        <a:lnTo>
                          <a:pt x="24" y="64"/>
                        </a:lnTo>
                        <a:lnTo>
                          <a:pt x="21" y="66"/>
                        </a:lnTo>
                        <a:lnTo>
                          <a:pt x="18" y="64"/>
                        </a:lnTo>
                        <a:lnTo>
                          <a:pt x="16" y="61"/>
                        </a:lnTo>
                        <a:lnTo>
                          <a:pt x="15" y="58"/>
                        </a:lnTo>
                        <a:lnTo>
                          <a:pt x="15" y="52"/>
                        </a:lnTo>
                        <a:lnTo>
                          <a:pt x="15" y="46"/>
                        </a:lnTo>
                        <a:close/>
                        <a:moveTo>
                          <a:pt x="0" y="34"/>
                        </a:move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1" y="51"/>
                        </a:lnTo>
                        <a:lnTo>
                          <a:pt x="4" y="57"/>
                        </a:lnTo>
                        <a:lnTo>
                          <a:pt x="7" y="61"/>
                        </a:lnTo>
                        <a:lnTo>
                          <a:pt x="10" y="66"/>
                        </a:lnTo>
                        <a:lnTo>
                          <a:pt x="16" y="67"/>
                        </a:lnTo>
                        <a:lnTo>
                          <a:pt x="21" y="69"/>
                        </a:lnTo>
                        <a:lnTo>
                          <a:pt x="27" y="67"/>
                        </a:lnTo>
                        <a:lnTo>
                          <a:pt x="31" y="66"/>
                        </a:lnTo>
                        <a:lnTo>
                          <a:pt x="36" y="61"/>
                        </a:lnTo>
                        <a:lnTo>
                          <a:pt x="42" y="49"/>
                        </a:lnTo>
                        <a:lnTo>
                          <a:pt x="43" y="34"/>
                        </a:lnTo>
                        <a:lnTo>
                          <a:pt x="42" y="21"/>
                        </a:lnTo>
                        <a:lnTo>
                          <a:pt x="37" y="10"/>
                        </a:lnTo>
                        <a:lnTo>
                          <a:pt x="33" y="4"/>
                        </a:lnTo>
                        <a:lnTo>
                          <a:pt x="27" y="1"/>
                        </a:lnTo>
                        <a:lnTo>
                          <a:pt x="21" y="0"/>
                        </a:lnTo>
                        <a:lnTo>
                          <a:pt x="16" y="1"/>
                        </a:lnTo>
                        <a:lnTo>
                          <a:pt x="12" y="4"/>
                        </a:lnTo>
                        <a:lnTo>
                          <a:pt x="7" y="9"/>
                        </a:lnTo>
                        <a:lnTo>
                          <a:pt x="1" y="19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265"/>
                  <p:cNvSpPr>
                    <a:spLocks/>
                  </p:cNvSpPr>
                  <p:nvPr/>
                </p:nvSpPr>
                <p:spPr bwMode="auto">
                  <a:xfrm>
                    <a:off x="7023100" y="3926650"/>
                    <a:ext cx="112268" cy="111222"/>
                  </a:xfrm>
                  <a:custGeom>
                    <a:avLst/>
                    <a:gdLst>
                      <a:gd name="T0" fmla="*/ 23 w 39"/>
                      <a:gd name="T1" fmla="*/ 0 h 48"/>
                      <a:gd name="T2" fmla="*/ 17 w 39"/>
                      <a:gd name="T3" fmla="*/ 1 h 48"/>
                      <a:gd name="T4" fmla="*/ 11 w 39"/>
                      <a:gd name="T5" fmla="*/ 3 h 48"/>
                      <a:gd name="T6" fmla="*/ 6 w 39"/>
                      <a:gd name="T7" fmla="*/ 7 h 48"/>
                      <a:gd name="T8" fmla="*/ 3 w 39"/>
                      <a:gd name="T9" fmla="*/ 12 h 48"/>
                      <a:gd name="T10" fmla="*/ 2 w 39"/>
                      <a:gd name="T11" fmla="*/ 18 h 48"/>
                      <a:gd name="T12" fmla="*/ 0 w 39"/>
                      <a:gd name="T13" fmla="*/ 25 h 48"/>
                      <a:gd name="T14" fmla="*/ 2 w 39"/>
                      <a:gd name="T15" fmla="*/ 31 h 48"/>
                      <a:gd name="T16" fmla="*/ 3 w 39"/>
                      <a:gd name="T17" fmla="*/ 36 h 48"/>
                      <a:gd name="T18" fmla="*/ 6 w 39"/>
                      <a:gd name="T19" fmla="*/ 40 h 48"/>
                      <a:gd name="T20" fmla="*/ 11 w 39"/>
                      <a:gd name="T21" fmla="*/ 45 h 48"/>
                      <a:gd name="T22" fmla="*/ 15 w 39"/>
                      <a:gd name="T23" fmla="*/ 46 h 48"/>
                      <a:gd name="T24" fmla="*/ 21 w 39"/>
                      <a:gd name="T25" fmla="*/ 48 h 48"/>
                      <a:gd name="T26" fmla="*/ 26 w 39"/>
                      <a:gd name="T27" fmla="*/ 48 h 48"/>
                      <a:gd name="T28" fmla="*/ 29 w 39"/>
                      <a:gd name="T29" fmla="*/ 46 h 48"/>
                      <a:gd name="T30" fmla="*/ 35 w 39"/>
                      <a:gd name="T31" fmla="*/ 43 h 48"/>
                      <a:gd name="T32" fmla="*/ 39 w 39"/>
                      <a:gd name="T33" fmla="*/ 37 h 48"/>
                      <a:gd name="T34" fmla="*/ 38 w 39"/>
                      <a:gd name="T35" fmla="*/ 36 h 48"/>
                      <a:gd name="T36" fmla="*/ 36 w 39"/>
                      <a:gd name="T37" fmla="*/ 37 h 48"/>
                      <a:gd name="T38" fmla="*/ 35 w 39"/>
                      <a:gd name="T39" fmla="*/ 39 h 48"/>
                      <a:gd name="T40" fmla="*/ 32 w 39"/>
                      <a:gd name="T41" fmla="*/ 40 h 48"/>
                      <a:gd name="T42" fmla="*/ 27 w 39"/>
                      <a:gd name="T43" fmla="*/ 42 h 48"/>
                      <a:gd name="T44" fmla="*/ 24 w 39"/>
                      <a:gd name="T45" fmla="*/ 40 h 48"/>
                      <a:gd name="T46" fmla="*/ 20 w 39"/>
                      <a:gd name="T47" fmla="*/ 39 h 48"/>
                      <a:gd name="T48" fmla="*/ 18 w 39"/>
                      <a:gd name="T49" fmla="*/ 34 h 48"/>
                      <a:gd name="T50" fmla="*/ 15 w 39"/>
                      <a:gd name="T51" fmla="*/ 30 h 48"/>
                      <a:gd name="T52" fmla="*/ 15 w 39"/>
                      <a:gd name="T53" fmla="*/ 25 h 48"/>
                      <a:gd name="T54" fmla="*/ 14 w 39"/>
                      <a:gd name="T55" fmla="*/ 19 h 48"/>
                      <a:gd name="T56" fmla="*/ 15 w 39"/>
                      <a:gd name="T57" fmla="*/ 13 h 48"/>
                      <a:gd name="T58" fmla="*/ 17 w 39"/>
                      <a:gd name="T59" fmla="*/ 9 h 48"/>
                      <a:gd name="T60" fmla="*/ 18 w 39"/>
                      <a:gd name="T61" fmla="*/ 6 h 48"/>
                      <a:gd name="T62" fmla="*/ 20 w 39"/>
                      <a:gd name="T63" fmla="*/ 4 h 48"/>
                      <a:gd name="T64" fmla="*/ 23 w 39"/>
                      <a:gd name="T65" fmla="*/ 3 h 48"/>
                      <a:gd name="T66" fmla="*/ 24 w 39"/>
                      <a:gd name="T67" fmla="*/ 4 h 48"/>
                      <a:gd name="T68" fmla="*/ 26 w 39"/>
                      <a:gd name="T69" fmla="*/ 4 h 48"/>
                      <a:gd name="T70" fmla="*/ 26 w 39"/>
                      <a:gd name="T71" fmla="*/ 6 h 48"/>
                      <a:gd name="T72" fmla="*/ 26 w 39"/>
                      <a:gd name="T73" fmla="*/ 7 h 48"/>
                      <a:gd name="T74" fmla="*/ 26 w 39"/>
                      <a:gd name="T75" fmla="*/ 9 h 48"/>
                      <a:gd name="T76" fmla="*/ 26 w 39"/>
                      <a:gd name="T77" fmla="*/ 10 h 48"/>
                      <a:gd name="T78" fmla="*/ 26 w 39"/>
                      <a:gd name="T79" fmla="*/ 10 h 48"/>
                      <a:gd name="T80" fmla="*/ 26 w 39"/>
                      <a:gd name="T81" fmla="*/ 10 h 48"/>
                      <a:gd name="T82" fmla="*/ 27 w 39"/>
                      <a:gd name="T83" fmla="*/ 15 h 48"/>
                      <a:gd name="T84" fmla="*/ 29 w 39"/>
                      <a:gd name="T85" fmla="*/ 16 h 48"/>
                      <a:gd name="T86" fmla="*/ 30 w 39"/>
                      <a:gd name="T87" fmla="*/ 16 h 48"/>
                      <a:gd name="T88" fmla="*/ 32 w 39"/>
                      <a:gd name="T89" fmla="*/ 18 h 48"/>
                      <a:gd name="T90" fmla="*/ 35 w 39"/>
                      <a:gd name="T91" fmla="*/ 16 h 48"/>
                      <a:gd name="T92" fmla="*/ 36 w 39"/>
                      <a:gd name="T93" fmla="*/ 15 h 48"/>
                      <a:gd name="T94" fmla="*/ 38 w 39"/>
                      <a:gd name="T95" fmla="*/ 13 h 48"/>
                      <a:gd name="T96" fmla="*/ 39 w 39"/>
                      <a:gd name="T97" fmla="*/ 10 h 48"/>
                      <a:gd name="T98" fmla="*/ 38 w 39"/>
                      <a:gd name="T99" fmla="*/ 7 h 48"/>
                      <a:gd name="T100" fmla="*/ 36 w 39"/>
                      <a:gd name="T101" fmla="*/ 6 h 48"/>
                      <a:gd name="T102" fmla="*/ 35 w 39"/>
                      <a:gd name="T103" fmla="*/ 3 h 48"/>
                      <a:gd name="T104" fmla="*/ 29 w 39"/>
                      <a:gd name="T105" fmla="*/ 1 h 48"/>
                      <a:gd name="T106" fmla="*/ 23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1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5"/>
                        </a:lnTo>
                        <a:lnTo>
                          <a:pt x="2" y="31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1" y="48"/>
                        </a:lnTo>
                        <a:lnTo>
                          <a:pt x="26" y="48"/>
                        </a:lnTo>
                        <a:lnTo>
                          <a:pt x="29" y="46"/>
                        </a:lnTo>
                        <a:lnTo>
                          <a:pt x="35" y="43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lnTo>
                          <a:pt x="36" y="37"/>
                        </a:lnTo>
                        <a:lnTo>
                          <a:pt x="35" y="39"/>
                        </a:lnTo>
                        <a:lnTo>
                          <a:pt x="32" y="40"/>
                        </a:lnTo>
                        <a:lnTo>
                          <a:pt x="27" y="42"/>
                        </a:lnTo>
                        <a:lnTo>
                          <a:pt x="24" y="40"/>
                        </a:lnTo>
                        <a:lnTo>
                          <a:pt x="20" y="39"/>
                        </a:lnTo>
                        <a:lnTo>
                          <a:pt x="18" y="34"/>
                        </a:lnTo>
                        <a:lnTo>
                          <a:pt x="15" y="30"/>
                        </a:lnTo>
                        <a:lnTo>
                          <a:pt x="15" y="25"/>
                        </a:lnTo>
                        <a:lnTo>
                          <a:pt x="14" y="19"/>
                        </a:lnTo>
                        <a:lnTo>
                          <a:pt x="15" y="13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lnTo>
                          <a:pt x="23" y="3"/>
                        </a:lnTo>
                        <a:lnTo>
                          <a:pt x="24" y="4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7" y="15"/>
                        </a:lnTo>
                        <a:lnTo>
                          <a:pt x="29" y="16"/>
                        </a:lnTo>
                        <a:lnTo>
                          <a:pt x="30" y="16"/>
                        </a:lnTo>
                        <a:lnTo>
                          <a:pt x="32" y="18"/>
                        </a:lnTo>
                        <a:lnTo>
                          <a:pt x="35" y="16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39" y="10"/>
                        </a:lnTo>
                        <a:lnTo>
                          <a:pt x="38" y="7"/>
                        </a:lnTo>
                        <a:lnTo>
                          <a:pt x="36" y="6"/>
                        </a:lnTo>
                        <a:lnTo>
                          <a:pt x="35" y="3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266"/>
                  <p:cNvSpPr>
                    <a:spLocks/>
                  </p:cNvSpPr>
                  <p:nvPr/>
                </p:nvSpPr>
                <p:spPr bwMode="auto">
                  <a:xfrm>
                    <a:off x="7149761" y="3926650"/>
                    <a:ext cx="109389" cy="106587"/>
                  </a:xfrm>
                  <a:custGeom>
                    <a:avLst/>
                    <a:gdLst>
                      <a:gd name="T0" fmla="*/ 0 w 38"/>
                      <a:gd name="T1" fmla="*/ 46 h 46"/>
                      <a:gd name="T2" fmla="*/ 25 w 38"/>
                      <a:gd name="T3" fmla="*/ 46 h 46"/>
                      <a:gd name="T4" fmla="*/ 25 w 38"/>
                      <a:gd name="T5" fmla="*/ 43 h 46"/>
                      <a:gd name="T6" fmla="*/ 22 w 38"/>
                      <a:gd name="T7" fmla="*/ 43 h 46"/>
                      <a:gd name="T8" fmla="*/ 19 w 38"/>
                      <a:gd name="T9" fmla="*/ 42 h 46"/>
                      <a:gd name="T10" fmla="*/ 18 w 38"/>
                      <a:gd name="T11" fmla="*/ 40 h 46"/>
                      <a:gd name="T12" fmla="*/ 18 w 38"/>
                      <a:gd name="T13" fmla="*/ 36 h 46"/>
                      <a:gd name="T14" fmla="*/ 18 w 38"/>
                      <a:gd name="T15" fmla="*/ 18 h 46"/>
                      <a:gd name="T16" fmla="*/ 19 w 38"/>
                      <a:gd name="T17" fmla="*/ 13 h 46"/>
                      <a:gd name="T18" fmla="*/ 21 w 38"/>
                      <a:gd name="T19" fmla="*/ 10 h 46"/>
                      <a:gd name="T20" fmla="*/ 22 w 38"/>
                      <a:gd name="T21" fmla="*/ 9 h 46"/>
                      <a:gd name="T22" fmla="*/ 24 w 38"/>
                      <a:gd name="T23" fmla="*/ 9 h 46"/>
                      <a:gd name="T24" fmla="*/ 25 w 38"/>
                      <a:gd name="T25" fmla="*/ 9 h 46"/>
                      <a:gd name="T26" fmla="*/ 26 w 38"/>
                      <a:gd name="T27" fmla="*/ 12 h 46"/>
                      <a:gd name="T28" fmla="*/ 29 w 38"/>
                      <a:gd name="T29" fmla="*/ 13 h 46"/>
                      <a:gd name="T30" fmla="*/ 32 w 38"/>
                      <a:gd name="T31" fmla="*/ 15 h 46"/>
                      <a:gd name="T32" fmla="*/ 35 w 38"/>
                      <a:gd name="T33" fmla="*/ 13 h 46"/>
                      <a:gd name="T34" fmla="*/ 37 w 38"/>
                      <a:gd name="T35" fmla="*/ 12 h 46"/>
                      <a:gd name="T36" fmla="*/ 38 w 38"/>
                      <a:gd name="T37" fmla="*/ 10 h 46"/>
                      <a:gd name="T38" fmla="*/ 38 w 38"/>
                      <a:gd name="T39" fmla="*/ 7 h 46"/>
                      <a:gd name="T40" fmla="*/ 38 w 38"/>
                      <a:gd name="T41" fmla="*/ 4 h 46"/>
                      <a:gd name="T42" fmla="*/ 35 w 38"/>
                      <a:gd name="T43" fmla="*/ 3 h 46"/>
                      <a:gd name="T44" fmla="*/ 34 w 38"/>
                      <a:gd name="T45" fmla="*/ 1 h 46"/>
                      <a:gd name="T46" fmla="*/ 31 w 38"/>
                      <a:gd name="T47" fmla="*/ 0 h 46"/>
                      <a:gd name="T48" fmla="*/ 26 w 38"/>
                      <a:gd name="T49" fmla="*/ 1 h 46"/>
                      <a:gd name="T50" fmla="*/ 24 w 38"/>
                      <a:gd name="T51" fmla="*/ 3 h 46"/>
                      <a:gd name="T52" fmla="*/ 21 w 38"/>
                      <a:gd name="T53" fmla="*/ 6 h 46"/>
                      <a:gd name="T54" fmla="*/ 18 w 38"/>
                      <a:gd name="T55" fmla="*/ 9 h 46"/>
                      <a:gd name="T56" fmla="*/ 18 w 38"/>
                      <a:gd name="T57" fmla="*/ 1 h 46"/>
                      <a:gd name="T58" fmla="*/ 0 w 38"/>
                      <a:gd name="T59" fmla="*/ 1 h 46"/>
                      <a:gd name="T60" fmla="*/ 0 w 38"/>
                      <a:gd name="T61" fmla="*/ 4 h 46"/>
                      <a:gd name="T62" fmla="*/ 1 w 38"/>
                      <a:gd name="T63" fmla="*/ 4 h 46"/>
                      <a:gd name="T64" fmla="*/ 3 w 38"/>
                      <a:gd name="T65" fmla="*/ 6 h 46"/>
                      <a:gd name="T66" fmla="*/ 4 w 38"/>
                      <a:gd name="T67" fmla="*/ 7 h 46"/>
                      <a:gd name="T68" fmla="*/ 4 w 38"/>
                      <a:gd name="T69" fmla="*/ 9 h 46"/>
                      <a:gd name="T70" fmla="*/ 4 w 38"/>
                      <a:gd name="T71" fmla="*/ 36 h 46"/>
                      <a:gd name="T72" fmla="*/ 4 w 38"/>
                      <a:gd name="T73" fmla="*/ 39 h 46"/>
                      <a:gd name="T74" fmla="*/ 4 w 38"/>
                      <a:gd name="T75" fmla="*/ 42 h 46"/>
                      <a:gd name="T76" fmla="*/ 3 w 38"/>
                      <a:gd name="T77" fmla="*/ 43 h 46"/>
                      <a:gd name="T78" fmla="*/ 1 w 38"/>
                      <a:gd name="T79" fmla="*/ 43 h 46"/>
                      <a:gd name="T80" fmla="*/ 0 w 38"/>
                      <a:gd name="T81" fmla="*/ 43 h 46"/>
                      <a:gd name="T82" fmla="*/ 0 w 38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8"/>
                      <a:gd name="T127" fmla="*/ 0 h 46"/>
                      <a:gd name="T128" fmla="*/ 38 w 38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8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3"/>
                        </a:lnTo>
                        <a:lnTo>
                          <a:pt x="21" y="10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6" y="12"/>
                        </a:lnTo>
                        <a:lnTo>
                          <a:pt x="29" y="13"/>
                        </a:lnTo>
                        <a:lnTo>
                          <a:pt x="32" y="15"/>
                        </a:lnTo>
                        <a:lnTo>
                          <a:pt x="35" y="13"/>
                        </a:lnTo>
                        <a:lnTo>
                          <a:pt x="37" y="12"/>
                        </a:lnTo>
                        <a:lnTo>
                          <a:pt x="38" y="10"/>
                        </a:lnTo>
                        <a:lnTo>
                          <a:pt x="38" y="7"/>
                        </a:lnTo>
                        <a:lnTo>
                          <a:pt x="38" y="4"/>
                        </a:lnTo>
                        <a:lnTo>
                          <a:pt x="35" y="3"/>
                        </a:lnTo>
                        <a:lnTo>
                          <a:pt x="34" y="1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4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6"/>
                        </a:lnTo>
                        <a:lnTo>
                          <a:pt x="4" y="7"/>
                        </a:lnTo>
                        <a:lnTo>
                          <a:pt x="4" y="9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4" y="42"/>
                        </a:lnTo>
                        <a:lnTo>
                          <a:pt x="3" y="43"/>
                        </a:lnTo>
                        <a:lnTo>
                          <a:pt x="1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267"/>
                  <p:cNvSpPr>
                    <a:spLocks/>
                  </p:cNvSpPr>
                  <p:nvPr/>
                </p:nvSpPr>
                <p:spPr bwMode="auto">
                  <a:xfrm>
                    <a:off x="7264908" y="3928967"/>
                    <a:ext cx="132419" cy="150613"/>
                  </a:xfrm>
                  <a:custGeom>
                    <a:avLst/>
                    <a:gdLst>
                      <a:gd name="T0" fmla="*/ 1 w 46"/>
                      <a:gd name="T1" fmla="*/ 60 h 65"/>
                      <a:gd name="T2" fmla="*/ 6 w 46"/>
                      <a:gd name="T3" fmla="*/ 65 h 65"/>
                      <a:gd name="T4" fmla="*/ 13 w 46"/>
                      <a:gd name="T5" fmla="*/ 65 h 65"/>
                      <a:gd name="T6" fmla="*/ 19 w 46"/>
                      <a:gd name="T7" fmla="*/ 62 h 65"/>
                      <a:gd name="T8" fmla="*/ 24 w 46"/>
                      <a:gd name="T9" fmla="*/ 53 h 65"/>
                      <a:gd name="T10" fmla="*/ 42 w 46"/>
                      <a:gd name="T11" fmla="*/ 8 h 65"/>
                      <a:gd name="T12" fmla="*/ 43 w 46"/>
                      <a:gd name="T13" fmla="*/ 3 h 65"/>
                      <a:gd name="T14" fmla="*/ 46 w 46"/>
                      <a:gd name="T15" fmla="*/ 3 h 65"/>
                      <a:gd name="T16" fmla="*/ 33 w 46"/>
                      <a:gd name="T17" fmla="*/ 0 h 65"/>
                      <a:gd name="T18" fmla="*/ 34 w 46"/>
                      <a:gd name="T19" fmla="*/ 3 h 65"/>
                      <a:gd name="T20" fmla="*/ 37 w 46"/>
                      <a:gd name="T21" fmla="*/ 5 h 65"/>
                      <a:gd name="T22" fmla="*/ 37 w 46"/>
                      <a:gd name="T23" fmla="*/ 6 h 65"/>
                      <a:gd name="T24" fmla="*/ 37 w 46"/>
                      <a:gd name="T25" fmla="*/ 9 h 65"/>
                      <a:gd name="T26" fmla="*/ 30 w 46"/>
                      <a:gd name="T27" fmla="*/ 27 h 65"/>
                      <a:gd name="T28" fmla="*/ 22 w 46"/>
                      <a:gd name="T29" fmla="*/ 8 h 65"/>
                      <a:gd name="T30" fmla="*/ 21 w 46"/>
                      <a:gd name="T31" fmla="*/ 6 h 65"/>
                      <a:gd name="T32" fmla="*/ 21 w 46"/>
                      <a:gd name="T33" fmla="*/ 5 h 65"/>
                      <a:gd name="T34" fmla="*/ 22 w 46"/>
                      <a:gd name="T35" fmla="*/ 3 h 65"/>
                      <a:gd name="T36" fmla="*/ 27 w 46"/>
                      <a:gd name="T37" fmla="*/ 3 h 65"/>
                      <a:gd name="T38" fmla="*/ 1 w 46"/>
                      <a:gd name="T39" fmla="*/ 0 h 65"/>
                      <a:gd name="T40" fmla="*/ 3 w 46"/>
                      <a:gd name="T41" fmla="*/ 3 h 65"/>
                      <a:gd name="T42" fmla="*/ 6 w 46"/>
                      <a:gd name="T43" fmla="*/ 5 h 65"/>
                      <a:gd name="T44" fmla="*/ 7 w 46"/>
                      <a:gd name="T45" fmla="*/ 9 h 65"/>
                      <a:gd name="T46" fmla="*/ 10 w 46"/>
                      <a:gd name="T47" fmla="*/ 15 h 65"/>
                      <a:gd name="T48" fmla="*/ 22 w 46"/>
                      <a:gd name="T49" fmla="*/ 47 h 65"/>
                      <a:gd name="T50" fmla="*/ 19 w 46"/>
                      <a:gd name="T51" fmla="*/ 56 h 65"/>
                      <a:gd name="T52" fmla="*/ 15 w 46"/>
                      <a:gd name="T53" fmla="*/ 60 h 65"/>
                      <a:gd name="T54" fmla="*/ 13 w 46"/>
                      <a:gd name="T55" fmla="*/ 59 h 65"/>
                      <a:gd name="T56" fmla="*/ 13 w 46"/>
                      <a:gd name="T57" fmla="*/ 59 h 65"/>
                      <a:gd name="T58" fmla="*/ 12 w 46"/>
                      <a:gd name="T59" fmla="*/ 54 h 65"/>
                      <a:gd name="T60" fmla="*/ 9 w 46"/>
                      <a:gd name="T61" fmla="*/ 51 h 65"/>
                      <a:gd name="T62" fmla="*/ 4 w 46"/>
                      <a:gd name="T63" fmla="*/ 51 h 65"/>
                      <a:gd name="T64" fmla="*/ 1 w 46"/>
                      <a:gd name="T65" fmla="*/ 54 h 6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6"/>
                      <a:gd name="T100" fmla="*/ 0 h 65"/>
                      <a:gd name="T101" fmla="*/ 46 w 46"/>
                      <a:gd name="T102" fmla="*/ 65 h 6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6" h="65">
                        <a:moveTo>
                          <a:pt x="0" y="57"/>
                        </a:moveTo>
                        <a:lnTo>
                          <a:pt x="1" y="60"/>
                        </a:lnTo>
                        <a:lnTo>
                          <a:pt x="3" y="63"/>
                        </a:lnTo>
                        <a:lnTo>
                          <a:pt x="6" y="65"/>
                        </a:lnTo>
                        <a:lnTo>
                          <a:pt x="10" y="65"/>
                        </a:lnTo>
                        <a:lnTo>
                          <a:pt x="13" y="65"/>
                        </a:lnTo>
                        <a:lnTo>
                          <a:pt x="16" y="63"/>
                        </a:lnTo>
                        <a:lnTo>
                          <a:pt x="19" y="62"/>
                        </a:lnTo>
                        <a:lnTo>
                          <a:pt x="22" y="59"/>
                        </a:lnTo>
                        <a:lnTo>
                          <a:pt x="24" y="53"/>
                        </a:lnTo>
                        <a:lnTo>
                          <a:pt x="27" y="47"/>
                        </a:lnTo>
                        <a:lnTo>
                          <a:pt x="42" y="8"/>
                        </a:lnTo>
                        <a:lnTo>
                          <a:pt x="43" y="5"/>
                        </a:lnTo>
                        <a:lnTo>
                          <a:pt x="43" y="3"/>
                        </a:lnTo>
                        <a:lnTo>
                          <a:pt x="45" y="3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9"/>
                        </a:lnTo>
                        <a:lnTo>
                          <a:pt x="36" y="11"/>
                        </a:lnTo>
                        <a:lnTo>
                          <a:pt x="30" y="27"/>
                        </a:lnTo>
                        <a:lnTo>
                          <a:pt x="22" y="8"/>
                        </a:lnTo>
                        <a:lnTo>
                          <a:pt x="21" y="8"/>
                        </a:lnTo>
                        <a:lnTo>
                          <a:pt x="21" y="6"/>
                        </a:lnTo>
                        <a:lnTo>
                          <a:pt x="21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5"/>
                        </a:lnTo>
                        <a:lnTo>
                          <a:pt x="7" y="6"/>
                        </a:lnTo>
                        <a:lnTo>
                          <a:pt x="7" y="9"/>
                        </a:lnTo>
                        <a:lnTo>
                          <a:pt x="9" y="12"/>
                        </a:lnTo>
                        <a:lnTo>
                          <a:pt x="10" y="15"/>
                        </a:lnTo>
                        <a:lnTo>
                          <a:pt x="12" y="18"/>
                        </a:lnTo>
                        <a:lnTo>
                          <a:pt x="22" y="47"/>
                        </a:lnTo>
                        <a:lnTo>
                          <a:pt x="21" y="53"/>
                        </a:lnTo>
                        <a:lnTo>
                          <a:pt x="19" y="56"/>
                        </a:lnTo>
                        <a:lnTo>
                          <a:pt x="16" y="59"/>
                        </a:lnTo>
                        <a:lnTo>
                          <a:pt x="15" y="60"/>
                        </a:lnTo>
                        <a:lnTo>
                          <a:pt x="13" y="60"/>
                        </a:lnTo>
                        <a:lnTo>
                          <a:pt x="13" y="59"/>
                        </a:lnTo>
                        <a:lnTo>
                          <a:pt x="13" y="56"/>
                        </a:lnTo>
                        <a:lnTo>
                          <a:pt x="12" y="54"/>
                        </a:lnTo>
                        <a:lnTo>
                          <a:pt x="12" y="53"/>
                        </a:lnTo>
                        <a:lnTo>
                          <a:pt x="9" y="51"/>
                        </a:lnTo>
                        <a:lnTo>
                          <a:pt x="7" y="51"/>
                        </a:lnTo>
                        <a:lnTo>
                          <a:pt x="4" y="51"/>
                        </a:lnTo>
                        <a:lnTo>
                          <a:pt x="3" y="53"/>
                        </a:lnTo>
                        <a:lnTo>
                          <a:pt x="1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8"/>
                  <p:cNvSpPr>
                    <a:spLocks noEditPoints="1"/>
                  </p:cNvSpPr>
                  <p:nvPr/>
                </p:nvSpPr>
                <p:spPr bwMode="auto">
                  <a:xfrm>
                    <a:off x="7411720" y="3926650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1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0 h 48"/>
                      <a:gd name="T8" fmla="*/ 10 w 43"/>
                      <a:gd name="T9" fmla="*/ 45 h 48"/>
                      <a:gd name="T10" fmla="*/ 16 w 43"/>
                      <a:gd name="T11" fmla="*/ 46 h 48"/>
                      <a:gd name="T12" fmla="*/ 22 w 43"/>
                      <a:gd name="T13" fmla="*/ 48 h 48"/>
                      <a:gd name="T14" fmla="*/ 28 w 43"/>
                      <a:gd name="T15" fmla="*/ 46 h 48"/>
                      <a:gd name="T16" fmla="*/ 32 w 43"/>
                      <a:gd name="T17" fmla="*/ 45 h 48"/>
                      <a:gd name="T18" fmla="*/ 37 w 43"/>
                      <a:gd name="T19" fmla="*/ 40 h 48"/>
                      <a:gd name="T20" fmla="*/ 41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1 w 43"/>
                      <a:gd name="T29" fmla="*/ 12 h 48"/>
                      <a:gd name="T30" fmla="*/ 37 w 43"/>
                      <a:gd name="T31" fmla="*/ 7 h 48"/>
                      <a:gd name="T32" fmla="*/ 32 w 43"/>
                      <a:gd name="T33" fmla="*/ 3 h 48"/>
                      <a:gd name="T34" fmla="*/ 28 w 43"/>
                      <a:gd name="T35" fmla="*/ 1 h 48"/>
                      <a:gd name="T36" fmla="*/ 22 w 43"/>
                      <a:gd name="T37" fmla="*/ 0 h 48"/>
                      <a:gd name="T38" fmla="*/ 16 w 43"/>
                      <a:gd name="T39" fmla="*/ 1 h 48"/>
                      <a:gd name="T40" fmla="*/ 10 w 43"/>
                      <a:gd name="T41" fmla="*/ 3 h 48"/>
                      <a:gd name="T42" fmla="*/ 6 w 43"/>
                      <a:gd name="T43" fmla="*/ 7 h 48"/>
                      <a:gd name="T44" fmla="*/ 3 w 43"/>
                      <a:gd name="T45" fmla="*/ 12 h 48"/>
                      <a:gd name="T46" fmla="*/ 1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3 h 48"/>
                      <a:gd name="T56" fmla="*/ 15 w 43"/>
                      <a:gd name="T57" fmla="*/ 10 h 48"/>
                      <a:gd name="T58" fmla="*/ 16 w 43"/>
                      <a:gd name="T59" fmla="*/ 6 h 48"/>
                      <a:gd name="T60" fmla="*/ 19 w 43"/>
                      <a:gd name="T61" fmla="*/ 4 h 48"/>
                      <a:gd name="T62" fmla="*/ 22 w 43"/>
                      <a:gd name="T63" fmla="*/ 3 h 48"/>
                      <a:gd name="T64" fmla="*/ 25 w 43"/>
                      <a:gd name="T65" fmla="*/ 4 h 48"/>
                      <a:gd name="T66" fmla="*/ 26 w 43"/>
                      <a:gd name="T67" fmla="*/ 6 h 48"/>
                      <a:gd name="T68" fmla="*/ 28 w 43"/>
                      <a:gd name="T69" fmla="*/ 9 h 48"/>
                      <a:gd name="T70" fmla="*/ 28 w 43"/>
                      <a:gd name="T71" fmla="*/ 12 h 48"/>
                      <a:gd name="T72" fmla="*/ 29 w 43"/>
                      <a:gd name="T73" fmla="*/ 18 h 48"/>
                      <a:gd name="T74" fmla="*/ 29 w 43"/>
                      <a:gd name="T75" fmla="*/ 24 h 48"/>
                      <a:gd name="T76" fmla="*/ 29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40 h 48"/>
                      <a:gd name="T82" fmla="*/ 26 w 43"/>
                      <a:gd name="T83" fmla="*/ 42 h 48"/>
                      <a:gd name="T84" fmla="*/ 25 w 43"/>
                      <a:gd name="T85" fmla="*/ 43 h 48"/>
                      <a:gd name="T86" fmla="*/ 22 w 43"/>
                      <a:gd name="T87" fmla="*/ 45 h 48"/>
                      <a:gd name="T88" fmla="*/ 19 w 43"/>
                      <a:gd name="T89" fmla="*/ 43 h 48"/>
                      <a:gd name="T90" fmla="*/ 16 w 43"/>
                      <a:gd name="T91" fmla="*/ 42 h 48"/>
                      <a:gd name="T92" fmla="*/ 15 w 43"/>
                      <a:gd name="T93" fmla="*/ 39 h 48"/>
                      <a:gd name="T94" fmla="*/ 15 w 43"/>
                      <a:gd name="T95" fmla="*/ 34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2" y="45"/>
                        </a:lnTo>
                        <a:lnTo>
                          <a:pt x="37" y="40"/>
                        </a:lnTo>
                        <a:lnTo>
                          <a:pt x="41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1" y="12"/>
                        </a:lnTo>
                        <a:lnTo>
                          <a:pt x="37" y="7"/>
                        </a:lnTo>
                        <a:lnTo>
                          <a:pt x="32" y="3"/>
                        </a:lnTo>
                        <a:lnTo>
                          <a:pt x="28" y="1"/>
                        </a:lnTo>
                        <a:lnTo>
                          <a:pt x="22" y="0"/>
                        </a:lnTo>
                        <a:lnTo>
                          <a:pt x="16" y="1"/>
                        </a:lnTo>
                        <a:lnTo>
                          <a:pt x="10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3"/>
                        </a:lnTo>
                        <a:lnTo>
                          <a:pt x="15" y="10"/>
                        </a:lnTo>
                        <a:lnTo>
                          <a:pt x="16" y="6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4"/>
                        </a:lnTo>
                        <a:lnTo>
                          <a:pt x="26" y="6"/>
                        </a:lnTo>
                        <a:lnTo>
                          <a:pt x="28" y="9"/>
                        </a:lnTo>
                        <a:lnTo>
                          <a:pt x="28" y="12"/>
                        </a:lnTo>
                        <a:lnTo>
                          <a:pt x="29" y="18"/>
                        </a:lnTo>
                        <a:lnTo>
                          <a:pt x="29" y="24"/>
                        </a:lnTo>
                        <a:lnTo>
                          <a:pt x="29" y="30"/>
                        </a:lnTo>
                        <a:lnTo>
                          <a:pt x="28" y="36"/>
                        </a:lnTo>
                        <a:lnTo>
                          <a:pt x="28" y="40"/>
                        </a:lnTo>
                        <a:lnTo>
                          <a:pt x="26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6" y="42"/>
                        </a:lnTo>
                        <a:lnTo>
                          <a:pt x="15" y="39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269"/>
                  <p:cNvSpPr>
                    <a:spLocks/>
                  </p:cNvSpPr>
                  <p:nvPr/>
                </p:nvSpPr>
                <p:spPr bwMode="auto">
                  <a:xfrm>
                    <a:off x="7547017" y="3926650"/>
                    <a:ext cx="224536" cy="106587"/>
                  </a:xfrm>
                  <a:custGeom>
                    <a:avLst/>
                    <a:gdLst>
                      <a:gd name="T0" fmla="*/ 24 w 78"/>
                      <a:gd name="T1" fmla="*/ 46 h 46"/>
                      <a:gd name="T2" fmla="*/ 21 w 78"/>
                      <a:gd name="T3" fmla="*/ 43 h 46"/>
                      <a:gd name="T4" fmla="*/ 20 w 78"/>
                      <a:gd name="T5" fmla="*/ 40 h 46"/>
                      <a:gd name="T6" fmla="*/ 20 w 78"/>
                      <a:gd name="T7" fmla="*/ 12 h 46"/>
                      <a:gd name="T8" fmla="*/ 21 w 78"/>
                      <a:gd name="T9" fmla="*/ 9 h 46"/>
                      <a:gd name="T10" fmla="*/ 27 w 78"/>
                      <a:gd name="T11" fmla="*/ 7 h 46"/>
                      <a:gd name="T12" fmla="*/ 32 w 78"/>
                      <a:gd name="T13" fmla="*/ 9 h 46"/>
                      <a:gd name="T14" fmla="*/ 33 w 78"/>
                      <a:gd name="T15" fmla="*/ 15 h 46"/>
                      <a:gd name="T16" fmla="*/ 32 w 78"/>
                      <a:gd name="T17" fmla="*/ 42 h 46"/>
                      <a:gd name="T18" fmla="*/ 30 w 78"/>
                      <a:gd name="T19" fmla="*/ 43 h 46"/>
                      <a:gd name="T20" fmla="*/ 27 w 78"/>
                      <a:gd name="T21" fmla="*/ 46 h 46"/>
                      <a:gd name="T22" fmla="*/ 51 w 78"/>
                      <a:gd name="T23" fmla="*/ 43 h 46"/>
                      <a:gd name="T24" fmla="*/ 47 w 78"/>
                      <a:gd name="T25" fmla="*/ 42 h 46"/>
                      <a:gd name="T26" fmla="*/ 47 w 78"/>
                      <a:gd name="T27" fmla="*/ 39 h 46"/>
                      <a:gd name="T28" fmla="*/ 47 w 78"/>
                      <a:gd name="T29" fmla="*/ 12 h 46"/>
                      <a:gd name="T30" fmla="*/ 51 w 78"/>
                      <a:gd name="T31" fmla="*/ 7 h 46"/>
                      <a:gd name="T32" fmla="*/ 57 w 78"/>
                      <a:gd name="T33" fmla="*/ 7 h 46"/>
                      <a:gd name="T34" fmla="*/ 59 w 78"/>
                      <a:gd name="T35" fmla="*/ 12 h 46"/>
                      <a:gd name="T36" fmla="*/ 60 w 78"/>
                      <a:gd name="T37" fmla="*/ 39 h 46"/>
                      <a:gd name="T38" fmla="*/ 59 w 78"/>
                      <a:gd name="T39" fmla="*/ 43 h 46"/>
                      <a:gd name="T40" fmla="*/ 54 w 78"/>
                      <a:gd name="T41" fmla="*/ 43 h 46"/>
                      <a:gd name="T42" fmla="*/ 78 w 78"/>
                      <a:gd name="T43" fmla="*/ 46 h 46"/>
                      <a:gd name="T44" fmla="*/ 75 w 78"/>
                      <a:gd name="T45" fmla="*/ 43 h 46"/>
                      <a:gd name="T46" fmla="*/ 73 w 78"/>
                      <a:gd name="T47" fmla="*/ 42 h 46"/>
                      <a:gd name="T48" fmla="*/ 72 w 78"/>
                      <a:gd name="T49" fmla="*/ 13 h 46"/>
                      <a:gd name="T50" fmla="*/ 70 w 78"/>
                      <a:gd name="T51" fmla="*/ 6 h 46"/>
                      <a:gd name="T52" fmla="*/ 65 w 78"/>
                      <a:gd name="T53" fmla="*/ 1 h 46"/>
                      <a:gd name="T54" fmla="*/ 56 w 78"/>
                      <a:gd name="T55" fmla="*/ 1 h 46"/>
                      <a:gd name="T56" fmla="*/ 48 w 78"/>
                      <a:gd name="T57" fmla="*/ 6 h 46"/>
                      <a:gd name="T58" fmla="*/ 45 w 78"/>
                      <a:gd name="T59" fmla="*/ 9 h 46"/>
                      <a:gd name="T60" fmla="*/ 42 w 78"/>
                      <a:gd name="T61" fmla="*/ 3 h 46"/>
                      <a:gd name="T62" fmla="*/ 33 w 78"/>
                      <a:gd name="T63" fmla="*/ 0 h 46"/>
                      <a:gd name="T64" fmla="*/ 23 w 78"/>
                      <a:gd name="T65" fmla="*/ 3 h 46"/>
                      <a:gd name="T66" fmla="*/ 18 w 78"/>
                      <a:gd name="T67" fmla="*/ 9 h 46"/>
                      <a:gd name="T68" fmla="*/ 0 w 78"/>
                      <a:gd name="T69" fmla="*/ 1 h 46"/>
                      <a:gd name="T70" fmla="*/ 3 w 78"/>
                      <a:gd name="T71" fmla="*/ 4 h 46"/>
                      <a:gd name="T72" fmla="*/ 5 w 78"/>
                      <a:gd name="T73" fmla="*/ 7 h 46"/>
                      <a:gd name="T74" fmla="*/ 6 w 78"/>
                      <a:gd name="T75" fmla="*/ 39 h 46"/>
                      <a:gd name="T76" fmla="*/ 5 w 78"/>
                      <a:gd name="T77" fmla="*/ 43 h 46"/>
                      <a:gd name="T78" fmla="*/ 0 w 78"/>
                      <a:gd name="T79" fmla="*/ 43 h 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8"/>
                      <a:gd name="T121" fmla="*/ 0 h 46"/>
                      <a:gd name="T122" fmla="*/ 78 w 78"/>
                      <a:gd name="T123" fmla="*/ 46 h 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8" h="46">
                        <a:moveTo>
                          <a:pt x="0" y="46"/>
                        </a:moveTo>
                        <a:lnTo>
                          <a:pt x="24" y="46"/>
                        </a:lnTo>
                        <a:lnTo>
                          <a:pt x="24" y="43"/>
                        </a:lnTo>
                        <a:lnTo>
                          <a:pt x="21" y="43"/>
                        </a:lnTo>
                        <a:lnTo>
                          <a:pt x="20" y="42"/>
                        </a:lnTo>
                        <a:lnTo>
                          <a:pt x="20" y="40"/>
                        </a:lnTo>
                        <a:lnTo>
                          <a:pt x="20" y="39"/>
                        </a:lnTo>
                        <a:lnTo>
                          <a:pt x="20" y="12"/>
                        </a:lnTo>
                        <a:lnTo>
                          <a:pt x="21" y="9"/>
                        </a:lnTo>
                        <a:lnTo>
                          <a:pt x="24" y="7"/>
                        </a:lnTo>
                        <a:lnTo>
                          <a:pt x="27" y="7"/>
                        </a:lnTo>
                        <a:lnTo>
                          <a:pt x="30" y="7"/>
                        </a:lnTo>
                        <a:lnTo>
                          <a:pt x="32" y="9"/>
                        </a:lnTo>
                        <a:lnTo>
                          <a:pt x="32" y="12"/>
                        </a:lnTo>
                        <a:lnTo>
                          <a:pt x="33" y="15"/>
                        </a:lnTo>
                        <a:lnTo>
                          <a:pt x="33" y="39"/>
                        </a:lnTo>
                        <a:lnTo>
                          <a:pt x="32" y="42"/>
                        </a:lnTo>
                        <a:lnTo>
                          <a:pt x="32" y="43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7" y="46"/>
                        </a:lnTo>
                        <a:lnTo>
                          <a:pt x="51" y="46"/>
                        </a:lnTo>
                        <a:lnTo>
                          <a:pt x="51" y="43"/>
                        </a:lnTo>
                        <a:lnTo>
                          <a:pt x="48" y="43"/>
                        </a:lnTo>
                        <a:lnTo>
                          <a:pt x="47" y="42"/>
                        </a:lnTo>
                        <a:lnTo>
                          <a:pt x="47" y="40"/>
                        </a:lnTo>
                        <a:lnTo>
                          <a:pt x="47" y="39"/>
                        </a:lnTo>
                        <a:lnTo>
                          <a:pt x="47" y="12"/>
                        </a:lnTo>
                        <a:lnTo>
                          <a:pt x="48" y="9"/>
                        </a:lnTo>
                        <a:lnTo>
                          <a:pt x="51" y="7"/>
                        </a:lnTo>
                        <a:lnTo>
                          <a:pt x="54" y="7"/>
                        </a:lnTo>
                        <a:lnTo>
                          <a:pt x="57" y="7"/>
                        </a:lnTo>
                        <a:lnTo>
                          <a:pt x="59" y="9"/>
                        </a:lnTo>
                        <a:lnTo>
                          <a:pt x="59" y="12"/>
                        </a:lnTo>
                        <a:lnTo>
                          <a:pt x="60" y="15"/>
                        </a:lnTo>
                        <a:lnTo>
                          <a:pt x="60" y="39"/>
                        </a:lnTo>
                        <a:lnTo>
                          <a:pt x="59" y="42"/>
                        </a:lnTo>
                        <a:lnTo>
                          <a:pt x="59" y="43"/>
                        </a:lnTo>
                        <a:lnTo>
                          <a:pt x="57" y="43"/>
                        </a:lnTo>
                        <a:lnTo>
                          <a:pt x="54" y="43"/>
                        </a:lnTo>
                        <a:lnTo>
                          <a:pt x="54" y="46"/>
                        </a:lnTo>
                        <a:lnTo>
                          <a:pt x="78" y="46"/>
                        </a:lnTo>
                        <a:lnTo>
                          <a:pt x="78" y="43"/>
                        </a:lnTo>
                        <a:lnTo>
                          <a:pt x="75" y="43"/>
                        </a:lnTo>
                        <a:lnTo>
                          <a:pt x="73" y="43"/>
                        </a:lnTo>
                        <a:lnTo>
                          <a:pt x="73" y="42"/>
                        </a:lnTo>
                        <a:lnTo>
                          <a:pt x="72" y="39"/>
                        </a:lnTo>
                        <a:lnTo>
                          <a:pt x="72" y="13"/>
                        </a:lnTo>
                        <a:lnTo>
                          <a:pt x="72" y="10"/>
                        </a:lnTo>
                        <a:lnTo>
                          <a:pt x="70" y="6"/>
                        </a:lnTo>
                        <a:lnTo>
                          <a:pt x="69" y="4"/>
                        </a:lnTo>
                        <a:lnTo>
                          <a:pt x="65" y="1"/>
                        </a:lnTo>
                        <a:lnTo>
                          <a:pt x="60" y="0"/>
                        </a:lnTo>
                        <a:lnTo>
                          <a:pt x="56" y="1"/>
                        </a:lnTo>
                        <a:lnTo>
                          <a:pt x="51" y="3"/>
                        </a:lnTo>
                        <a:lnTo>
                          <a:pt x="48" y="6"/>
                        </a:lnTo>
                        <a:lnTo>
                          <a:pt x="47" y="9"/>
                        </a:lnTo>
                        <a:lnTo>
                          <a:pt x="45" y="9"/>
                        </a:lnTo>
                        <a:lnTo>
                          <a:pt x="44" y="6"/>
                        </a:lnTo>
                        <a:lnTo>
                          <a:pt x="42" y="3"/>
                        </a:lnTo>
                        <a:lnTo>
                          <a:pt x="38" y="1"/>
                        </a:lnTo>
                        <a:lnTo>
                          <a:pt x="33" y="0"/>
                        </a:lnTo>
                        <a:lnTo>
                          <a:pt x="27" y="1"/>
                        </a:lnTo>
                        <a:lnTo>
                          <a:pt x="23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5" y="6"/>
                        </a:lnTo>
                        <a:lnTo>
                          <a:pt x="5" y="7"/>
                        </a:lnTo>
                        <a:lnTo>
                          <a:pt x="6" y="9"/>
                        </a:lnTo>
                        <a:lnTo>
                          <a:pt x="6" y="39"/>
                        </a:lnTo>
                        <a:lnTo>
                          <a:pt x="5" y="40"/>
                        </a:lnTo>
                        <a:lnTo>
                          <a:pt x="5" y="43"/>
                        </a:lnTo>
                        <a:lnTo>
                          <a:pt x="3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70"/>
                  <p:cNvSpPr>
                    <a:spLocks noEditPoints="1"/>
                  </p:cNvSpPr>
                  <p:nvPr/>
                </p:nvSpPr>
                <p:spPr bwMode="auto">
                  <a:xfrm>
                    <a:off x="7780189" y="3926650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1 w 45"/>
                      <a:gd name="T3" fmla="*/ 30 h 48"/>
                      <a:gd name="T4" fmla="*/ 3 w 45"/>
                      <a:gd name="T5" fmla="*/ 36 h 48"/>
                      <a:gd name="T6" fmla="*/ 7 w 45"/>
                      <a:gd name="T7" fmla="*/ 40 h 48"/>
                      <a:gd name="T8" fmla="*/ 12 w 45"/>
                      <a:gd name="T9" fmla="*/ 45 h 48"/>
                      <a:gd name="T10" fmla="*/ 16 w 45"/>
                      <a:gd name="T11" fmla="*/ 46 h 48"/>
                      <a:gd name="T12" fmla="*/ 22 w 45"/>
                      <a:gd name="T13" fmla="*/ 48 h 48"/>
                      <a:gd name="T14" fmla="*/ 28 w 45"/>
                      <a:gd name="T15" fmla="*/ 46 h 48"/>
                      <a:gd name="T16" fmla="*/ 34 w 45"/>
                      <a:gd name="T17" fmla="*/ 45 h 48"/>
                      <a:gd name="T18" fmla="*/ 39 w 45"/>
                      <a:gd name="T19" fmla="*/ 40 h 48"/>
                      <a:gd name="T20" fmla="*/ 42 w 45"/>
                      <a:gd name="T21" fmla="*/ 36 h 48"/>
                      <a:gd name="T22" fmla="*/ 43 w 45"/>
                      <a:gd name="T23" fmla="*/ 30 h 48"/>
                      <a:gd name="T24" fmla="*/ 45 w 45"/>
                      <a:gd name="T25" fmla="*/ 24 h 48"/>
                      <a:gd name="T26" fmla="*/ 43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7 h 48"/>
                      <a:gd name="T32" fmla="*/ 34 w 45"/>
                      <a:gd name="T33" fmla="*/ 3 h 48"/>
                      <a:gd name="T34" fmla="*/ 28 w 45"/>
                      <a:gd name="T35" fmla="*/ 1 h 48"/>
                      <a:gd name="T36" fmla="*/ 22 w 45"/>
                      <a:gd name="T37" fmla="*/ 0 h 48"/>
                      <a:gd name="T38" fmla="*/ 16 w 45"/>
                      <a:gd name="T39" fmla="*/ 1 h 48"/>
                      <a:gd name="T40" fmla="*/ 12 w 45"/>
                      <a:gd name="T41" fmla="*/ 3 h 48"/>
                      <a:gd name="T42" fmla="*/ 7 w 45"/>
                      <a:gd name="T43" fmla="*/ 7 h 48"/>
                      <a:gd name="T44" fmla="*/ 3 w 45"/>
                      <a:gd name="T45" fmla="*/ 12 h 48"/>
                      <a:gd name="T46" fmla="*/ 1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3 h 48"/>
                      <a:gd name="T56" fmla="*/ 16 w 45"/>
                      <a:gd name="T57" fmla="*/ 10 h 48"/>
                      <a:gd name="T58" fmla="*/ 18 w 45"/>
                      <a:gd name="T59" fmla="*/ 6 h 48"/>
                      <a:gd name="T60" fmla="*/ 19 w 45"/>
                      <a:gd name="T61" fmla="*/ 4 h 48"/>
                      <a:gd name="T62" fmla="*/ 22 w 45"/>
                      <a:gd name="T63" fmla="*/ 3 h 48"/>
                      <a:gd name="T64" fmla="*/ 25 w 45"/>
                      <a:gd name="T65" fmla="*/ 4 h 48"/>
                      <a:gd name="T66" fmla="*/ 27 w 45"/>
                      <a:gd name="T67" fmla="*/ 6 h 48"/>
                      <a:gd name="T68" fmla="*/ 28 w 45"/>
                      <a:gd name="T69" fmla="*/ 9 h 48"/>
                      <a:gd name="T70" fmla="*/ 30 w 45"/>
                      <a:gd name="T71" fmla="*/ 12 h 48"/>
                      <a:gd name="T72" fmla="*/ 30 w 45"/>
                      <a:gd name="T73" fmla="*/ 18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8 w 45"/>
                      <a:gd name="T81" fmla="*/ 40 h 48"/>
                      <a:gd name="T82" fmla="*/ 27 w 45"/>
                      <a:gd name="T83" fmla="*/ 42 h 48"/>
                      <a:gd name="T84" fmla="*/ 25 w 45"/>
                      <a:gd name="T85" fmla="*/ 43 h 48"/>
                      <a:gd name="T86" fmla="*/ 22 w 45"/>
                      <a:gd name="T87" fmla="*/ 45 h 48"/>
                      <a:gd name="T88" fmla="*/ 19 w 45"/>
                      <a:gd name="T89" fmla="*/ 43 h 48"/>
                      <a:gd name="T90" fmla="*/ 18 w 45"/>
                      <a:gd name="T91" fmla="*/ 42 h 48"/>
                      <a:gd name="T92" fmla="*/ 16 w 45"/>
                      <a:gd name="T93" fmla="*/ 39 h 48"/>
                      <a:gd name="T94" fmla="*/ 15 w 45"/>
                      <a:gd name="T95" fmla="*/ 34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2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4" y="45"/>
                        </a:lnTo>
                        <a:lnTo>
                          <a:pt x="39" y="40"/>
                        </a:lnTo>
                        <a:lnTo>
                          <a:pt x="42" y="36"/>
                        </a:lnTo>
                        <a:lnTo>
                          <a:pt x="43" y="30"/>
                        </a:lnTo>
                        <a:lnTo>
                          <a:pt x="45" y="24"/>
                        </a:lnTo>
                        <a:lnTo>
                          <a:pt x="43" y="18"/>
                        </a:lnTo>
                        <a:lnTo>
                          <a:pt x="42" y="12"/>
                        </a:lnTo>
                        <a:lnTo>
                          <a:pt x="39" y="7"/>
                        </a:lnTo>
                        <a:lnTo>
                          <a:pt x="34" y="3"/>
                        </a:lnTo>
                        <a:lnTo>
                          <a:pt x="28" y="1"/>
                        </a:lnTo>
                        <a:lnTo>
                          <a:pt x="22" y="0"/>
                        </a:lnTo>
                        <a:lnTo>
                          <a:pt x="16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8" y="6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4"/>
                        </a:lnTo>
                        <a:lnTo>
                          <a:pt x="27" y="6"/>
                        </a:lnTo>
                        <a:lnTo>
                          <a:pt x="28" y="9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8" y="40"/>
                        </a:lnTo>
                        <a:lnTo>
                          <a:pt x="27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8" y="42"/>
                        </a:lnTo>
                        <a:lnTo>
                          <a:pt x="16" y="39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71"/>
                  <p:cNvSpPr>
                    <a:spLocks noEditPoints="1"/>
                  </p:cNvSpPr>
                  <p:nvPr/>
                </p:nvSpPr>
                <p:spPr bwMode="auto">
                  <a:xfrm>
                    <a:off x="7921244" y="3880308"/>
                    <a:ext cx="141055" cy="157564"/>
                  </a:xfrm>
                  <a:custGeom>
                    <a:avLst/>
                    <a:gdLst>
                      <a:gd name="T0" fmla="*/ 23 w 49"/>
                      <a:gd name="T1" fmla="*/ 62 h 68"/>
                      <a:gd name="T2" fmla="*/ 20 w 49"/>
                      <a:gd name="T3" fmla="*/ 62 h 68"/>
                      <a:gd name="T4" fmla="*/ 17 w 49"/>
                      <a:gd name="T5" fmla="*/ 59 h 68"/>
                      <a:gd name="T6" fmla="*/ 15 w 49"/>
                      <a:gd name="T7" fmla="*/ 56 h 68"/>
                      <a:gd name="T8" fmla="*/ 15 w 49"/>
                      <a:gd name="T9" fmla="*/ 50 h 68"/>
                      <a:gd name="T10" fmla="*/ 15 w 49"/>
                      <a:gd name="T11" fmla="*/ 44 h 68"/>
                      <a:gd name="T12" fmla="*/ 15 w 49"/>
                      <a:gd name="T13" fmla="*/ 38 h 68"/>
                      <a:gd name="T14" fmla="*/ 15 w 49"/>
                      <a:gd name="T15" fmla="*/ 33 h 68"/>
                      <a:gd name="T16" fmla="*/ 17 w 49"/>
                      <a:gd name="T17" fmla="*/ 29 h 68"/>
                      <a:gd name="T18" fmla="*/ 20 w 49"/>
                      <a:gd name="T19" fmla="*/ 27 h 68"/>
                      <a:gd name="T20" fmla="*/ 23 w 49"/>
                      <a:gd name="T21" fmla="*/ 26 h 68"/>
                      <a:gd name="T22" fmla="*/ 26 w 49"/>
                      <a:gd name="T23" fmla="*/ 26 h 68"/>
                      <a:gd name="T24" fmla="*/ 29 w 49"/>
                      <a:gd name="T25" fmla="*/ 29 h 68"/>
                      <a:gd name="T26" fmla="*/ 30 w 49"/>
                      <a:gd name="T27" fmla="*/ 30 h 68"/>
                      <a:gd name="T28" fmla="*/ 30 w 49"/>
                      <a:gd name="T29" fmla="*/ 32 h 68"/>
                      <a:gd name="T30" fmla="*/ 30 w 49"/>
                      <a:gd name="T31" fmla="*/ 56 h 68"/>
                      <a:gd name="T32" fmla="*/ 30 w 49"/>
                      <a:gd name="T33" fmla="*/ 57 h 68"/>
                      <a:gd name="T34" fmla="*/ 27 w 49"/>
                      <a:gd name="T35" fmla="*/ 59 h 68"/>
                      <a:gd name="T36" fmla="*/ 26 w 49"/>
                      <a:gd name="T37" fmla="*/ 62 h 68"/>
                      <a:gd name="T38" fmla="*/ 23 w 49"/>
                      <a:gd name="T39" fmla="*/ 62 h 68"/>
                      <a:gd name="T40" fmla="*/ 0 w 49"/>
                      <a:gd name="T41" fmla="*/ 45 h 68"/>
                      <a:gd name="T42" fmla="*/ 0 w 49"/>
                      <a:gd name="T43" fmla="*/ 51 h 68"/>
                      <a:gd name="T44" fmla="*/ 3 w 49"/>
                      <a:gd name="T45" fmla="*/ 57 h 68"/>
                      <a:gd name="T46" fmla="*/ 6 w 49"/>
                      <a:gd name="T47" fmla="*/ 62 h 68"/>
                      <a:gd name="T48" fmla="*/ 9 w 49"/>
                      <a:gd name="T49" fmla="*/ 65 h 68"/>
                      <a:gd name="T50" fmla="*/ 14 w 49"/>
                      <a:gd name="T51" fmla="*/ 66 h 68"/>
                      <a:gd name="T52" fmla="*/ 18 w 49"/>
                      <a:gd name="T53" fmla="*/ 68 h 68"/>
                      <a:gd name="T54" fmla="*/ 21 w 49"/>
                      <a:gd name="T55" fmla="*/ 66 h 68"/>
                      <a:gd name="T56" fmla="*/ 26 w 49"/>
                      <a:gd name="T57" fmla="*/ 65 h 68"/>
                      <a:gd name="T58" fmla="*/ 29 w 49"/>
                      <a:gd name="T59" fmla="*/ 63 h 68"/>
                      <a:gd name="T60" fmla="*/ 30 w 49"/>
                      <a:gd name="T61" fmla="*/ 62 h 68"/>
                      <a:gd name="T62" fmla="*/ 30 w 49"/>
                      <a:gd name="T63" fmla="*/ 68 h 68"/>
                      <a:gd name="T64" fmla="*/ 36 w 49"/>
                      <a:gd name="T65" fmla="*/ 66 h 68"/>
                      <a:gd name="T66" fmla="*/ 39 w 49"/>
                      <a:gd name="T67" fmla="*/ 66 h 68"/>
                      <a:gd name="T68" fmla="*/ 40 w 49"/>
                      <a:gd name="T69" fmla="*/ 65 h 68"/>
                      <a:gd name="T70" fmla="*/ 45 w 49"/>
                      <a:gd name="T71" fmla="*/ 65 h 68"/>
                      <a:gd name="T72" fmla="*/ 49 w 49"/>
                      <a:gd name="T73" fmla="*/ 65 h 68"/>
                      <a:gd name="T74" fmla="*/ 49 w 49"/>
                      <a:gd name="T75" fmla="*/ 62 h 68"/>
                      <a:gd name="T76" fmla="*/ 46 w 49"/>
                      <a:gd name="T77" fmla="*/ 62 h 68"/>
                      <a:gd name="T78" fmla="*/ 45 w 49"/>
                      <a:gd name="T79" fmla="*/ 60 h 68"/>
                      <a:gd name="T80" fmla="*/ 43 w 49"/>
                      <a:gd name="T81" fmla="*/ 59 h 68"/>
                      <a:gd name="T82" fmla="*/ 43 w 49"/>
                      <a:gd name="T83" fmla="*/ 56 h 68"/>
                      <a:gd name="T84" fmla="*/ 43 w 49"/>
                      <a:gd name="T85" fmla="*/ 0 h 68"/>
                      <a:gd name="T86" fmla="*/ 23 w 49"/>
                      <a:gd name="T87" fmla="*/ 0 h 68"/>
                      <a:gd name="T88" fmla="*/ 23 w 49"/>
                      <a:gd name="T89" fmla="*/ 3 h 68"/>
                      <a:gd name="T90" fmla="*/ 27 w 49"/>
                      <a:gd name="T91" fmla="*/ 3 h 68"/>
                      <a:gd name="T92" fmla="*/ 29 w 49"/>
                      <a:gd name="T93" fmla="*/ 3 h 68"/>
                      <a:gd name="T94" fmla="*/ 30 w 49"/>
                      <a:gd name="T95" fmla="*/ 5 h 68"/>
                      <a:gd name="T96" fmla="*/ 30 w 49"/>
                      <a:gd name="T97" fmla="*/ 8 h 68"/>
                      <a:gd name="T98" fmla="*/ 30 w 49"/>
                      <a:gd name="T99" fmla="*/ 26 h 68"/>
                      <a:gd name="T100" fmla="*/ 27 w 49"/>
                      <a:gd name="T101" fmla="*/ 24 h 68"/>
                      <a:gd name="T102" fmla="*/ 26 w 49"/>
                      <a:gd name="T103" fmla="*/ 23 h 68"/>
                      <a:gd name="T104" fmla="*/ 23 w 49"/>
                      <a:gd name="T105" fmla="*/ 21 h 68"/>
                      <a:gd name="T106" fmla="*/ 18 w 49"/>
                      <a:gd name="T107" fmla="*/ 20 h 68"/>
                      <a:gd name="T108" fmla="*/ 14 w 49"/>
                      <a:gd name="T109" fmla="*/ 21 h 68"/>
                      <a:gd name="T110" fmla="*/ 9 w 49"/>
                      <a:gd name="T111" fmla="*/ 23 h 68"/>
                      <a:gd name="T112" fmla="*/ 6 w 49"/>
                      <a:gd name="T113" fmla="*/ 27 h 68"/>
                      <a:gd name="T114" fmla="*/ 3 w 49"/>
                      <a:gd name="T115" fmla="*/ 32 h 68"/>
                      <a:gd name="T116" fmla="*/ 0 w 49"/>
                      <a:gd name="T117" fmla="*/ 38 h 68"/>
                      <a:gd name="T118" fmla="*/ 0 w 49"/>
                      <a:gd name="T119" fmla="*/ 45 h 6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8"/>
                      <a:gd name="T182" fmla="*/ 49 w 49"/>
                      <a:gd name="T183" fmla="*/ 68 h 6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8">
                        <a:moveTo>
                          <a:pt x="23" y="62"/>
                        </a:moveTo>
                        <a:lnTo>
                          <a:pt x="20" y="62"/>
                        </a:lnTo>
                        <a:lnTo>
                          <a:pt x="17" y="59"/>
                        </a:lnTo>
                        <a:lnTo>
                          <a:pt x="15" y="56"/>
                        </a:lnTo>
                        <a:lnTo>
                          <a:pt x="15" y="50"/>
                        </a:lnTo>
                        <a:lnTo>
                          <a:pt x="15" y="44"/>
                        </a:lnTo>
                        <a:lnTo>
                          <a:pt x="15" y="38"/>
                        </a:lnTo>
                        <a:lnTo>
                          <a:pt x="15" y="33"/>
                        </a:lnTo>
                        <a:lnTo>
                          <a:pt x="17" y="29"/>
                        </a:lnTo>
                        <a:lnTo>
                          <a:pt x="20" y="27"/>
                        </a:lnTo>
                        <a:lnTo>
                          <a:pt x="23" y="26"/>
                        </a:lnTo>
                        <a:lnTo>
                          <a:pt x="26" y="26"/>
                        </a:lnTo>
                        <a:lnTo>
                          <a:pt x="29" y="29"/>
                        </a:lnTo>
                        <a:lnTo>
                          <a:pt x="30" y="30"/>
                        </a:lnTo>
                        <a:lnTo>
                          <a:pt x="30" y="32"/>
                        </a:lnTo>
                        <a:lnTo>
                          <a:pt x="30" y="56"/>
                        </a:lnTo>
                        <a:lnTo>
                          <a:pt x="30" y="57"/>
                        </a:lnTo>
                        <a:lnTo>
                          <a:pt x="27" y="59"/>
                        </a:lnTo>
                        <a:lnTo>
                          <a:pt x="26" y="62"/>
                        </a:lnTo>
                        <a:lnTo>
                          <a:pt x="23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3" y="57"/>
                        </a:lnTo>
                        <a:lnTo>
                          <a:pt x="6" y="62"/>
                        </a:lnTo>
                        <a:lnTo>
                          <a:pt x="9" y="65"/>
                        </a:lnTo>
                        <a:lnTo>
                          <a:pt x="14" y="66"/>
                        </a:lnTo>
                        <a:lnTo>
                          <a:pt x="18" y="68"/>
                        </a:lnTo>
                        <a:lnTo>
                          <a:pt x="21" y="66"/>
                        </a:lnTo>
                        <a:lnTo>
                          <a:pt x="26" y="65"/>
                        </a:lnTo>
                        <a:lnTo>
                          <a:pt x="29" y="63"/>
                        </a:lnTo>
                        <a:lnTo>
                          <a:pt x="30" y="62"/>
                        </a:lnTo>
                        <a:lnTo>
                          <a:pt x="30" y="68"/>
                        </a:lnTo>
                        <a:lnTo>
                          <a:pt x="36" y="66"/>
                        </a:lnTo>
                        <a:lnTo>
                          <a:pt x="39" y="66"/>
                        </a:lnTo>
                        <a:lnTo>
                          <a:pt x="40" y="65"/>
                        </a:lnTo>
                        <a:lnTo>
                          <a:pt x="45" y="65"/>
                        </a:lnTo>
                        <a:lnTo>
                          <a:pt x="49" y="65"/>
                        </a:lnTo>
                        <a:lnTo>
                          <a:pt x="49" y="62"/>
                        </a:lnTo>
                        <a:lnTo>
                          <a:pt x="46" y="62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7" y="3"/>
                        </a:lnTo>
                        <a:lnTo>
                          <a:pt x="29" y="3"/>
                        </a:lnTo>
                        <a:lnTo>
                          <a:pt x="30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4"/>
                        </a:lnTo>
                        <a:lnTo>
                          <a:pt x="26" y="23"/>
                        </a:lnTo>
                        <a:lnTo>
                          <a:pt x="23" y="21"/>
                        </a:lnTo>
                        <a:lnTo>
                          <a:pt x="18" y="20"/>
                        </a:lnTo>
                        <a:lnTo>
                          <a:pt x="14" y="21"/>
                        </a:lnTo>
                        <a:lnTo>
                          <a:pt x="9" y="23"/>
                        </a:lnTo>
                        <a:lnTo>
                          <a:pt x="6" y="27"/>
                        </a:lnTo>
                        <a:lnTo>
                          <a:pt x="3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72"/>
                  <p:cNvSpPr>
                    <a:spLocks/>
                  </p:cNvSpPr>
                  <p:nvPr/>
                </p:nvSpPr>
                <p:spPr bwMode="auto">
                  <a:xfrm>
                    <a:off x="8076692" y="3928967"/>
                    <a:ext cx="141055" cy="108904"/>
                  </a:xfrm>
                  <a:custGeom>
                    <a:avLst/>
                    <a:gdLst>
                      <a:gd name="T0" fmla="*/ 0 w 49"/>
                      <a:gd name="T1" fmla="*/ 0 h 47"/>
                      <a:gd name="T2" fmla="*/ 0 w 49"/>
                      <a:gd name="T3" fmla="*/ 3 h 47"/>
                      <a:gd name="T4" fmla="*/ 1 w 49"/>
                      <a:gd name="T5" fmla="*/ 3 h 47"/>
                      <a:gd name="T6" fmla="*/ 3 w 49"/>
                      <a:gd name="T7" fmla="*/ 5 h 47"/>
                      <a:gd name="T8" fmla="*/ 4 w 49"/>
                      <a:gd name="T9" fmla="*/ 6 h 47"/>
                      <a:gd name="T10" fmla="*/ 4 w 49"/>
                      <a:gd name="T11" fmla="*/ 8 h 47"/>
                      <a:gd name="T12" fmla="*/ 4 w 49"/>
                      <a:gd name="T13" fmla="*/ 33 h 47"/>
                      <a:gd name="T14" fmla="*/ 4 w 49"/>
                      <a:gd name="T15" fmla="*/ 38 h 47"/>
                      <a:gd name="T16" fmla="*/ 6 w 49"/>
                      <a:gd name="T17" fmla="*/ 41 h 47"/>
                      <a:gd name="T18" fmla="*/ 7 w 49"/>
                      <a:gd name="T19" fmla="*/ 44 h 47"/>
                      <a:gd name="T20" fmla="*/ 12 w 49"/>
                      <a:gd name="T21" fmla="*/ 45 h 47"/>
                      <a:gd name="T22" fmla="*/ 16 w 49"/>
                      <a:gd name="T23" fmla="*/ 47 h 47"/>
                      <a:gd name="T24" fmla="*/ 21 w 49"/>
                      <a:gd name="T25" fmla="*/ 47 h 47"/>
                      <a:gd name="T26" fmla="*/ 25 w 49"/>
                      <a:gd name="T27" fmla="*/ 44 h 47"/>
                      <a:gd name="T28" fmla="*/ 28 w 49"/>
                      <a:gd name="T29" fmla="*/ 42 h 47"/>
                      <a:gd name="T30" fmla="*/ 31 w 49"/>
                      <a:gd name="T31" fmla="*/ 41 h 47"/>
                      <a:gd name="T32" fmla="*/ 31 w 49"/>
                      <a:gd name="T33" fmla="*/ 47 h 47"/>
                      <a:gd name="T34" fmla="*/ 36 w 49"/>
                      <a:gd name="T35" fmla="*/ 45 h 47"/>
                      <a:gd name="T36" fmla="*/ 39 w 49"/>
                      <a:gd name="T37" fmla="*/ 45 h 47"/>
                      <a:gd name="T38" fmla="*/ 40 w 49"/>
                      <a:gd name="T39" fmla="*/ 44 h 47"/>
                      <a:gd name="T40" fmla="*/ 45 w 49"/>
                      <a:gd name="T41" fmla="*/ 44 h 47"/>
                      <a:gd name="T42" fmla="*/ 49 w 49"/>
                      <a:gd name="T43" fmla="*/ 44 h 47"/>
                      <a:gd name="T44" fmla="*/ 49 w 49"/>
                      <a:gd name="T45" fmla="*/ 41 h 47"/>
                      <a:gd name="T46" fmla="*/ 46 w 49"/>
                      <a:gd name="T47" fmla="*/ 41 h 47"/>
                      <a:gd name="T48" fmla="*/ 45 w 49"/>
                      <a:gd name="T49" fmla="*/ 39 h 47"/>
                      <a:gd name="T50" fmla="*/ 45 w 49"/>
                      <a:gd name="T51" fmla="*/ 38 h 47"/>
                      <a:gd name="T52" fmla="*/ 45 w 49"/>
                      <a:gd name="T53" fmla="*/ 35 h 47"/>
                      <a:gd name="T54" fmla="*/ 45 w 49"/>
                      <a:gd name="T55" fmla="*/ 0 h 47"/>
                      <a:gd name="T56" fmla="*/ 25 w 49"/>
                      <a:gd name="T57" fmla="*/ 0 h 47"/>
                      <a:gd name="T58" fmla="*/ 25 w 49"/>
                      <a:gd name="T59" fmla="*/ 3 h 47"/>
                      <a:gd name="T60" fmla="*/ 28 w 49"/>
                      <a:gd name="T61" fmla="*/ 3 h 47"/>
                      <a:gd name="T62" fmla="*/ 30 w 49"/>
                      <a:gd name="T63" fmla="*/ 5 h 47"/>
                      <a:gd name="T64" fmla="*/ 30 w 49"/>
                      <a:gd name="T65" fmla="*/ 6 h 47"/>
                      <a:gd name="T66" fmla="*/ 31 w 49"/>
                      <a:gd name="T67" fmla="*/ 8 h 47"/>
                      <a:gd name="T68" fmla="*/ 31 w 49"/>
                      <a:gd name="T69" fmla="*/ 36 h 47"/>
                      <a:gd name="T70" fmla="*/ 28 w 49"/>
                      <a:gd name="T71" fmla="*/ 38 h 47"/>
                      <a:gd name="T72" fmla="*/ 28 w 49"/>
                      <a:gd name="T73" fmla="*/ 39 h 47"/>
                      <a:gd name="T74" fmla="*/ 25 w 49"/>
                      <a:gd name="T75" fmla="*/ 39 h 47"/>
                      <a:gd name="T76" fmla="*/ 22 w 49"/>
                      <a:gd name="T77" fmla="*/ 41 h 47"/>
                      <a:gd name="T78" fmla="*/ 19 w 49"/>
                      <a:gd name="T79" fmla="*/ 39 h 47"/>
                      <a:gd name="T80" fmla="*/ 18 w 49"/>
                      <a:gd name="T81" fmla="*/ 38 h 47"/>
                      <a:gd name="T82" fmla="*/ 18 w 49"/>
                      <a:gd name="T83" fmla="*/ 36 h 47"/>
                      <a:gd name="T84" fmla="*/ 18 w 49"/>
                      <a:gd name="T85" fmla="*/ 33 h 47"/>
                      <a:gd name="T86" fmla="*/ 18 w 49"/>
                      <a:gd name="T87" fmla="*/ 0 h 47"/>
                      <a:gd name="T88" fmla="*/ 0 w 49"/>
                      <a:gd name="T89" fmla="*/ 0 h 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"/>
                      <a:gd name="T136" fmla="*/ 0 h 47"/>
                      <a:gd name="T137" fmla="*/ 49 w 49"/>
                      <a:gd name="T138" fmla="*/ 47 h 4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" h="4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33"/>
                        </a:lnTo>
                        <a:lnTo>
                          <a:pt x="4" y="38"/>
                        </a:lnTo>
                        <a:lnTo>
                          <a:pt x="6" y="41"/>
                        </a:lnTo>
                        <a:lnTo>
                          <a:pt x="7" y="44"/>
                        </a:lnTo>
                        <a:lnTo>
                          <a:pt x="12" y="45"/>
                        </a:lnTo>
                        <a:lnTo>
                          <a:pt x="16" y="47"/>
                        </a:lnTo>
                        <a:lnTo>
                          <a:pt x="21" y="47"/>
                        </a:lnTo>
                        <a:lnTo>
                          <a:pt x="25" y="44"/>
                        </a:lnTo>
                        <a:lnTo>
                          <a:pt x="28" y="42"/>
                        </a:lnTo>
                        <a:lnTo>
                          <a:pt x="31" y="41"/>
                        </a:lnTo>
                        <a:lnTo>
                          <a:pt x="31" y="47"/>
                        </a:lnTo>
                        <a:lnTo>
                          <a:pt x="36" y="45"/>
                        </a:lnTo>
                        <a:lnTo>
                          <a:pt x="39" y="45"/>
                        </a:lnTo>
                        <a:lnTo>
                          <a:pt x="40" y="44"/>
                        </a:lnTo>
                        <a:lnTo>
                          <a:pt x="45" y="44"/>
                        </a:lnTo>
                        <a:lnTo>
                          <a:pt x="49" y="44"/>
                        </a:lnTo>
                        <a:lnTo>
                          <a:pt x="49" y="41"/>
                        </a:lnTo>
                        <a:lnTo>
                          <a:pt x="46" y="41"/>
                        </a:lnTo>
                        <a:lnTo>
                          <a:pt x="45" y="39"/>
                        </a:lnTo>
                        <a:lnTo>
                          <a:pt x="45" y="38"/>
                        </a:lnTo>
                        <a:lnTo>
                          <a:pt x="45" y="35"/>
                        </a:lnTo>
                        <a:lnTo>
                          <a:pt x="45" y="0"/>
                        </a:lnTo>
                        <a:lnTo>
                          <a:pt x="25" y="0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0" y="6"/>
                        </a:lnTo>
                        <a:lnTo>
                          <a:pt x="31" y="8"/>
                        </a:lnTo>
                        <a:lnTo>
                          <a:pt x="31" y="36"/>
                        </a:lnTo>
                        <a:lnTo>
                          <a:pt x="28" y="38"/>
                        </a:lnTo>
                        <a:lnTo>
                          <a:pt x="28" y="39"/>
                        </a:lnTo>
                        <a:lnTo>
                          <a:pt x="25" y="39"/>
                        </a:lnTo>
                        <a:lnTo>
                          <a:pt x="22" y="41"/>
                        </a:lnTo>
                        <a:lnTo>
                          <a:pt x="19" y="39"/>
                        </a:lnTo>
                        <a:lnTo>
                          <a:pt x="18" y="38"/>
                        </a:lnTo>
                        <a:lnTo>
                          <a:pt x="18" y="36"/>
                        </a:lnTo>
                        <a:lnTo>
                          <a:pt x="18" y="33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273"/>
                  <p:cNvSpPr>
                    <a:spLocks/>
                  </p:cNvSpPr>
                  <p:nvPr/>
                </p:nvSpPr>
                <p:spPr bwMode="auto">
                  <a:xfrm>
                    <a:off x="8232140" y="3880308"/>
                    <a:ext cx="63331" cy="152930"/>
                  </a:xfrm>
                  <a:custGeom>
                    <a:avLst/>
                    <a:gdLst>
                      <a:gd name="T0" fmla="*/ 0 w 22"/>
                      <a:gd name="T1" fmla="*/ 66 h 66"/>
                      <a:gd name="T2" fmla="*/ 22 w 22"/>
                      <a:gd name="T3" fmla="*/ 66 h 66"/>
                      <a:gd name="T4" fmla="*/ 22 w 22"/>
                      <a:gd name="T5" fmla="*/ 63 h 66"/>
                      <a:gd name="T6" fmla="*/ 19 w 22"/>
                      <a:gd name="T7" fmla="*/ 63 h 66"/>
                      <a:gd name="T8" fmla="*/ 19 w 22"/>
                      <a:gd name="T9" fmla="*/ 62 h 66"/>
                      <a:gd name="T10" fmla="*/ 17 w 22"/>
                      <a:gd name="T11" fmla="*/ 60 h 66"/>
                      <a:gd name="T12" fmla="*/ 17 w 22"/>
                      <a:gd name="T13" fmla="*/ 59 h 66"/>
                      <a:gd name="T14" fmla="*/ 17 w 22"/>
                      <a:gd name="T15" fmla="*/ 0 h 66"/>
                      <a:gd name="T16" fmla="*/ 0 w 22"/>
                      <a:gd name="T17" fmla="*/ 0 h 66"/>
                      <a:gd name="T18" fmla="*/ 0 w 22"/>
                      <a:gd name="T19" fmla="*/ 3 h 66"/>
                      <a:gd name="T20" fmla="*/ 1 w 22"/>
                      <a:gd name="T21" fmla="*/ 3 h 66"/>
                      <a:gd name="T22" fmla="*/ 3 w 22"/>
                      <a:gd name="T23" fmla="*/ 5 h 66"/>
                      <a:gd name="T24" fmla="*/ 4 w 22"/>
                      <a:gd name="T25" fmla="*/ 6 h 66"/>
                      <a:gd name="T26" fmla="*/ 4 w 22"/>
                      <a:gd name="T27" fmla="*/ 8 h 66"/>
                      <a:gd name="T28" fmla="*/ 4 w 22"/>
                      <a:gd name="T29" fmla="*/ 59 h 66"/>
                      <a:gd name="T30" fmla="*/ 3 w 22"/>
                      <a:gd name="T31" fmla="*/ 60 h 66"/>
                      <a:gd name="T32" fmla="*/ 3 w 22"/>
                      <a:gd name="T33" fmla="*/ 62 h 66"/>
                      <a:gd name="T34" fmla="*/ 1 w 22"/>
                      <a:gd name="T35" fmla="*/ 63 h 66"/>
                      <a:gd name="T36" fmla="*/ 0 w 22"/>
                      <a:gd name="T37" fmla="*/ 63 h 66"/>
                      <a:gd name="T38" fmla="*/ 0 w 22"/>
                      <a:gd name="T39" fmla="*/ 66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6"/>
                      <a:gd name="T62" fmla="*/ 22 w 22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6">
                        <a:moveTo>
                          <a:pt x="0" y="66"/>
                        </a:moveTo>
                        <a:lnTo>
                          <a:pt x="22" y="66"/>
                        </a:lnTo>
                        <a:lnTo>
                          <a:pt x="22" y="63"/>
                        </a:lnTo>
                        <a:lnTo>
                          <a:pt x="19" y="63"/>
                        </a:lnTo>
                        <a:lnTo>
                          <a:pt x="19" y="62"/>
                        </a:lnTo>
                        <a:lnTo>
                          <a:pt x="17" y="60"/>
                        </a:lnTo>
                        <a:lnTo>
                          <a:pt x="17" y="59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59"/>
                        </a:lnTo>
                        <a:lnTo>
                          <a:pt x="3" y="60"/>
                        </a:lnTo>
                        <a:lnTo>
                          <a:pt x="3" y="62"/>
                        </a:lnTo>
                        <a:lnTo>
                          <a:pt x="1" y="63"/>
                        </a:lnTo>
                        <a:lnTo>
                          <a:pt x="0" y="63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274"/>
                  <p:cNvSpPr>
                    <a:spLocks noEditPoints="1"/>
                  </p:cNvSpPr>
                  <p:nvPr/>
                </p:nvSpPr>
                <p:spPr bwMode="auto">
                  <a:xfrm>
                    <a:off x="8306985" y="3926650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1 h 48"/>
                      <a:gd name="T4" fmla="*/ 3 w 39"/>
                      <a:gd name="T5" fmla="*/ 37 h 48"/>
                      <a:gd name="T6" fmla="*/ 6 w 39"/>
                      <a:gd name="T7" fmla="*/ 42 h 48"/>
                      <a:gd name="T8" fmla="*/ 11 w 39"/>
                      <a:gd name="T9" fmla="*/ 45 h 48"/>
                      <a:gd name="T10" fmla="*/ 15 w 39"/>
                      <a:gd name="T11" fmla="*/ 46 h 48"/>
                      <a:gd name="T12" fmla="*/ 20 w 39"/>
                      <a:gd name="T13" fmla="*/ 48 h 48"/>
                      <a:gd name="T14" fmla="*/ 24 w 39"/>
                      <a:gd name="T15" fmla="*/ 48 h 48"/>
                      <a:gd name="T16" fmla="*/ 29 w 39"/>
                      <a:gd name="T17" fmla="*/ 46 h 48"/>
                      <a:gd name="T18" fmla="*/ 33 w 39"/>
                      <a:gd name="T19" fmla="*/ 43 h 48"/>
                      <a:gd name="T20" fmla="*/ 36 w 39"/>
                      <a:gd name="T21" fmla="*/ 40 h 48"/>
                      <a:gd name="T22" fmla="*/ 39 w 39"/>
                      <a:gd name="T23" fmla="*/ 36 h 48"/>
                      <a:gd name="T24" fmla="*/ 36 w 39"/>
                      <a:gd name="T25" fmla="*/ 34 h 48"/>
                      <a:gd name="T26" fmla="*/ 35 w 39"/>
                      <a:gd name="T27" fmla="*/ 37 h 48"/>
                      <a:gd name="T28" fmla="*/ 32 w 39"/>
                      <a:gd name="T29" fmla="*/ 39 h 48"/>
                      <a:gd name="T30" fmla="*/ 29 w 39"/>
                      <a:gd name="T31" fmla="*/ 40 h 48"/>
                      <a:gd name="T32" fmla="*/ 26 w 39"/>
                      <a:gd name="T33" fmla="*/ 40 h 48"/>
                      <a:gd name="T34" fmla="*/ 21 w 39"/>
                      <a:gd name="T35" fmla="*/ 40 h 48"/>
                      <a:gd name="T36" fmla="*/ 18 w 39"/>
                      <a:gd name="T37" fmla="*/ 37 h 48"/>
                      <a:gd name="T38" fmla="*/ 15 w 39"/>
                      <a:gd name="T39" fmla="*/ 33 h 48"/>
                      <a:gd name="T40" fmla="*/ 15 w 39"/>
                      <a:gd name="T41" fmla="*/ 28 h 48"/>
                      <a:gd name="T42" fmla="*/ 14 w 39"/>
                      <a:gd name="T43" fmla="*/ 22 h 48"/>
                      <a:gd name="T44" fmla="*/ 39 w 39"/>
                      <a:gd name="T45" fmla="*/ 22 h 48"/>
                      <a:gd name="T46" fmla="*/ 39 w 39"/>
                      <a:gd name="T47" fmla="*/ 21 h 48"/>
                      <a:gd name="T48" fmla="*/ 38 w 39"/>
                      <a:gd name="T49" fmla="*/ 18 h 48"/>
                      <a:gd name="T50" fmla="*/ 38 w 39"/>
                      <a:gd name="T51" fmla="*/ 13 h 48"/>
                      <a:gd name="T52" fmla="*/ 36 w 39"/>
                      <a:gd name="T53" fmla="*/ 10 h 48"/>
                      <a:gd name="T54" fmla="*/ 33 w 39"/>
                      <a:gd name="T55" fmla="*/ 6 h 48"/>
                      <a:gd name="T56" fmla="*/ 30 w 39"/>
                      <a:gd name="T57" fmla="*/ 3 h 48"/>
                      <a:gd name="T58" fmla="*/ 26 w 39"/>
                      <a:gd name="T59" fmla="*/ 1 h 48"/>
                      <a:gd name="T60" fmla="*/ 21 w 39"/>
                      <a:gd name="T61" fmla="*/ 0 h 48"/>
                      <a:gd name="T62" fmla="*/ 15 w 39"/>
                      <a:gd name="T63" fmla="*/ 1 h 48"/>
                      <a:gd name="T64" fmla="*/ 11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2 h 48"/>
                      <a:gd name="T70" fmla="*/ 0 w 39"/>
                      <a:gd name="T71" fmla="*/ 16 h 48"/>
                      <a:gd name="T72" fmla="*/ 0 w 39"/>
                      <a:gd name="T73" fmla="*/ 24 h 48"/>
                      <a:gd name="T74" fmla="*/ 14 w 39"/>
                      <a:gd name="T75" fmla="*/ 19 h 48"/>
                      <a:gd name="T76" fmla="*/ 14 w 39"/>
                      <a:gd name="T77" fmla="*/ 12 h 48"/>
                      <a:gd name="T78" fmla="*/ 15 w 39"/>
                      <a:gd name="T79" fmla="*/ 7 h 48"/>
                      <a:gd name="T80" fmla="*/ 17 w 39"/>
                      <a:gd name="T81" fmla="*/ 6 h 48"/>
                      <a:gd name="T82" fmla="*/ 18 w 39"/>
                      <a:gd name="T83" fmla="*/ 4 h 48"/>
                      <a:gd name="T84" fmla="*/ 21 w 39"/>
                      <a:gd name="T85" fmla="*/ 3 h 48"/>
                      <a:gd name="T86" fmla="*/ 24 w 39"/>
                      <a:gd name="T87" fmla="*/ 4 h 48"/>
                      <a:gd name="T88" fmla="*/ 26 w 39"/>
                      <a:gd name="T89" fmla="*/ 7 h 48"/>
                      <a:gd name="T90" fmla="*/ 26 w 39"/>
                      <a:gd name="T91" fmla="*/ 10 h 48"/>
                      <a:gd name="T92" fmla="*/ 27 w 39"/>
                      <a:gd name="T93" fmla="*/ 13 h 48"/>
                      <a:gd name="T94" fmla="*/ 27 w 39"/>
                      <a:gd name="T95" fmla="*/ 19 h 48"/>
                      <a:gd name="T96" fmla="*/ 14 w 39"/>
                      <a:gd name="T97" fmla="*/ 19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1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0" y="48"/>
                        </a:lnTo>
                        <a:lnTo>
                          <a:pt x="24" y="48"/>
                        </a:lnTo>
                        <a:lnTo>
                          <a:pt x="29" y="46"/>
                        </a:lnTo>
                        <a:lnTo>
                          <a:pt x="33" y="43"/>
                        </a:lnTo>
                        <a:lnTo>
                          <a:pt x="36" y="40"/>
                        </a:lnTo>
                        <a:lnTo>
                          <a:pt x="39" y="36"/>
                        </a:lnTo>
                        <a:lnTo>
                          <a:pt x="36" y="34"/>
                        </a:lnTo>
                        <a:lnTo>
                          <a:pt x="35" y="37"/>
                        </a:lnTo>
                        <a:lnTo>
                          <a:pt x="32" y="39"/>
                        </a:lnTo>
                        <a:lnTo>
                          <a:pt x="29" y="40"/>
                        </a:lnTo>
                        <a:lnTo>
                          <a:pt x="26" y="40"/>
                        </a:lnTo>
                        <a:lnTo>
                          <a:pt x="21" y="40"/>
                        </a:lnTo>
                        <a:lnTo>
                          <a:pt x="18" y="37"/>
                        </a:lnTo>
                        <a:lnTo>
                          <a:pt x="15" y="33"/>
                        </a:lnTo>
                        <a:lnTo>
                          <a:pt x="15" y="28"/>
                        </a:lnTo>
                        <a:lnTo>
                          <a:pt x="14" y="22"/>
                        </a:lnTo>
                        <a:lnTo>
                          <a:pt x="39" y="22"/>
                        </a:lnTo>
                        <a:lnTo>
                          <a:pt x="39" y="21"/>
                        </a:lnTo>
                        <a:lnTo>
                          <a:pt x="38" y="18"/>
                        </a:lnTo>
                        <a:lnTo>
                          <a:pt x="38" y="13"/>
                        </a:lnTo>
                        <a:lnTo>
                          <a:pt x="36" y="10"/>
                        </a:lnTo>
                        <a:lnTo>
                          <a:pt x="33" y="6"/>
                        </a:lnTo>
                        <a:lnTo>
                          <a:pt x="30" y="3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6" y="6"/>
                        </a:lnTo>
                        <a:lnTo>
                          <a:pt x="3" y="12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close/>
                        <a:moveTo>
                          <a:pt x="14" y="19"/>
                        </a:moveTo>
                        <a:lnTo>
                          <a:pt x="14" y="12"/>
                        </a:lnTo>
                        <a:lnTo>
                          <a:pt x="15" y="7"/>
                        </a:lnTo>
                        <a:lnTo>
                          <a:pt x="17" y="6"/>
                        </a:lnTo>
                        <a:lnTo>
                          <a:pt x="18" y="4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7"/>
                        </a:lnTo>
                        <a:lnTo>
                          <a:pt x="26" y="10"/>
                        </a:lnTo>
                        <a:lnTo>
                          <a:pt x="27" y="13"/>
                        </a:lnTo>
                        <a:lnTo>
                          <a:pt x="27" y="19"/>
                        </a:lnTo>
                        <a:lnTo>
                          <a:pt x="14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275"/>
                  <p:cNvSpPr>
                    <a:spLocks/>
                  </p:cNvSpPr>
                  <p:nvPr/>
                </p:nvSpPr>
                <p:spPr bwMode="auto">
                  <a:xfrm>
                    <a:off x="8433647" y="3926650"/>
                    <a:ext cx="94996" cy="111222"/>
                  </a:xfrm>
                  <a:custGeom>
                    <a:avLst/>
                    <a:gdLst>
                      <a:gd name="T0" fmla="*/ 1 w 33"/>
                      <a:gd name="T1" fmla="*/ 48 h 48"/>
                      <a:gd name="T2" fmla="*/ 3 w 33"/>
                      <a:gd name="T3" fmla="*/ 45 h 48"/>
                      <a:gd name="T4" fmla="*/ 4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0 w 33"/>
                      <a:gd name="T11" fmla="*/ 46 h 48"/>
                      <a:gd name="T12" fmla="*/ 15 w 33"/>
                      <a:gd name="T13" fmla="*/ 48 h 48"/>
                      <a:gd name="T14" fmla="*/ 22 w 33"/>
                      <a:gd name="T15" fmla="*/ 48 h 48"/>
                      <a:gd name="T16" fmla="*/ 28 w 33"/>
                      <a:gd name="T17" fmla="*/ 43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19 h 48"/>
                      <a:gd name="T24" fmla="*/ 13 w 33"/>
                      <a:gd name="T25" fmla="*/ 15 h 48"/>
                      <a:gd name="T26" fmla="*/ 10 w 33"/>
                      <a:gd name="T27" fmla="*/ 10 h 48"/>
                      <a:gd name="T28" fmla="*/ 10 w 33"/>
                      <a:gd name="T29" fmla="*/ 7 h 48"/>
                      <a:gd name="T30" fmla="*/ 13 w 33"/>
                      <a:gd name="T31" fmla="*/ 4 h 48"/>
                      <a:gd name="T32" fmla="*/ 19 w 33"/>
                      <a:gd name="T33" fmla="*/ 4 h 48"/>
                      <a:gd name="T34" fmla="*/ 25 w 33"/>
                      <a:gd name="T35" fmla="*/ 10 h 48"/>
                      <a:gd name="T36" fmla="*/ 30 w 33"/>
                      <a:gd name="T37" fmla="*/ 15 h 48"/>
                      <a:gd name="T38" fmla="*/ 28 w 33"/>
                      <a:gd name="T39" fmla="*/ 0 h 48"/>
                      <a:gd name="T40" fmla="*/ 27 w 33"/>
                      <a:gd name="T41" fmla="*/ 1 h 48"/>
                      <a:gd name="T42" fmla="*/ 25 w 33"/>
                      <a:gd name="T43" fmla="*/ 3 h 48"/>
                      <a:gd name="T44" fmla="*/ 21 w 33"/>
                      <a:gd name="T45" fmla="*/ 1 h 48"/>
                      <a:gd name="T46" fmla="*/ 15 w 33"/>
                      <a:gd name="T47" fmla="*/ 0 h 48"/>
                      <a:gd name="T48" fmla="*/ 7 w 33"/>
                      <a:gd name="T49" fmla="*/ 3 h 48"/>
                      <a:gd name="T50" fmla="*/ 1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5 h 48"/>
                      <a:gd name="T56" fmla="*/ 18 w 33"/>
                      <a:gd name="T57" fmla="*/ 31 h 48"/>
                      <a:gd name="T58" fmla="*/ 21 w 33"/>
                      <a:gd name="T59" fmla="*/ 34 h 48"/>
                      <a:gd name="T60" fmla="*/ 22 w 33"/>
                      <a:gd name="T61" fmla="*/ 39 h 48"/>
                      <a:gd name="T62" fmla="*/ 21 w 33"/>
                      <a:gd name="T63" fmla="*/ 43 h 48"/>
                      <a:gd name="T64" fmla="*/ 16 w 33"/>
                      <a:gd name="T65" fmla="*/ 45 h 48"/>
                      <a:gd name="T66" fmla="*/ 7 w 33"/>
                      <a:gd name="T67" fmla="*/ 42 h 48"/>
                      <a:gd name="T68" fmla="*/ 4 w 33"/>
                      <a:gd name="T69" fmla="*/ 36 h 48"/>
                      <a:gd name="T70" fmla="*/ 0 w 33"/>
                      <a:gd name="T71" fmla="*/ 31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1" y="48"/>
                        </a:lnTo>
                        <a:lnTo>
                          <a:pt x="3" y="46"/>
                        </a:lnTo>
                        <a:lnTo>
                          <a:pt x="3" y="45"/>
                        </a:lnTo>
                        <a:lnTo>
                          <a:pt x="4" y="45"/>
                        </a:lnTo>
                        <a:lnTo>
                          <a:pt x="6" y="45"/>
                        </a:lnTo>
                        <a:lnTo>
                          <a:pt x="9" y="46"/>
                        </a:lnTo>
                        <a:lnTo>
                          <a:pt x="10" y="46"/>
                        </a:lnTo>
                        <a:lnTo>
                          <a:pt x="13" y="48"/>
                        </a:lnTo>
                        <a:lnTo>
                          <a:pt x="15" y="48"/>
                        </a:lnTo>
                        <a:lnTo>
                          <a:pt x="16" y="48"/>
                        </a:lnTo>
                        <a:lnTo>
                          <a:pt x="22" y="48"/>
                        </a:lnTo>
                        <a:lnTo>
                          <a:pt x="25" y="45"/>
                        </a:lnTo>
                        <a:lnTo>
                          <a:pt x="28" y="43"/>
                        </a:lnTo>
                        <a:lnTo>
                          <a:pt x="31" y="39"/>
                        </a:lnTo>
                        <a:lnTo>
                          <a:pt x="33" y="33"/>
                        </a:lnTo>
                        <a:lnTo>
                          <a:pt x="31" y="28"/>
                        </a:lnTo>
                        <a:lnTo>
                          <a:pt x="28" y="24"/>
                        </a:lnTo>
                        <a:lnTo>
                          <a:pt x="25" y="21"/>
                        </a:lnTo>
                        <a:lnTo>
                          <a:pt x="21" y="19"/>
                        </a:lnTo>
                        <a:lnTo>
                          <a:pt x="16" y="16"/>
                        </a:lnTo>
                        <a:lnTo>
                          <a:pt x="13" y="15"/>
                        </a:lnTo>
                        <a:lnTo>
                          <a:pt x="10" y="13"/>
                        </a:lnTo>
                        <a:lnTo>
                          <a:pt x="10" y="10"/>
                        </a:lnTo>
                        <a:lnTo>
                          <a:pt x="9" y="9"/>
                        </a:lnTo>
                        <a:lnTo>
                          <a:pt x="10" y="7"/>
                        </a:lnTo>
                        <a:lnTo>
                          <a:pt x="12" y="6"/>
                        </a:lnTo>
                        <a:lnTo>
                          <a:pt x="13" y="4"/>
                        </a:lnTo>
                        <a:lnTo>
                          <a:pt x="16" y="4"/>
                        </a:lnTo>
                        <a:lnTo>
                          <a:pt x="19" y="4"/>
                        </a:lnTo>
                        <a:lnTo>
                          <a:pt x="24" y="7"/>
                        </a:lnTo>
                        <a:lnTo>
                          <a:pt x="25" y="10"/>
                        </a:lnTo>
                        <a:lnTo>
                          <a:pt x="28" y="15"/>
                        </a:lnTo>
                        <a:lnTo>
                          <a:pt x="30" y="15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7" y="1"/>
                        </a:lnTo>
                        <a:lnTo>
                          <a:pt x="27" y="3"/>
                        </a:lnTo>
                        <a:lnTo>
                          <a:pt x="25" y="3"/>
                        </a:lnTo>
                        <a:lnTo>
                          <a:pt x="24" y="3"/>
                        </a:lnTo>
                        <a:lnTo>
                          <a:pt x="21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22"/>
                        </a:lnTo>
                        <a:lnTo>
                          <a:pt x="6" y="25"/>
                        </a:lnTo>
                        <a:lnTo>
                          <a:pt x="10" y="28"/>
                        </a:lnTo>
                        <a:lnTo>
                          <a:pt x="18" y="31"/>
                        </a:lnTo>
                        <a:lnTo>
                          <a:pt x="19" y="33"/>
                        </a:lnTo>
                        <a:lnTo>
                          <a:pt x="21" y="34"/>
                        </a:lnTo>
                        <a:lnTo>
                          <a:pt x="22" y="36"/>
                        </a:lnTo>
                        <a:lnTo>
                          <a:pt x="22" y="39"/>
                        </a:lnTo>
                        <a:lnTo>
                          <a:pt x="22" y="40"/>
                        </a:lnTo>
                        <a:lnTo>
                          <a:pt x="21" y="43"/>
                        </a:lnTo>
                        <a:lnTo>
                          <a:pt x="19" y="43"/>
                        </a:lnTo>
                        <a:lnTo>
                          <a:pt x="16" y="45"/>
                        </a:lnTo>
                        <a:lnTo>
                          <a:pt x="12" y="43"/>
                        </a:lnTo>
                        <a:lnTo>
                          <a:pt x="7" y="42"/>
                        </a:lnTo>
                        <a:lnTo>
                          <a:pt x="6" y="39"/>
                        </a:lnTo>
                        <a:lnTo>
                          <a:pt x="4" y="36"/>
                        </a:lnTo>
                        <a:lnTo>
                          <a:pt x="3" y="31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276"/>
                  <p:cNvSpPr>
                    <a:spLocks/>
                  </p:cNvSpPr>
                  <p:nvPr/>
                </p:nvSpPr>
                <p:spPr bwMode="auto">
                  <a:xfrm>
                    <a:off x="3859445" y="3358957"/>
                    <a:ext cx="1001776" cy="231712"/>
                  </a:xfrm>
                  <a:custGeom>
                    <a:avLst/>
                    <a:gdLst>
                      <a:gd name="T0" fmla="*/ 0 w 348"/>
                      <a:gd name="T1" fmla="*/ 100 h 100"/>
                      <a:gd name="T2" fmla="*/ 348 w 348"/>
                      <a:gd name="T3" fmla="*/ 64 h 100"/>
                      <a:gd name="T4" fmla="*/ 283 w 348"/>
                      <a:gd name="T5" fmla="*/ 0 h 100"/>
                      <a:gd name="T6" fmla="*/ 0 w 348"/>
                      <a:gd name="T7" fmla="*/ 100 h 1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8"/>
                      <a:gd name="T13" fmla="*/ 0 h 100"/>
                      <a:gd name="T14" fmla="*/ 348 w 348"/>
                      <a:gd name="T15" fmla="*/ 100 h 1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8" h="100">
                        <a:moveTo>
                          <a:pt x="0" y="100"/>
                        </a:moveTo>
                        <a:lnTo>
                          <a:pt x="348" y="64"/>
                        </a:lnTo>
                        <a:lnTo>
                          <a:pt x="283" y="0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277"/>
                  <p:cNvSpPr>
                    <a:spLocks/>
                  </p:cNvSpPr>
                  <p:nvPr/>
                </p:nvSpPr>
                <p:spPr bwMode="auto">
                  <a:xfrm>
                    <a:off x="4884251" y="3294078"/>
                    <a:ext cx="169841" cy="217809"/>
                  </a:xfrm>
                  <a:custGeom>
                    <a:avLst/>
                    <a:gdLst>
                      <a:gd name="T0" fmla="*/ 0 w 59"/>
                      <a:gd name="T1" fmla="*/ 94 h 94"/>
                      <a:gd name="T2" fmla="*/ 0 w 59"/>
                      <a:gd name="T3" fmla="*/ 26 h 94"/>
                      <a:gd name="T4" fmla="*/ 59 w 59"/>
                      <a:gd name="T5" fmla="*/ 0 h 94"/>
                      <a:gd name="T6" fmla="*/ 59 w 59"/>
                      <a:gd name="T7" fmla="*/ 67 h 94"/>
                      <a:gd name="T8" fmla="*/ 0 w 59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4"/>
                      <a:gd name="T17" fmla="*/ 59 w 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9" y="0"/>
                        </a:lnTo>
                        <a:lnTo>
                          <a:pt x="59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278"/>
                  <p:cNvSpPr>
                    <a:spLocks/>
                  </p:cNvSpPr>
                  <p:nvPr/>
                </p:nvSpPr>
                <p:spPr bwMode="auto">
                  <a:xfrm>
                    <a:off x="5054092" y="3296395"/>
                    <a:ext cx="115147" cy="210858"/>
                  </a:xfrm>
                  <a:custGeom>
                    <a:avLst/>
                    <a:gdLst>
                      <a:gd name="T0" fmla="*/ 40 w 40"/>
                      <a:gd name="T1" fmla="*/ 91 h 91"/>
                      <a:gd name="T2" fmla="*/ 40 w 40"/>
                      <a:gd name="T3" fmla="*/ 25 h 91"/>
                      <a:gd name="T4" fmla="*/ 0 w 40"/>
                      <a:gd name="T5" fmla="*/ 0 h 91"/>
                      <a:gd name="T6" fmla="*/ 0 w 40"/>
                      <a:gd name="T7" fmla="*/ 66 h 91"/>
                      <a:gd name="T8" fmla="*/ 40 w 40"/>
                      <a:gd name="T9" fmla="*/ 91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91"/>
                      <a:gd name="T17" fmla="*/ 40 w 40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91">
                        <a:moveTo>
                          <a:pt x="40" y="91"/>
                        </a:moveTo>
                        <a:lnTo>
                          <a:pt x="40" y="25"/>
                        </a:lnTo>
                        <a:lnTo>
                          <a:pt x="0" y="0"/>
                        </a:lnTo>
                        <a:lnTo>
                          <a:pt x="0" y="66"/>
                        </a:lnTo>
                        <a:lnTo>
                          <a:pt x="40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279"/>
                  <p:cNvSpPr>
                    <a:spLocks/>
                  </p:cNvSpPr>
                  <p:nvPr/>
                </p:nvSpPr>
                <p:spPr bwMode="auto">
                  <a:xfrm>
                    <a:off x="5169239" y="3294078"/>
                    <a:ext cx="166963" cy="217809"/>
                  </a:xfrm>
                  <a:custGeom>
                    <a:avLst/>
                    <a:gdLst>
                      <a:gd name="T0" fmla="*/ 0 w 58"/>
                      <a:gd name="T1" fmla="*/ 94 h 94"/>
                      <a:gd name="T2" fmla="*/ 0 w 58"/>
                      <a:gd name="T3" fmla="*/ 26 h 94"/>
                      <a:gd name="T4" fmla="*/ 58 w 58"/>
                      <a:gd name="T5" fmla="*/ 0 h 94"/>
                      <a:gd name="T6" fmla="*/ 58 w 58"/>
                      <a:gd name="T7" fmla="*/ 67 h 94"/>
                      <a:gd name="T8" fmla="*/ 0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8" y="0"/>
                        </a:lnTo>
                        <a:lnTo>
                          <a:pt x="58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280"/>
                  <p:cNvSpPr>
                    <a:spLocks/>
                  </p:cNvSpPr>
                  <p:nvPr/>
                </p:nvSpPr>
                <p:spPr bwMode="auto">
                  <a:xfrm>
                    <a:off x="4725924" y="3217613"/>
                    <a:ext cx="610277" cy="136710"/>
                  </a:xfrm>
                  <a:custGeom>
                    <a:avLst/>
                    <a:gdLst>
                      <a:gd name="T0" fmla="*/ 58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4 w 212"/>
                      <a:gd name="T9" fmla="*/ 59 h 59"/>
                      <a:gd name="T10" fmla="*/ 212 w 212"/>
                      <a:gd name="T11" fmla="*/ 31 h 59"/>
                      <a:gd name="T12" fmla="*/ 157 w 212"/>
                      <a:gd name="T13" fmla="*/ 0 h 59"/>
                      <a:gd name="T14" fmla="*/ 102 w 212"/>
                      <a:gd name="T15" fmla="*/ 25 h 59"/>
                      <a:gd name="T16" fmla="*/ 58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58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4" y="59"/>
                        </a:lnTo>
                        <a:lnTo>
                          <a:pt x="212" y="31"/>
                        </a:lnTo>
                        <a:lnTo>
                          <a:pt x="157" y="0"/>
                        </a:lnTo>
                        <a:lnTo>
                          <a:pt x="102" y="25"/>
                        </a:lnTo>
                        <a:lnTo>
                          <a:pt x="58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1"/>
                  <p:cNvSpPr>
                    <a:spLocks/>
                  </p:cNvSpPr>
                  <p:nvPr/>
                </p:nvSpPr>
                <p:spPr bwMode="auto">
                  <a:xfrm>
                    <a:off x="4725924" y="3217613"/>
                    <a:ext cx="610277" cy="136710"/>
                  </a:xfrm>
                  <a:custGeom>
                    <a:avLst/>
                    <a:gdLst>
                      <a:gd name="T0" fmla="*/ 58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4 w 212"/>
                      <a:gd name="T9" fmla="*/ 59 h 59"/>
                      <a:gd name="T10" fmla="*/ 212 w 212"/>
                      <a:gd name="T11" fmla="*/ 31 h 59"/>
                      <a:gd name="T12" fmla="*/ 157 w 212"/>
                      <a:gd name="T13" fmla="*/ 0 h 59"/>
                      <a:gd name="T14" fmla="*/ 102 w 212"/>
                      <a:gd name="T15" fmla="*/ 25 h 59"/>
                      <a:gd name="T16" fmla="*/ 58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58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4" y="59"/>
                        </a:lnTo>
                        <a:lnTo>
                          <a:pt x="212" y="31"/>
                        </a:lnTo>
                        <a:lnTo>
                          <a:pt x="157" y="0"/>
                        </a:lnTo>
                        <a:lnTo>
                          <a:pt x="102" y="25"/>
                        </a:lnTo>
                        <a:lnTo>
                          <a:pt x="58" y="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282"/>
                  <p:cNvSpPr>
                    <a:spLocks/>
                  </p:cNvSpPr>
                  <p:nvPr/>
                </p:nvSpPr>
                <p:spPr bwMode="auto">
                  <a:xfrm>
                    <a:off x="4420785" y="3294078"/>
                    <a:ext cx="169841" cy="217809"/>
                  </a:xfrm>
                  <a:custGeom>
                    <a:avLst/>
                    <a:gdLst>
                      <a:gd name="T0" fmla="*/ 59 w 59"/>
                      <a:gd name="T1" fmla="*/ 94 h 94"/>
                      <a:gd name="T2" fmla="*/ 59 w 59"/>
                      <a:gd name="T3" fmla="*/ 26 h 94"/>
                      <a:gd name="T4" fmla="*/ 0 w 59"/>
                      <a:gd name="T5" fmla="*/ 0 h 94"/>
                      <a:gd name="T6" fmla="*/ 0 w 59"/>
                      <a:gd name="T7" fmla="*/ 67 h 94"/>
                      <a:gd name="T8" fmla="*/ 59 w 59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4"/>
                      <a:gd name="T17" fmla="*/ 59 w 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4">
                        <a:moveTo>
                          <a:pt x="59" y="94"/>
                        </a:moveTo>
                        <a:lnTo>
                          <a:pt x="59" y="26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59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83"/>
                  <p:cNvSpPr>
                    <a:spLocks/>
                  </p:cNvSpPr>
                  <p:nvPr/>
                </p:nvSpPr>
                <p:spPr bwMode="auto">
                  <a:xfrm>
                    <a:off x="4590627" y="3294078"/>
                    <a:ext cx="161205" cy="217809"/>
                  </a:xfrm>
                  <a:custGeom>
                    <a:avLst/>
                    <a:gdLst>
                      <a:gd name="T0" fmla="*/ 0 w 56"/>
                      <a:gd name="T1" fmla="*/ 94 h 94"/>
                      <a:gd name="T2" fmla="*/ 0 w 56"/>
                      <a:gd name="T3" fmla="*/ 26 h 94"/>
                      <a:gd name="T4" fmla="*/ 56 w 56"/>
                      <a:gd name="T5" fmla="*/ 0 h 94"/>
                      <a:gd name="T6" fmla="*/ 56 w 56"/>
                      <a:gd name="T7" fmla="*/ 67 h 94"/>
                      <a:gd name="T8" fmla="*/ 0 w 56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94"/>
                      <a:gd name="T17" fmla="*/ 56 w 56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6" y="0"/>
                        </a:lnTo>
                        <a:lnTo>
                          <a:pt x="56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84"/>
                  <p:cNvSpPr>
                    <a:spLocks/>
                  </p:cNvSpPr>
                  <p:nvPr/>
                </p:nvSpPr>
                <p:spPr bwMode="auto">
                  <a:xfrm>
                    <a:off x="4426543" y="3217613"/>
                    <a:ext cx="610277" cy="136710"/>
                  </a:xfrm>
                  <a:custGeom>
                    <a:avLst/>
                    <a:gdLst>
                      <a:gd name="T0" fmla="*/ 60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5 w 212"/>
                      <a:gd name="T9" fmla="*/ 59 h 59"/>
                      <a:gd name="T10" fmla="*/ 212 w 212"/>
                      <a:gd name="T11" fmla="*/ 31 h 59"/>
                      <a:gd name="T12" fmla="*/ 156 w 212"/>
                      <a:gd name="T13" fmla="*/ 0 h 59"/>
                      <a:gd name="T14" fmla="*/ 103 w 212"/>
                      <a:gd name="T15" fmla="*/ 25 h 59"/>
                      <a:gd name="T16" fmla="*/ 60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60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5" y="59"/>
                        </a:lnTo>
                        <a:lnTo>
                          <a:pt x="212" y="31"/>
                        </a:lnTo>
                        <a:lnTo>
                          <a:pt x="156" y="0"/>
                        </a:lnTo>
                        <a:lnTo>
                          <a:pt x="103" y="25"/>
                        </a:lnTo>
                        <a:lnTo>
                          <a:pt x="60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85"/>
                  <p:cNvSpPr>
                    <a:spLocks/>
                  </p:cNvSpPr>
                  <p:nvPr/>
                </p:nvSpPr>
                <p:spPr bwMode="auto">
                  <a:xfrm>
                    <a:off x="4426543" y="3217613"/>
                    <a:ext cx="610277" cy="136710"/>
                  </a:xfrm>
                  <a:custGeom>
                    <a:avLst/>
                    <a:gdLst>
                      <a:gd name="T0" fmla="*/ 60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5 w 212"/>
                      <a:gd name="T9" fmla="*/ 59 h 59"/>
                      <a:gd name="T10" fmla="*/ 212 w 212"/>
                      <a:gd name="T11" fmla="*/ 31 h 59"/>
                      <a:gd name="T12" fmla="*/ 156 w 212"/>
                      <a:gd name="T13" fmla="*/ 0 h 59"/>
                      <a:gd name="T14" fmla="*/ 103 w 212"/>
                      <a:gd name="T15" fmla="*/ 25 h 59"/>
                      <a:gd name="T16" fmla="*/ 60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60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5" y="59"/>
                        </a:lnTo>
                        <a:lnTo>
                          <a:pt x="212" y="31"/>
                        </a:lnTo>
                        <a:lnTo>
                          <a:pt x="156" y="0"/>
                        </a:lnTo>
                        <a:lnTo>
                          <a:pt x="103" y="25"/>
                        </a:lnTo>
                        <a:lnTo>
                          <a:pt x="60" y="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286"/>
                  <p:cNvSpPr>
                    <a:spLocks/>
                  </p:cNvSpPr>
                  <p:nvPr/>
                </p:nvSpPr>
                <p:spPr bwMode="auto">
                  <a:xfrm>
                    <a:off x="4734560" y="3303346"/>
                    <a:ext cx="166963" cy="217809"/>
                  </a:xfrm>
                  <a:custGeom>
                    <a:avLst/>
                    <a:gdLst>
                      <a:gd name="T0" fmla="*/ 58 w 58"/>
                      <a:gd name="T1" fmla="*/ 94 h 94"/>
                      <a:gd name="T2" fmla="*/ 58 w 58"/>
                      <a:gd name="T3" fmla="*/ 28 h 94"/>
                      <a:gd name="T4" fmla="*/ 0 w 58"/>
                      <a:gd name="T5" fmla="*/ 0 h 94"/>
                      <a:gd name="T6" fmla="*/ 0 w 58"/>
                      <a:gd name="T7" fmla="*/ 67 h 94"/>
                      <a:gd name="T8" fmla="*/ 58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58" y="94"/>
                        </a:moveTo>
                        <a:lnTo>
                          <a:pt x="58" y="28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58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287"/>
                  <p:cNvSpPr>
                    <a:spLocks/>
                  </p:cNvSpPr>
                  <p:nvPr/>
                </p:nvSpPr>
                <p:spPr bwMode="auto">
                  <a:xfrm>
                    <a:off x="6219952" y="3674085"/>
                    <a:ext cx="408771" cy="273420"/>
                  </a:xfrm>
                  <a:custGeom>
                    <a:avLst/>
                    <a:gdLst>
                      <a:gd name="T0" fmla="*/ 142 w 142"/>
                      <a:gd name="T1" fmla="*/ 118 h 118"/>
                      <a:gd name="T2" fmla="*/ 139 w 142"/>
                      <a:gd name="T3" fmla="*/ 118 h 118"/>
                      <a:gd name="T4" fmla="*/ 129 w 142"/>
                      <a:gd name="T5" fmla="*/ 118 h 118"/>
                      <a:gd name="T6" fmla="*/ 115 w 142"/>
                      <a:gd name="T7" fmla="*/ 116 h 118"/>
                      <a:gd name="T8" fmla="*/ 97 w 142"/>
                      <a:gd name="T9" fmla="*/ 113 h 118"/>
                      <a:gd name="T10" fmla="*/ 79 w 142"/>
                      <a:gd name="T11" fmla="*/ 109 h 118"/>
                      <a:gd name="T12" fmla="*/ 60 w 142"/>
                      <a:gd name="T13" fmla="*/ 101 h 118"/>
                      <a:gd name="T14" fmla="*/ 42 w 142"/>
                      <a:gd name="T15" fmla="*/ 89 h 118"/>
                      <a:gd name="T16" fmla="*/ 27 w 142"/>
                      <a:gd name="T17" fmla="*/ 75 h 118"/>
                      <a:gd name="T18" fmla="*/ 17 w 142"/>
                      <a:gd name="T19" fmla="*/ 54 h 118"/>
                      <a:gd name="T20" fmla="*/ 6 w 142"/>
                      <a:gd name="T21" fmla="*/ 60 h 118"/>
                      <a:gd name="T22" fmla="*/ 0 w 142"/>
                      <a:gd name="T23" fmla="*/ 0 h 118"/>
                      <a:gd name="T24" fmla="*/ 59 w 142"/>
                      <a:gd name="T25" fmla="*/ 21 h 118"/>
                      <a:gd name="T26" fmla="*/ 45 w 142"/>
                      <a:gd name="T27" fmla="*/ 30 h 118"/>
                      <a:gd name="T28" fmla="*/ 44 w 142"/>
                      <a:gd name="T29" fmla="*/ 31 h 118"/>
                      <a:gd name="T30" fmla="*/ 44 w 142"/>
                      <a:gd name="T31" fmla="*/ 36 h 118"/>
                      <a:gd name="T32" fmla="*/ 45 w 142"/>
                      <a:gd name="T33" fmla="*/ 43 h 118"/>
                      <a:gd name="T34" fmla="*/ 50 w 142"/>
                      <a:gd name="T35" fmla="*/ 54 h 118"/>
                      <a:gd name="T36" fmla="*/ 56 w 142"/>
                      <a:gd name="T37" fmla="*/ 66 h 118"/>
                      <a:gd name="T38" fmla="*/ 68 w 142"/>
                      <a:gd name="T39" fmla="*/ 77 h 118"/>
                      <a:gd name="T40" fmla="*/ 85 w 142"/>
                      <a:gd name="T41" fmla="*/ 91 h 118"/>
                      <a:gd name="T42" fmla="*/ 109 w 142"/>
                      <a:gd name="T43" fmla="*/ 104 h 118"/>
                      <a:gd name="T44" fmla="*/ 142 w 142"/>
                      <a:gd name="T45" fmla="*/ 118 h 11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2"/>
                      <a:gd name="T70" fmla="*/ 0 h 118"/>
                      <a:gd name="T71" fmla="*/ 142 w 142"/>
                      <a:gd name="T72" fmla="*/ 118 h 11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2" h="118">
                        <a:moveTo>
                          <a:pt x="142" y="118"/>
                        </a:moveTo>
                        <a:lnTo>
                          <a:pt x="139" y="118"/>
                        </a:lnTo>
                        <a:lnTo>
                          <a:pt x="129" y="118"/>
                        </a:lnTo>
                        <a:lnTo>
                          <a:pt x="115" y="116"/>
                        </a:lnTo>
                        <a:lnTo>
                          <a:pt x="97" y="113"/>
                        </a:lnTo>
                        <a:lnTo>
                          <a:pt x="79" y="109"/>
                        </a:lnTo>
                        <a:lnTo>
                          <a:pt x="60" y="101"/>
                        </a:lnTo>
                        <a:lnTo>
                          <a:pt x="42" y="89"/>
                        </a:lnTo>
                        <a:lnTo>
                          <a:pt x="27" y="75"/>
                        </a:lnTo>
                        <a:lnTo>
                          <a:pt x="17" y="54"/>
                        </a:lnTo>
                        <a:lnTo>
                          <a:pt x="6" y="60"/>
                        </a:lnTo>
                        <a:lnTo>
                          <a:pt x="0" y="0"/>
                        </a:lnTo>
                        <a:lnTo>
                          <a:pt x="59" y="21"/>
                        </a:lnTo>
                        <a:lnTo>
                          <a:pt x="45" y="30"/>
                        </a:lnTo>
                        <a:lnTo>
                          <a:pt x="44" y="31"/>
                        </a:lnTo>
                        <a:lnTo>
                          <a:pt x="44" y="36"/>
                        </a:lnTo>
                        <a:lnTo>
                          <a:pt x="45" y="43"/>
                        </a:lnTo>
                        <a:lnTo>
                          <a:pt x="50" y="54"/>
                        </a:lnTo>
                        <a:lnTo>
                          <a:pt x="56" y="66"/>
                        </a:lnTo>
                        <a:lnTo>
                          <a:pt x="68" y="77"/>
                        </a:lnTo>
                        <a:lnTo>
                          <a:pt x="85" y="91"/>
                        </a:lnTo>
                        <a:lnTo>
                          <a:pt x="109" y="104"/>
                        </a:lnTo>
                        <a:lnTo>
                          <a:pt x="142" y="11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288"/>
                  <p:cNvSpPr>
                    <a:spLocks/>
                  </p:cNvSpPr>
                  <p:nvPr/>
                </p:nvSpPr>
                <p:spPr bwMode="auto">
                  <a:xfrm>
                    <a:off x="6194044" y="3683353"/>
                    <a:ext cx="423164" cy="257200"/>
                  </a:xfrm>
                  <a:custGeom>
                    <a:avLst/>
                    <a:gdLst>
                      <a:gd name="T0" fmla="*/ 147 w 147"/>
                      <a:gd name="T1" fmla="*/ 111 h 111"/>
                      <a:gd name="T2" fmla="*/ 144 w 147"/>
                      <a:gd name="T3" fmla="*/ 111 h 111"/>
                      <a:gd name="T4" fmla="*/ 133 w 147"/>
                      <a:gd name="T5" fmla="*/ 111 h 111"/>
                      <a:gd name="T6" fmla="*/ 120 w 147"/>
                      <a:gd name="T7" fmla="*/ 111 h 111"/>
                      <a:gd name="T8" fmla="*/ 102 w 147"/>
                      <a:gd name="T9" fmla="*/ 109 h 111"/>
                      <a:gd name="T10" fmla="*/ 84 w 147"/>
                      <a:gd name="T11" fmla="*/ 105 h 111"/>
                      <a:gd name="T12" fmla="*/ 65 w 147"/>
                      <a:gd name="T13" fmla="*/ 97 h 111"/>
                      <a:gd name="T14" fmla="*/ 47 w 147"/>
                      <a:gd name="T15" fmla="*/ 87 h 111"/>
                      <a:gd name="T16" fmla="*/ 30 w 147"/>
                      <a:gd name="T17" fmla="*/ 72 h 111"/>
                      <a:gd name="T18" fmla="*/ 20 w 147"/>
                      <a:gd name="T19" fmla="*/ 53 h 111"/>
                      <a:gd name="T20" fmla="*/ 9 w 147"/>
                      <a:gd name="T21" fmla="*/ 59 h 111"/>
                      <a:gd name="T22" fmla="*/ 0 w 147"/>
                      <a:gd name="T23" fmla="*/ 0 h 111"/>
                      <a:gd name="T24" fmla="*/ 60 w 147"/>
                      <a:gd name="T25" fmla="*/ 18 h 111"/>
                      <a:gd name="T26" fmla="*/ 45 w 147"/>
                      <a:gd name="T27" fmla="*/ 26 h 111"/>
                      <a:gd name="T28" fmla="*/ 45 w 147"/>
                      <a:gd name="T29" fmla="*/ 29 h 111"/>
                      <a:gd name="T30" fmla="*/ 45 w 147"/>
                      <a:gd name="T31" fmla="*/ 33 h 111"/>
                      <a:gd name="T32" fmla="*/ 47 w 147"/>
                      <a:gd name="T33" fmla="*/ 41 h 111"/>
                      <a:gd name="T34" fmla="*/ 51 w 147"/>
                      <a:gd name="T35" fmla="*/ 51 h 111"/>
                      <a:gd name="T36" fmla="*/ 59 w 147"/>
                      <a:gd name="T37" fmla="*/ 63 h 111"/>
                      <a:gd name="T38" fmla="*/ 71 w 147"/>
                      <a:gd name="T39" fmla="*/ 75 h 111"/>
                      <a:gd name="T40" fmla="*/ 88 w 147"/>
                      <a:gd name="T41" fmla="*/ 87 h 111"/>
                      <a:gd name="T42" fmla="*/ 114 w 147"/>
                      <a:gd name="T43" fmla="*/ 99 h 111"/>
                      <a:gd name="T44" fmla="*/ 147 w 147"/>
                      <a:gd name="T45" fmla="*/ 111 h 11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7"/>
                      <a:gd name="T70" fmla="*/ 0 h 111"/>
                      <a:gd name="T71" fmla="*/ 147 w 147"/>
                      <a:gd name="T72" fmla="*/ 111 h 11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7" h="111">
                        <a:moveTo>
                          <a:pt x="147" y="111"/>
                        </a:moveTo>
                        <a:lnTo>
                          <a:pt x="144" y="111"/>
                        </a:lnTo>
                        <a:lnTo>
                          <a:pt x="133" y="111"/>
                        </a:lnTo>
                        <a:lnTo>
                          <a:pt x="120" y="111"/>
                        </a:lnTo>
                        <a:lnTo>
                          <a:pt x="102" y="109"/>
                        </a:lnTo>
                        <a:lnTo>
                          <a:pt x="84" y="105"/>
                        </a:lnTo>
                        <a:lnTo>
                          <a:pt x="65" y="97"/>
                        </a:lnTo>
                        <a:lnTo>
                          <a:pt x="47" y="87"/>
                        </a:lnTo>
                        <a:lnTo>
                          <a:pt x="30" y="72"/>
                        </a:lnTo>
                        <a:lnTo>
                          <a:pt x="20" y="53"/>
                        </a:lnTo>
                        <a:lnTo>
                          <a:pt x="9" y="59"/>
                        </a:lnTo>
                        <a:lnTo>
                          <a:pt x="0" y="0"/>
                        </a:lnTo>
                        <a:lnTo>
                          <a:pt x="60" y="18"/>
                        </a:lnTo>
                        <a:lnTo>
                          <a:pt x="45" y="26"/>
                        </a:lnTo>
                        <a:lnTo>
                          <a:pt x="45" y="29"/>
                        </a:lnTo>
                        <a:lnTo>
                          <a:pt x="45" y="33"/>
                        </a:lnTo>
                        <a:lnTo>
                          <a:pt x="47" y="41"/>
                        </a:lnTo>
                        <a:lnTo>
                          <a:pt x="51" y="51"/>
                        </a:lnTo>
                        <a:lnTo>
                          <a:pt x="59" y="63"/>
                        </a:lnTo>
                        <a:lnTo>
                          <a:pt x="71" y="75"/>
                        </a:lnTo>
                        <a:lnTo>
                          <a:pt x="88" y="87"/>
                        </a:lnTo>
                        <a:lnTo>
                          <a:pt x="114" y="99"/>
                        </a:lnTo>
                        <a:lnTo>
                          <a:pt x="147" y="11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289"/>
                  <p:cNvSpPr>
                    <a:spLocks/>
                  </p:cNvSpPr>
                  <p:nvPr/>
                </p:nvSpPr>
                <p:spPr bwMode="auto">
                  <a:xfrm>
                    <a:off x="3059176" y="3016024"/>
                    <a:ext cx="483616" cy="229394"/>
                  </a:xfrm>
                  <a:custGeom>
                    <a:avLst/>
                    <a:gdLst>
                      <a:gd name="T0" fmla="*/ 0 w 168"/>
                      <a:gd name="T1" fmla="*/ 0 h 99"/>
                      <a:gd name="T2" fmla="*/ 2 w 168"/>
                      <a:gd name="T3" fmla="*/ 5 h 99"/>
                      <a:gd name="T4" fmla="*/ 6 w 168"/>
                      <a:gd name="T5" fmla="*/ 12 h 99"/>
                      <a:gd name="T6" fmla="*/ 14 w 168"/>
                      <a:gd name="T7" fmla="*/ 24 h 99"/>
                      <a:gd name="T8" fmla="*/ 23 w 168"/>
                      <a:gd name="T9" fmla="*/ 39 h 99"/>
                      <a:gd name="T10" fmla="*/ 36 w 168"/>
                      <a:gd name="T11" fmla="*/ 54 h 99"/>
                      <a:gd name="T12" fmla="*/ 51 w 168"/>
                      <a:gd name="T13" fmla="*/ 67 h 99"/>
                      <a:gd name="T14" fmla="*/ 69 w 168"/>
                      <a:gd name="T15" fmla="*/ 78 h 99"/>
                      <a:gd name="T16" fmla="*/ 90 w 168"/>
                      <a:gd name="T17" fmla="*/ 85 h 99"/>
                      <a:gd name="T18" fmla="*/ 112 w 168"/>
                      <a:gd name="T19" fmla="*/ 85 h 99"/>
                      <a:gd name="T20" fmla="*/ 111 w 168"/>
                      <a:gd name="T21" fmla="*/ 99 h 99"/>
                      <a:gd name="T22" fmla="*/ 168 w 168"/>
                      <a:gd name="T23" fmla="*/ 78 h 99"/>
                      <a:gd name="T24" fmla="*/ 124 w 168"/>
                      <a:gd name="T25" fmla="*/ 34 h 99"/>
                      <a:gd name="T26" fmla="*/ 123 w 168"/>
                      <a:gd name="T27" fmla="*/ 51 h 99"/>
                      <a:gd name="T28" fmla="*/ 121 w 168"/>
                      <a:gd name="T29" fmla="*/ 51 h 99"/>
                      <a:gd name="T30" fmla="*/ 117 w 168"/>
                      <a:gd name="T31" fmla="*/ 54 h 99"/>
                      <a:gd name="T32" fmla="*/ 109 w 168"/>
                      <a:gd name="T33" fmla="*/ 55 h 99"/>
                      <a:gd name="T34" fmla="*/ 99 w 168"/>
                      <a:gd name="T35" fmla="*/ 57 h 99"/>
                      <a:gd name="T36" fmla="*/ 86 w 168"/>
                      <a:gd name="T37" fmla="*/ 55 h 99"/>
                      <a:gd name="T38" fmla="*/ 69 w 168"/>
                      <a:gd name="T39" fmla="*/ 51 h 99"/>
                      <a:gd name="T40" fmla="*/ 50 w 168"/>
                      <a:gd name="T41" fmla="*/ 40 h 99"/>
                      <a:gd name="T42" fmla="*/ 26 w 168"/>
                      <a:gd name="T43" fmla="*/ 24 h 99"/>
                      <a:gd name="T44" fmla="*/ 0 w 168"/>
                      <a:gd name="T45" fmla="*/ 0 h 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8"/>
                      <a:gd name="T70" fmla="*/ 0 h 99"/>
                      <a:gd name="T71" fmla="*/ 168 w 168"/>
                      <a:gd name="T72" fmla="*/ 99 h 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8" h="99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6" y="12"/>
                        </a:lnTo>
                        <a:lnTo>
                          <a:pt x="14" y="24"/>
                        </a:lnTo>
                        <a:lnTo>
                          <a:pt x="23" y="39"/>
                        </a:lnTo>
                        <a:lnTo>
                          <a:pt x="36" y="54"/>
                        </a:lnTo>
                        <a:lnTo>
                          <a:pt x="51" y="67"/>
                        </a:lnTo>
                        <a:lnTo>
                          <a:pt x="69" y="78"/>
                        </a:lnTo>
                        <a:lnTo>
                          <a:pt x="90" y="85"/>
                        </a:lnTo>
                        <a:lnTo>
                          <a:pt x="112" y="85"/>
                        </a:lnTo>
                        <a:lnTo>
                          <a:pt x="111" y="99"/>
                        </a:lnTo>
                        <a:lnTo>
                          <a:pt x="168" y="78"/>
                        </a:lnTo>
                        <a:lnTo>
                          <a:pt x="124" y="34"/>
                        </a:lnTo>
                        <a:lnTo>
                          <a:pt x="123" y="51"/>
                        </a:lnTo>
                        <a:lnTo>
                          <a:pt x="121" y="51"/>
                        </a:lnTo>
                        <a:lnTo>
                          <a:pt x="117" y="54"/>
                        </a:lnTo>
                        <a:lnTo>
                          <a:pt x="109" y="55"/>
                        </a:lnTo>
                        <a:lnTo>
                          <a:pt x="99" y="57"/>
                        </a:lnTo>
                        <a:lnTo>
                          <a:pt x="86" y="55"/>
                        </a:lnTo>
                        <a:lnTo>
                          <a:pt x="69" y="51"/>
                        </a:lnTo>
                        <a:lnTo>
                          <a:pt x="50" y="40"/>
                        </a:lnTo>
                        <a:lnTo>
                          <a:pt x="2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90"/>
                  <p:cNvSpPr>
                    <a:spLocks/>
                  </p:cNvSpPr>
                  <p:nvPr/>
                </p:nvSpPr>
                <p:spPr bwMode="auto">
                  <a:xfrm>
                    <a:off x="3076448" y="3034561"/>
                    <a:ext cx="474980" cy="234029"/>
                  </a:xfrm>
                  <a:custGeom>
                    <a:avLst/>
                    <a:gdLst>
                      <a:gd name="T0" fmla="*/ 0 w 165"/>
                      <a:gd name="T1" fmla="*/ 0 h 101"/>
                      <a:gd name="T2" fmla="*/ 2 w 165"/>
                      <a:gd name="T3" fmla="*/ 2 h 101"/>
                      <a:gd name="T4" fmla="*/ 6 w 165"/>
                      <a:gd name="T5" fmla="*/ 11 h 101"/>
                      <a:gd name="T6" fmla="*/ 12 w 165"/>
                      <a:gd name="T7" fmla="*/ 23 h 101"/>
                      <a:gd name="T8" fmla="*/ 21 w 165"/>
                      <a:gd name="T9" fmla="*/ 38 h 101"/>
                      <a:gd name="T10" fmla="*/ 33 w 165"/>
                      <a:gd name="T11" fmla="*/ 53 h 101"/>
                      <a:gd name="T12" fmla="*/ 48 w 165"/>
                      <a:gd name="T13" fmla="*/ 68 h 101"/>
                      <a:gd name="T14" fmla="*/ 66 w 165"/>
                      <a:gd name="T15" fmla="*/ 79 h 101"/>
                      <a:gd name="T16" fmla="*/ 85 w 165"/>
                      <a:gd name="T17" fmla="*/ 86 h 101"/>
                      <a:gd name="T18" fmla="*/ 109 w 165"/>
                      <a:gd name="T19" fmla="*/ 88 h 101"/>
                      <a:gd name="T20" fmla="*/ 108 w 165"/>
                      <a:gd name="T21" fmla="*/ 101 h 101"/>
                      <a:gd name="T22" fmla="*/ 165 w 165"/>
                      <a:gd name="T23" fmla="*/ 83 h 101"/>
                      <a:gd name="T24" fmla="*/ 123 w 165"/>
                      <a:gd name="T25" fmla="*/ 37 h 101"/>
                      <a:gd name="T26" fmla="*/ 120 w 165"/>
                      <a:gd name="T27" fmla="*/ 53 h 101"/>
                      <a:gd name="T28" fmla="*/ 118 w 165"/>
                      <a:gd name="T29" fmla="*/ 55 h 101"/>
                      <a:gd name="T30" fmla="*/ 114 w 165"/>
                      <a:gd name="T31" fmla="*/ 56 h 101"/>
                      <a:gd name="T32" fmla="*/ 106 w 165"/>
                      <a:gd name="T33" fmla="*/ 58 h 101"/>
                      <a:gd name="T34" fmla="*/ 96 w 165"/>
                      <a:gd name="T35" fmla="*/ 59 h 101"/>
                      <a:gd name="T36" fmla="*/ 82 w 165"/>
                      <a:gd name="T37" fmla="*/ 58 h 101"/>
                      <a:gd name="T38" fmla="*/ 66 w 165"/>
                      <a:gd name="T39" fmla="*/ 52 h 101"/>
                      <a:gd name="T40" fmla="*/ 47 w 165"/>
                      <a:gd name="T41" fmla="*/ 41 h 101"/>
                      <a:gd name="T42" fmla="*/ 26 w 165"/>
                      <a:gd name="T43" fmla="*/ 23 h 101"/>
                      <a:gd name="T44" fmla="*/ 0 w 165"/>
                      <a:gd name="T45" fmla="*/ 0 h 10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5"/>
                      <a:gd name="T70" fmla="*/ 0 h 101"/>
                      <a:gd name="T71" fmla="*/ 165 w 165"/>
                      <a:gd name="T72" fmla="*/ 101 h 10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5" h="101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6" y="11"/>
                        </a:lnTo>
                        <a:lnTo>
                          <a:pt x="12" y="23"/>
                        </a:lnTo>
                        <a:lnTo>
                          <a:pt x="21" y="38"/>
                        </a:lnTo>
                        <a:lnTo>
                          <a:pt x="33" y="53"/>
                        </a:lnTo>
                        <a:lnTo>
                          <a:pt x="48" y="68"/>
                        </a:lnTo>
                        <a:lnTo>
                          <a:pt x="66" y="79"/>
                        </a:lnTo>
                        <a:lnTo>
                          <a:pt x="85" y="86"/>
                        </a:lnTo>
                        <a:lnTo>
                          <a:pt x="109" y="88"/>
                        </a:lnTo>
                        <a:lnTo>
                          <a:pt x="108" y="101"/>
                        </a:lnTo>
                        <a:lnTo>
                          <a:pt x="165" y="83"/>
                        </a:lnTo>
                        <a:lnTo>
                          <a:pt x="123" y="37"/>
                        </a:lnTo>
                        <a:lnTo>
                          <a:pt x="120" y="53"/>
                        </a:lnTo>
                        <a:lnTo>
                          <a:pt x="118" y="55"/>
                        </a:lnTo>
                        <a:lnTo>
                          <a:pt x="114" y="56"/>
                        </a:lnTo>
                        <a:lnTo>
                          <a:pt x="106" y="58"/>
                        </a:lnTo>
                        <a:lnTo>
                          <a:pt x="96" y="59"/>
                        </a:lnTo>
                        <a:lnTo>
                          <a:pt x="82" y="58"/>
                        </a:lnTo>
                        <a:lnTo>
                          <a:pt x="66" y="52"/>
                        </a:lnTo>
                        <a:lnTo>
                          <a:pt x="47" y="41"/>
                        </a:lnTo>
                        <a:lnTo>
                          <a:pt x="26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91"/>
                  <p:cNvSpPr>
                    <a:spLocks/>
                  </p:cNvSpPr>
                  <p:nvPr/>
                </p:nvSpPr>
                <p:spPr bwMode="auto">
                  <a:xfrm>
                    <a:off x="4843949" y="3864088"/>
                    <a:ext cx="544068" cy="322079"/>
                  </a:xfrm>
                  <a:custGeom>
                    <a:avLst/>
                    <a:gdLst>
                      <a:gd name="T0" fmla="*/ 32 w 189"/>
                      <a:gd name="T1" fmla="*/ 139 h 139"/>
                      <a:gd name="T2" fmla="*/ 189 w 189"/>
                      <a:gd name="T3" fmla="*/ 43 h 139"/>
                      <a:gd name="T4" fmla="*/ 189 w 189"/>
                      <a:gd name="T5" fmla="*/ 27 h 139"/>
                      <a:gd name="T6" fmla="*/ 186 w 189"/>
                      <a:gd name="T7" fmla="*/ 15 h 139"/>
                      <a:gd name="T8" fmla="*/ 180 w 189"/>
                      <a:gd name="T9" fmla="*/ 7 h 139"/>
                      <a:gd name="T10" fmla="*/ 174 w 189"/>
                      <a:gd name="T11" fmla="*/ 3 h 139"/>
                      <a:gd name="T12" fmla="*/ 168 w 189"/>
                      <a:gd name="T13" fmla="*/ 1 h 139"/>
                      <a:gd name="T14" fmla="*/ 162 w 189"/>
                      <a:gd name="T15" fmla="*/ 0 h 139"/>
                      <a:gd name="T16" fmla="*/ 158 w 189"/>
                      <a:gd name="T17" fmla="*/ 0 h 139"/>
                      <a:gd name="T18" fmla="*/ 156 w 189"/>
                      <a:gd name="T19" fmla="*/ 1 h 139"/>
                      <a:gd name="T20" fmla="*/ 0 w 189"/>
                      <a:gd name="T21" fmla="*/ 96 h 139"/>
                      <a:gd name="T22" fmla="*/ 1 w 189"/>
                      <a:gd name="T23" fmla="*/ 94 h 139"/>
                      <a:gd name="T24" fmla="*/ 6 w 189"/>
                      <a:gd name="T25" fmla="*/ 93 h 139"/>
                      <a:gd name="T26" fmla="*/ 11 w 189"/>
                      <a:gd name="T27" fmla="*/ 91 h 139"/>
                      <a:gd name="T28" fmla="*/ 17 w 189"/>
                      <a:gd name="T29" fmla="*/ 90 h 139"/>
                      <a:gd name="T30" fmla="*/ 23 w 189"/>
                      <a:gd name="T31" fmla="*/ 91 h 139"/>
                      <a:gd name="T32" fmla="*/ 29 w 189"/>
                      <a:gd name="T33" fmla="*/ 96 h 139"/>
                      <a:gd name="T34" fmla="*/ 34 w 189"/>
                      <a:gd name="T35" fmla="*/ 105 h 139"/>
                      <a:gd name="T36" fmla="*/ 34 w 189"/>
                      <a:gd name="T37" fmla="*/ 118 h 139"/>
                      <a:gd name="T38" fmla="*/ 32 w 189"/>
                      <a:gd name="T39" fmla="*/ 139 h 1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9"/>
                      <a:gd name="T61" fmla="*/ 0 h 139"/>
                      <a:gd name="T62" fmla="*/ 189 w 189"/>
                      <a:gd name="T63" fmla="*/ 139 h 13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9" h="139">
                        <a:moveTo>
                          <a:pt x="32" y="139"/>
                        </a:moveTo>
                        <a:lnTo>
                          <a:pt x="189" y="43"/>
                        </a:lnTo>
                        <a:lnTo>
                          <a:pt x="189" y="27"/>
                        </a:lnTo>
                        <a:lnTo>
                          <a:pt x="186" y="15"/>
                        </a:lnTo>
                        <a:lnTo>
                          <a:pt x="180" y="7"/>
                        </a:lnTo>
                        <a:lnTo>
                          <a:pt x="174" y="3"/>
                        </a:lnTo>
                        <a:lnTo>
                          <a:pt x="168" y="1"/>
                        </a:lnTo>
                        <a:lnTo>
                          <a:pt x="162" y="0"/>
                        </a:lnTo>
                        <a:lnTo>
                          <a:pt x="158" y="0"/>
                        </a:lnTo>
                        <a:lnTo>
                          <a:pt x="156" y="1"/>
                        </a:lnTo>
                        <a:lnTo>
                          <a:pt x="0" y="96"/>
                        </a:lnTo>
                        <a:lnTo>
                          <a:pt x="1" y="94"/>
                        </a:lnTo>
                        <a:lnTo>
                          <a:pt x="6" y="93"/>
                        </a:lnTo>
                        <a:lnTo>
                          <a:pt x="11" y="91"/>
                        </a:lnTo>
                        <a:lnTo>
                          <a:pt x="17" y="90"/>
                        </a:lnTo>
                        <a:lnTo>
                          <a:pt x="23" y="91"/>
                        </a:lnTo>
                        <a:lnTo>
                          <a:pt x="29" y="96"/>
                        </a:lnTo>
                        <a:lnTo>
                          <a:pt x="34" y="105"/>
                        </a:lnTo>
                        <a:lnTo>
                          <a:pt x="34" y="118"/>
                        </a:lnTo>
                        <a:lnTo>
                          <a:pt x="32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292"/>
                  <p:cNvSpPr>
                    <a:spLocks/>
                  </p:cNvSpPr>
                  <p:nvPr/>
                </p:nvSpPr>
                <p:spPr bwMode="auto">
                  <a:xfrm>
                    <a:off x="4843949" y="3864088"/>
                    <a:ext cx="544068" cy="322079"/>
                  </a:xfrm>
                  <a:custGeom>
                    <a:avLst/>
                    <a:gdLst>
                      <a:gd name="T0" fmla="*/ 32 w 189"/>
                      <a:gd name="T1" fmla="*/ 139 h 139"/>
                      <a:gd name="T2" fmla="*/ 189 w 189"/>
                      <a:gd name="T3" fmla="*/ 43 h 139"/>
                      <a:gd name="T4" fmla="*/ 189 w 189"/>
                      <a:gd name="T5" fmla="*/ 27 h 139"/>
                      <a:gd name="T6" fmla="*/ 186 w 189"/>
                      <a:gd name="T7" fmla="*/ 15 h 139"/>
                      <a:gd name="T8" fmla="*/ 180 w 189"/>
                      <a:gd name="T9" fmla="*/ 7 h 139"/>
                      <a:gd name="T10" fmla="*/ 174 w 189"/>
                      <a:gd name="T11" fmla="*/ 3 h 139"/>
                      <a:gd name="T12" fmla="*/ 168 w 189"/>
                      <a:gd name="T13" fmla="*/ 1 h 139"/>
                      <a:gd name="T14" fmla="*/ 162 w 189"/>
                      <a:gd name="T15" fmla="*/ 0 h 139"/>
                      <a:gd name="T16" fmla="*/ 158 w 189"/>
                      <a:gd name="T17" fmla="*/ 0 h 139"/>
                      <a:gd name="T18" fmla="*/ 156 w 189"/>
                      <a:gd name="T19" fmla="*/ 1 h 139"/>
                      <a:gd name="T20" fmla="*/ 0 w 189"/>
                      <a:gd name="T21" fmla="*/ 96 h 139"/>
                      <a:gd name="T22" fmla="*/ 1 w 189"/>
                      <a:gd name="T23" fmla="*/ 94 h 139"/>
                      <a:gd name="T24" fmla="*/ 6 w 189"/>
                      <a:gd name="T25" fmla="*/ 93 h 139"/>
                      <a:gd name="T26" fmla="*/ 11 w 189"/>
                      <a:gd name="T27" fmla="*/ 91 h 139"/>
                      <a:gd name="T28" fmla="*/ 17 w 189"/>
                      <a:gd name="T29" fmla="*/ 90 h 139"/>
                      <a:gd name="T30" fmla="*/ 23 w 189"/>
                      <a:gd name="T31" fmla="*/ 91 h 139"/>
                      <a:gd name="T32" fmla="*/ 29 w 189"/>
                      <a:gd name="T33" fmla="*/ 96 h 139"/>
                      <a:gd name="T34" fmla="*/ 34 w 189"/>
                      <a:gd name="T35" fmla="*/ 105 h 139"/>
                      <a:gd name="T36" fmla="*/ 34 w 189"/>
                      <a:gd name="T37" fmla="*/ 118 h 139"/>
                      <a:gd name="T38" fmla="*/ 32 w 189"/>
                      <a:gd name="T39" fmla="*/ 139 h 1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9"/>
                      <a:gd name="T61" fmla="*/ 0 h 139"/>
                      <a:gd name="T62" fmla="*/ 189 w 189"/>
                      <a:gd name="T63" fmla="*/ 139 h 13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9" h="139">
                        <a:moveTo>
                          <a:pt x="32" y="139"/>
                        </a:moveTo>
                        <a:lnTo>
                          <a:pt x="189" y="43"/>
                        </a:lnTo>
                        <a:lnTo>
                          <a:pt x="189" y="27"/>
                        </a:lnTo>
                        <a:lnTo>
                          <a:pt x="186" y="15"/>
                        </a:lnTo>
                        <a:lnTo>
                          <a:pt x="180" y="7"/>
                        </a:lnTo>
                        <a:lnTo>
                          <a:pt x="174" y="3"/>
                        </a:lnTo>
                        <a:lnTo>
                          <a:pt x="168" y="1"/>
                        </a:lnTo>
                        <a:lnTo>
                          <a:pt x="162" y="0"/>
                        </a:lnTo>
                        <a:lnTo>
                          <a:pt x="158" y="0"/>
                        </a:lnTo>
                        <a:lnTo>
                          <a:pt x="156" y="1"/>
                        </a:lnTo>
                        <a:lnTo>
                          <a:pt x="0" y="96"/>
                        </a:lnTo>
                        <a:lnTo>
                          <a:pt x="1" y="94"/>
                        </a:lnTo>
                        <a:lnTo>
                          <a:pt x="6" y="93"/>
                        </a:lnTo>
                        <a:lnTo>
                          <a:pt x="11" y="91"/>
                        </a:lnTo>
                        <a:lnTo>
                          <a:pt x="17" y="90"/>
                        </a:lnTo>
                        <a:lnTo>
                          <a:pt x="23" y="91"/>
                        </a:lnTo>
                        <a:lnTo>
                          <a:pt x="29" y="96"/>
                        </a:lnTo>
                        <a:lnTo>
                          <a:pt x="34" y="105"/>
                        </a:lnTo>
                        <a:lnTo>
                          <a:pt x="34" y="118"/>
                        </a:lnTo>
                        <a:lnTo>
                          <a:pt x="32" y="13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93"/>
                  <p:cNvSpPr>
                    <a:spLocks/>
                  </p:cNvSpPr>
                  <p:nvPr/>
                </p:nvSpPr>
                <p:spPr bwMode="auto">
                  <a:xfrm>
                    <a:off x="4855464" y="3866405"/>
                    <a:ext cx="529675" cy="308176"/>
                  </a:xfrm>
                  <a:custGeom>
                    <a:avLst/>
                    <a:gdLst>
                      <a:gd name="T0" fmla="*/ 154 w 184"/>
                      <a:gd name="T1" fmla="*/ 0 h 133"/>
                      <a:gd name="T2" fmla="*/ 155 w 184"/>
                      <a:gd name="T3" fmla="*/ 0 h 133"/>
                      <a:gd name="T4" fmla="*/ 161 w 184"/>
                      <a:gd name="T5" fmla="*/ 0 h 133"/>
                      <a:gd name="T6" fmla="*/ 167 w 184"/>
                      <a:gd name="T7" fmla="*/ 2 h 133"/>
                      <a:gd name="T8" fmla="*/ 173 w 184"/>
                      <a:gd name="T9" fmla="*/ 5 h 133"/>
                      <a:gd name="T10" fmla="*/ 179 w 184"/>
                      <a:gd name="T11" fmla="*/ 12 h 133"/>
                      <a:gd name="T12" fmla="*/ 184 w 184"/>
                      <a:gd name="T13" fmla="*/ 23 h 133"/>
                      <a:gd name="T14" fmla="*/ 184 w 184"/>
                      <a:gd name="T15" fmla="*/ 39 h 133"/>
                      <a:gd name="T16" fmla="*/ 28 w 184"/>
                      <a:gd name="T17" fmla="*/ 133 h 133"/>
                      <a:gd name="T18" fmla="*/ 31 w 184"/>
                      <a:gd name="T19" fmla="*/ 115 h 133"/>
                      <a:gd name="T20" fmla="*/ 30 w 184"/>
                      <a:gd name="T21" fmla="*/ 104 h 133"/>
                      <a:gd name="T22" fmla="*/ 27 w 184"/>
                      <a:gd name="T23" fmla="*/ 96 h 133"/>
                      <a:gd name="T24" fmla="*/ 22 w 184"/>
                      <a:gd name="T25" fmla="*/ 92 h 133"/>
                      <a:gd name="T26" fmla="*/ 16 w 184"/>
                      <a:gd name="T27" fmla="*/ 90 h 133"/>
                      <a:gd name="T28" fmla="*/ 10 w 184"/>
                      <a:gd name="T29" fmla="*/ 90 h 133"/>
                      <a:gd name="T30" fmla="*/ 5 w 184"/>
                      <a:gd name="T31" fmla="*/ 92 h 133"/>
                      <a:gd name="T32" fmla="*/ 2 w 184"/>
                      <a:gd name="T33" fmla="*/ 93 h 133"/>
                      <a:gd name="T34" fmla="*/ 0 w 184"/>
                      <a:gd name="T35" fmla="*/ 93 h 133"/>
                      <a:gd name="T36" fmla="*/ 154 w 184"/>
                      <a:gd name="T37" fmla="*/ 0 h 1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4"/>
                      <a:gd name="T58" fmla="*/ 0 h 133"/>
                      <a:gd name="T59" fmla="*/ 184 w 184"/>
                      <a:gd name="T60" fmla="*/ 133 h 1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4" h="133">
                        <a:moveTo>
                          <a:pt x="154" y="0"/>
                        </a:moveTo>
                        <a:lnTo>
                          <a:pt x="155" y="0"/>
                        </a:lnTo>
                        <a:lnTo>
                          <a:pt x="161" y="0"/>
                        </a:lnTo>
                        <a:lnTo>
                          <a:pt x="167" y="2"/>
                        </a:lnTo>
                        <a:lnTo>
                          <a:pt x="173" y="5"/>
                        </a:lnTo>
                        <a:lnTo>
                          <a:pt x="179" y="12"/>
                        </a:lnTo>
                        <a:lnTo>
                          <a:pt x="184" y="23"/>
                        </a:lnTo>
                        <a:lnTo>
                          <a:pt x="184" y="39"/>
                        </a:lnTo>
                        <a:lnTo>
                          <a:pt x="28" y="133"/>
                        </a:lnTo>
                        <a:lnTo>
                          <a:pt x="31" y="115"/>
                        </a:lnTo>
                        <a:lnTo>
                          <a:pt x="30" y="104"/>
                        </a:lnTo>
                        <a:lnTo>
                          <a:pt x="27" y="96"/>
                        </a:lnTo>
                        <a:lnTo>
                          <a:pt x="22" y="92"/>
                        </a:lnTo>
                        <a:lnTo>
                          <a:pt x="16" y="90"/>
                        </a:lnTo>
                        <a:lnTo>
                          <a:pt x="10" y="90"/>
                        </a:lnTo>
                        <a:lnTo>
                          <a:pt x="5" y="92"/>
                        </a:lnTo>
                        <a:lnTo>
                          <a:pt x="2" y="93"/>
                        </a:lnTo>
                        <a:lnTo>
                          <a:pt x="0" y="93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4"/>
                  <p:cNvSpPr>
                    <a:spLocks/>
                  </p:cNvSpPr>
                  <p:nvPr/>
                </p:nvSpPr>
                <p:spPr bwMode="auto">
                  <a:xfrm>
                    <a:off x="4869857" y="3866405"/>
                    <a:ext cx="509524" cy="298908"/>
                  </a:xfrm>
                  <a:custGeom>
                    <a:avLst/>
                    <a:gdLst>
                      <a:gd name="T0" fmla="*/ 150 w 177"/>
                      <a:gd name="T1" fmla="*/ 0 h 129"/>
                      <a:gd name="T2" fmla="*/ 152 w 177"/>
                      <a:gd name="T3" fmla="*/ 0 h 129"/>
                      <a:gd name="T4" fmla="*/ 156 w 177"/>
                      <a:gd name="T5" fmla="*/ 0 h 129"/>
                      <a:gd name="T6" fmla="*/ 162 w 177"/>
                      <a:gd name="T7" fmla="*/ 2 h 129"/>
                      <a:gd name="T8" fmla="*/ 168 w 177"/>
                      <a:gd name="T9" fmla="*/ 6 h 129"/>
                      <a:gd name="T10" fmla="*/ 174 w 177"/>
                      <a:gd name="T11" fmla="*/ 12 h 129"/>
                      <a:gd name="T12" fmla="*/ 177 w 177"/>
                      <a:gd name="T13" fmla="*/ 21 h 129"/>
                      <a:gd name="T14" fmla="*/ 177 w 177"/>
                      <a:gd name="T15" fmla="*/ 36 h 129"/>
                      <a:gd name="T16" fmla="*/ 25 w 177"/>
                      <a:gd name="T17" fmla="*/ 129 h 129"/>
                      <a:gd name="T18" fmla="*/ 26 w 177"/>
                      <a:gd name="T19" fmla="*/ 112 h 129"/>
                      <a:gd name="T20" fmla="*/ 25 w 177"/>
                      <a:gd name="T21" fmla="*/ 102 h 129"/>
                      <a:gd name="T22" fmla="*/ 22 w 177"/>
                      <a:gd name="T23" fmla="*/ 95 h 129"/>
                      <a:gd name="T24" fmla="*/ 16 w 177"/>
                      <a:gd name="T25" fmla="*/ 92 h 129"/>
                      <a:gd name="T26" fmla="*/ 10 w 177"/>
                      <a:gd name="T27" fmla="*/ 90 h 129"/>
                      <a:gd name="T28" fmla="*/ 4 w 177"/>
                      <a:gd name="T29" fmla="*/ 92 h 129"/>
                      <a:gd name="T30" fmla="*/ 1 w 177"/>
                      <a:gd name="T31" fmla="*/ 93 h 129"/>
                      <a:gd name="T32" fmla="*/ 0 w 177"/>
                      <a:gd name="T33" fmla="*/ 93 h 129"/>
                      <a:gd name="T34" fmla="*/ 150 w 177"/>
                      <a:gd name="T35" fmla="*/ 0 h 1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7"/>
                      <a:gd name="T55" fmla="*/ 0 h 129"/>
                      <a:gd name="T56" fmla="*/ 177 w 177"/>
                      <a:gd name="T57" fmla="*/ 129 h 1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7" h="129">
                        <a:moveTo>
                          <a:pt x="150" y="0"/>
                        </a:move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62" y="2"/>
                        </a:lnTo>
                        <a:lnTo>
                          <a:pt x="168" y="6"/>
                        </a:lnTo>
                        <a:lnTo>
                          <a:pt x="174" y="12"/>
                        </a:lnTo>
                        <a:lnTo>
                          <a:pt x="177" y="21"/>
                        </a:lnTo>
                        <a:lnTo>
                          <a:pt x="177" y="36"/>
                        </a:lnTo>
                        <a:lnTo>
                          <a:pt x="25" y="129"/>
                        </a:lnTo>
                        <a:lnTo>
                          <a:pt x="26" y="112"/>
                        </a:lnTo>
                        <a:lnTo>
                          <a:pt x="25" y="102"/>
                        </a:lnTo>
                        <a:lnTo>
                          <a:pt x="22" y="95"/>
                        </a:lnTo>
                        <a:lnTo>
                          <a:pt x="16" y="92"/>
                        </a:lnTo>
                        <a:lnTo>
                          <a:pt x="10" y="90"/>
                        </a:lnTo>
                        <a:lnTo>
                          <a:pt x="4" y="92"/>
                        </a:lnTo>
                        <a:lnTo>
                          <a:pt x="1" y="93"/>
                        </a:lnTo>
                        <a:lnTo>
                          <a:pt x="0" y="93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295"/>
                  <p:cNvSpPr>
                    <a:spLocks/>
                  </p:cNvSpPr>
                  <p:nvPr/>
                </p:nvSpPr>
                <p:spPr bwMode="auto">
                  <a:xfrm>
                    <a:off x="4881372" y="3866405"/>
                    <a:ext cx="498009" cy="287322"/>
                  </a:xfrm>
                  <a:custGeom>
                    <a:avLst/>
                    <a:gdLst>
                      <a:gd name="T0" fmla="*/ 148 w 173"/>
                      <a:gd name="T1" fmla="*/ 0 h 124"/>
                      <a:gd name="T2" fmla="*/ 151 w 173"/>
                      <a:gd name="T3" fmla="*/ 0 h 124"/>
                      <a:gd name="T4" fmla="*/ 155 w 173"/>
                      <a:gd name="T5" fmla="*/ 2 h 124"/>
                      <a:gd name="T6" fmla="*/ 161 w 173"/>
                      <a:gd name="T7" fmla="*/ 5 h 124"/>
                      <a:gd name="T8" fmla="*/ 169 w 173"/>
                      <a:gd name="T9" fmla="*/ 9 h 124"/>
                      <a:gd name="T10" fmla="*/ 172 w 173"/>
                      <a:gd name="T11" fmla="*/ 20 h 124"/>
                      <a:gd name="T12" fmla="*/ 173 w 173"/>
                      <a:gd name="T13" fmla="*/ 33 h 124"/>
                      <a:gd name="T14" fmla="*/ 22 w 173"/>
                      <a:gd name="T15" fmla="*/ 124 h 124"/>
                      <a:gd name="T16" fmla="*/ 24 w 173"/>
                      <a:gd name="T17" fmla="*/ 110 h 124"/>
                      <a:gd name="T18" fmla="*/ 21 w 173"/>
                      <a:gd name="T19" fmla="*/ 101 h 124"/>
                      <a:gd name="T20" fmla="*/ 16 w 173"/>
                      <a:gd name="T21" fmla="*/ 95 h 124"/>
                      <a:gd name="T22" fmla="*/ 10 w 173"/>
                      <a:gd name="T23" fmla="*/ 92 h 124"/>
                      <a:gd name="T24" fmla="*/ 6 w 173"/>
                      <a:gd name="T25" fmla="*/ 92 h 124"/>
                      <a:gd name="T26" fmla="*/ 1 w 173"/>
                      <a:gd name="T27" fmla="*/ 92 h 124"/>
                      <a:gd name="T28" fmla="*/ 0 w 173"/>
                      <a:gd name="T29" fmla="*/ 92 h 124"/>
                      <a:gd name="T30" fmla="*/ 148 w 173"/>
                      <a:gd name="T31" fmla="*/ 0 h 1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3"/>
                      <a:gd name="T49" fmla="*/ 0 h 124"/>
                      <a:gd name="T50" fmla="*/ 173 w 173"/>
                      <a:gd name="T51" fmla="*/ 124 h 1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3" h="124">
                        <a:moveTo>
                          <a:pt x="148" y="0"/>
                        </a:moveTo>
                        <a:lnTo>
                          <a:pt x="151" y="0"/>
                        </a:lnTo>
                        <a:lnTo>
                          <a:pt x="155" y="2"/>
                        </a:lnTo>
                        <a:lnTo>
                          <a:pt x="161" y="5"/>
                        </a:lnTo>
                        <a:lnTo>
                          <a:pt x="169" y="9"/>
                        </a:lnTo>
                        <a:lnTo>
                          <a:pt x="172" y="20"/>
                        </a:lnTo>
                        <a:lnTo>
                          <a:pt x="173" y="33"/>
                        </a:lnTo>
                        <a:lnTo>
                          <a:pt x="22" y="124"/>
                        </a:lnTo>
                        <a:lnTo>
                          <a:pt x="24" y="110"/>
                        </a:lnTo>
                        <a:lnTo>
                          <a:pt x="21" y="101"/>
                        </a:lnTo>
                        <a:lnTo>
                          <a:pt x="16" y="95"/>
                        </a:lnTo>
                        <a:lnTo>
                          <a:pt x="10" y="92"/>
                        </a:lnTo>
                        <a:lnTo>
                          <a:pt x="6" y="92"/>
                        </a:lnTo>
                        <a:lnTo>
                          <a:pt x="1" y="92"/>
                        </a:lnTo>
                        <a:lnTo>
                          <a:pt x="0" y="92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6"/>
                  <p:cNvSpPr>
                    <a:spLocks/>
                  </p:cNvSpPr>
                  <p:nvPr/>
                </p:nvSpPr>
                <p:spPr bwMode="auto">
                  <a:xfrm>
                    <a:off x="4892887" y="3871039"/>
                    <a:ext cx="483616" cy="273420"/>
                  </a:xfrm>
                  <a:custGeom>
                    <a:avLst/>
                    <a:gdLst>
                      <a:gd name="T0" fmla="*/ 147 w 168"/>
                      <a:gd name="T1" fmla="*/ 0 h 118"/>
                      <a:gd name="T2" fmla="*/ 148 w 168"/>
                      <a:gd name="T3" fmla="*/ 0 h 118"/>
                      <a:gd name="T4" fmla="*/ 153 w 168"/>
                      <a:gd name="T5" fmla="*/ 1 h 118"/>
                      <a:gd name="T6" fmla="*/ 159 w 168"/>
                      <a:gd name="T7" fmla="*/ 3 h 118"/>
                      <a:gd name="T8" fmla="*/ 163 w 168"/>
                      <a:gd name="T9" fmla="*/ 9 h 118"/>
                      <a:gd name="T10" fmla="*/ 168 w 168"/>
                      <a:gd name="T11" fmla="*/ 16 h 118"/>
                      <a:gd name="T12" fmla="*/ 168 w 168"/>
                      <a:gd name="T13" fmla="*/ 28 h 118"/>
                      <a:gd name="T14" fmla="*/ 20 w 168"/>
                      <a:gd name="T15" fmla="*/ 118 h 118"/>
                      <a:gd name="T16" fmla="*/ 20 w 168"/>
                      <a:gd name="T17" fmla="*/ 105 h 118"/>
                      <a:gd name="T18" fmla="*/ 17 w 168"/>
                      <a:gd name="T19" fmla="*/ 97 h 118"/>
                      <a:gd name="T20" fmla="*/ 12 w 168"/>
                      <a:gd name="T21" fmla="*/ 93 h 118"/>
                      <a:gd name="T22" fmla="*/ 6 w 168"/>
                      <a:gd name="T23" fmla="*/ 90 h 118"/>
                      <a:gd name="T24" fmla="*/ 2 w 168"/>
                      <a:gd name="T25" fmla="*/ 90 h 118"/>
                      <a:gd name="T26" fmla="*/ 0 w 168"/>
                      <a:gd name="T27" fmla="*/ 90 h 118"/>
                      <a:gd name="T28" fmla="*/ 147 w 168"/>
                      <a:gd name="T29" fmla="*/ 0 h 1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8"/>
                      <a:gd name="T46" fmla="*/ 0 h 118"/>
                      <a:gd name="T47" fmla="*/ 168 w 168"/>
                      <a:gd name="T48" fmla="*/ 118 h 1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8" h="118">
                        <a:moveTo>
                          <a:pt x="147" y="0"/>
                        </a:moveTo>
                        <a:lnTo>
                          <a:pt x="148" y="0"/>
                        </a:lnTo>
                        <a:lnTo>
                          <a:pt x="153" y="1"/>
                        </a:lnTo>
                        <a:lnTo>
                          <a:pt x="159" y="3"/>
                        </a:lnTo>
                        <a:lnTo>
                          <a:pt x="163" y="9"/>
                        </a:lnTo>
                        <a:lnTo>
                          <a:pt x="168" y="16"/>
                        </a:lnTo>
                        <a:lnTo>
                          <a:pt x="168" y="28"/>
                        </a:lnTo>
                        <a:lnTo>
                          <a:pt x="20" y="118"/>
                        </a:lnTo>
                        <a:lnTo>
                          <a:pt x="20" y="105"/>
                        </a:lnTo>
                        <a:lnTo>
                          <a:pt x="17" y="97"/>
                        </a:lnTo>
                        <a:lnTo>
                          <a:pt x="12" y="93"/>
                        </a:lnTo>
                        <a:lnTo>
                          <a:pt x="6" y="90"/>
                        </a:lnTo>
                        <a:lnTo>
                          <a:pt x="2" y="90"/>
                        </a:lnTo>
                        <a:lnTo>
                          <a:pt x="0" y="90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297"/>
                  <p:cNvSpPr>
                    <a:spLocks/>
                  </p:cNvSpPr>
                  <p:nvPr/>
                </p:nvSpPr>
                <p:spPr bwMode="auto">
                  <a:xfrm>
                    <a:off x="4907280" y="3871039"/>
                    <a:ext cx="469223" cy="261834"/>
                  </a:xfrm>
                  <a:custGeom>
                    <a:avLst/>
                    <a:gdLst>
                      <a:gd name="T0" fmla="*/ 143 w 163"/>
                      <a:gd name="T1" fmla="*/ 0 h 113"/>
                      <a:gd name="T2" fmla="*/ 145 w 163"/>
                      <a:gd name="T3" fmla="*/ 0 h 113"/>
                      <a:gd name="T4" fmla="*/ 151 w 163"/>
                      <a:gd name="T5" fmla="*/ 3 h 113"/>
                      <a:gd name="T6" fmla="*/ 157 w 163"/>
                      <a:gd name="T7" fmla="*/ 7 h 113"/>
                      <a:gd name="T8" fmla="*/ 161 w 163"/>
                      <a:gd name="T9" fmla="*/ 15 h 113"/>
                      <a:gd name="T10" fmla="*/ 163 w 163"/>
                      <a:gd name="T11" fmla="*/ 25 h 113"/>
                      <a:gd name="T12" fmla="*/ 16 w 163"/>
                      <a:gd name="T13" fmla="*/ 113 h 113"/>
                      <a:gd name="T14" fmla="*/ 16 w 163"/>
                      <a:gd name="T15" fmla="*/ 103 h 113"/>
                      <a:gd name="T16" fmla="*/ 12 w 163"/>
                      <a:gd name="T17" fmla="*/ 96 h 113"/>
                      <a:gd name="T18" fmla="*/ 6 w 163"/>
                      <a:gd name="T19" fmla="*/ 91 h 113"/>
                      <a:gd name="T20" fmla="*/ 1 w 163"/>
                      <a:gd name="T21" fmla="*/ 90 h 113"/>
                      <a:gd name="T22" fmla="*/ 0 w 163"/>
                      <a:gd name="T23" fmla="*/ 88 h 113"/>
                      <a:gd name="T24" fmla="*/ 143 w 163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3"/>
                      <a:gd name="T40" fmla="*/ 0 h 113"/>
                      <a:gd name="T41" fmla="*/ 163 w 163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3" h="113">
                        <a:moveTo>
                          <a:pt x="143" y="0"/>
                        </a:moveTo>
                        <a:lnTo>
                          <a:pt x="145" y="0"/>
                        </a:lnTo>
                        <a:lnTo>
                          <a:pt x="151" y="3"/>
                        </a:lnTo>
                        <a:lnTo>
                          <a:pt x="157" y="7"/>
                        </a:lnTo>
                        <a:lnTo>
                          <a:pt x="161" y="15"/>
                        </a:lnTo>
                        <a:lnTo>
                          <a:pt x="163" y="25"/>
                        </a:lnTo>
                        <a:lnTo>
                          <a:pt x="16" y="113"/>
                        </a:lnTo>
                        <a:lnTo>
                          <a:pt x="16" y="103"/>
                        </a:lnTo>
                        <a:lnTo>
                          <a:pt x="12" y="96"/>
                        </a:lnTo>
                        <a:lnTo>
                          <a:pt x="6" y="91"/>
                        </a:lnTo>
                        <a:lnTo>
                          <a:pt x="1" y="90"/>
                        </a:lnTo>
                        <a:lnTo>
                          <a:pt x="0" y="88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98"/>
                  <p:cNvSpPr>
                    <a:spLocks/>
                  </p:cNvSpPr>
                  <p:nvPr/>
                </p:nvSpPr>
                <p:spPr bwMode="auto">
                  <a:xfrm>
                    <a:off x="4918795" y="3871039"/>
                    <a:ext cx="451951" cy="252566"/>
                  </a:xfrm>
                  <a:custGeom>
                    <a:avLst/>
                    <a:gdLst>
                      <a:gd name="T0" fmla="*/ 141 w 157"/>
                      <a:gd name="T1" fmla="*/ 0 h 109"/>
                      <a:gd name="T2" fmla="*/ 141 w 157"/>
                      <a:gd name="T3" fmla="*/ 0 h 109"/>
                      <a:gd name="T4" fmla="*/ 144 w 157"/>
                      <a:gd name="T5" fmla="*/ 1 h 109"/>
                      <a:gd name="T6" fmla="*/ 147 w 157"/>
                      <a:gd name="T7" fmla="*/ 3 h 109"/>
                      <a:gd name="T8" fmla="*/ 150 w 157"/>
                      <a:gd name="T9" fmla="*/ 6 h 109"/>
                      <a:gd name="T10" fmla="*/ 153 w 157"/>
                      <a:gd name="T11" fmla="*/ 9 h 109"/>
                      <a:gd name="T12" fmla="*/ 156 w 157"/>
                      <a:gd name="T13" fmla="*/ 12 h 109"/>
                      <a:gd name="T14" fmla="*/ 157 w 157"/>
                      <a:gd name="T15" fmla="*/ 16 h 109"/>
                      <a:gd name="T16" fmla="*/ 157 w 157"/>
                      <a:gd name="T17" fmla="*/ 21 h 109"/>
                      <a:gd name="T18" fmla="*/ 14 w 157"/>
                      <a:gd name="T19" fmla="*/ 109 h 109"/>
                      <a:gd name="T20" fmla="*/ 14 w 157"/>
                      <a:gd name="T21" fmla="*/ 105 h 109"/>
                      <a:gd name="T22" fmla="*/ 12 w 157"/>
                      <a:gd name="T23" fmla="*/ 102 h 109"/>
                      <a:gd name="T24" fmla="*/ 9 w 157"/>
                      <a:gd name="T25" fmla="*/ 97 h 109"/>
                      <a:gd name="T26" fmla="*/ 8 w 157"/>
                      <a:gd name="T27" fmla="*/ 94 h 109"/>
                      <a:gd name="T28" fmla="*/ 5 w 157"/>
                      <a:gd name="T29" fmla="*/ 91 h 109"/>
                      <a:gd name="T30" fmla="*/ 2 w 157"/>
                      <a:gd name="T31" fmla="*/ 90 h 109"/>
                      <a:gd name="T32" fmla="*/ 0 w 157"/>
                      <a:gd name="T33" fmla="*/ 88 h 109"/>
                      <a:gd name="T34" fmla="*/ 0 w 157"/>
                      <a:gd name="T35" fmla="*/ 88 h 109"/>
                      <a:gd name="T36" fmla="*/ 141 w 157"/>
                      <a:gd name="T37" fmla="*/ 0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7"/>
                      <a:gd name="T58" fmla="*/ 0 h 109"/>
                      <a:gd name="T59" fmla="*/ 157 w 157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7" h="109">
                        <a:moveTo>
                          <a:pt x="141" y="0"/>
                        </a:moveTo>
                        <a:lnTo>
                          <a:pt x="141" y="0"/>
                        </a:lnTo>
                        <a:lnTo>
                          <a:pt x="144" y="1"/>
                        </a:lnTo>
                        <a:lnTo>
                          <a:pt x="147" y="3"/>
                        </a:lnTo>
                        <a:lnTo>
                          <a:pt x="150" y="6"/>
                        </a:lnTo>
                        <a:lnTo>
                          <a:pt x="153" y="9"/>
                        </a:lnTo>
                        <a:lnTo>
                          <a:pt x="156" y="12"/>
                        </a:lnTo>
                        <a:lnTo>
                          <a:pt x="157" y="16"/>
                        </a:lnTo>
                        <a:lnTo>
                          <a:pt x="157" y="21"/>
                        </a:lnTo>
                        <a:lnTo>
                          <a:pt x="14" y="109"/>
                        </a:lnTo>
                        <a:lnTo>
                          <a:pt x="14" y="105"/>
                        </a:lnTo>
                        <a:lnTo>
                          <a:pt x="12" y="102"/>
                        </a:lnTo>
                        <a:lnTo>
                          <a:pt x="9" y="97"/>
                        </a:lnTo>
                        <a:lnTo>
                          <a:pt x="8" y="94"/>
                        </a:lnTo>
                        <a:lnTo>
                          <a:pt x="5" y="91"/>
                        </a:lnTo>
                        <a:lnTo>
                          <a:pt x="2" y="90"/>
                        </a:lnTo>
                        <a:lnTo>
                          <a:pt x="0" y="88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299"/>
                  <p:cNvSpPr>
                    <a:spLocks/>
                  </p:cNvSpPr>
                  <p:nvPr/>
                </p:nvSpPr>
                <p:spPr bwMode="auto">
                  <a:xfrm>
                    <a:off x="4933188" y="3873357"/>
                    <a:ext cx="437557" cy="240980"/>
                  </a:xfrm>
                  <a:custGeom>
                    <a:avLst/>
                    <a:gdLst>
                      <a:gd name="T0" fmla="*/ 137 w 152"/>
                      <a:gd name="T1" fmla="*/ 0 h 104"/>
                      <a:gd name="T2" fmla="*/ 139 w 152"/>
                      <a:gd name="T3" fmla="*/ 0 h 104"/>
                      <a:gd name="T4" fmla="*/ 140 w 152"/>
                      <a:gd name="T5" fmla="*/ 2 h 104"/>
                      <a:gd name="T6" fmla="*/ 143 w 152"/>
                      <a:gd name="T7" fmla="*/ 3 h 104"/>
                      <a:gd name="T8" fmla="*/ 146 w 152"/>
                      <a:gd name="T9" fmla="*/ 6 h 104"/>
                      <a:gd name="T10" fmla="*/ 149 w 152"/>
                      <a:gd name="T11" fmla="*/ 9 h 104"/>
                      <a:gd name="T12" fmla="*/ 151 w 152"/>
                      <a:gd name="T13" fmla="*/ 14 h 104"/>
                      <a:gd name="T14" fmla="*/ 152 w 152"/>
                      <a:gd name="T15" fmla="*/ 17 h 104"/>
                      <a:gd name="T16" fmla="*/ 10 w 152"/>
                      <a:gd name="T17" fmla="*/ 104 h 104"/>
                      <a:gd name="T18" fmla="*/ 0 w 152"/>
                      <a:gd name="T19" fmla="*/ 86 h 104"/>
                      <a:gd name="T20" fmla="*/ 137 w 152"/>
                      <a:gd name="T21" fmla="*/ 0 h 10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4"/>
                      <a:gd name="T35" fmla="*/ 152 w 152"/>
                      <a:gd name="T36" fmla="*/ 104 h 10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4">
                        <a:moveTo>
                          <a:pt x="137" y="0"/>
                        </a:moveTo>
                        <a:lnTo>
                          <a:pt x="139" y="0"/>
                        </a:lnTo>
                        <a:lnTo>
                          <a:pt x="140" y="2"/>
                        </a:lnTo>
                        <a:lnTo>
                          <a:pt x="143" y="3"/>
                        </a:lnTo>
                        <a:lnTo>
                          <a:pt x="146" y="6"/>
                        </a:lnTo>
                        <a:lnTo>
                          <a:pt x="149" y="9"/>
                        </a:lnTo>
                        <a:lnTo>
                          <a:pt x="151" y="14"/>
                        </a:lnTo>
                        <a:lnTo>
                          <a:pt x="152" y="17"/>
                        </a:lnTo>
                        <a:lnTo>
                          <a:pt x="10" y="104"/>
                        </a:lnTo>
                        <a:lnTo>
                          <a:pt x="0" y="8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300"/>
                  <p:cNvSpPr>
                    <a:spLocks/>
                  </p:cNvSpPr>
                  <p:nvPr/>
                </p:nvSpPr>
                <p:spPr bwMode="auto">
                  <a:xfrm>
                    <a:off x="4593505" y="2582723"/>
                    <a:ext cx="541189" cy="319762"/>
                  </a:xfrm>
                  <a:custGeom>
                    <a:avLst/>
                    <a:gdLst>
                      <a:gd name="T0" fmla="*/ 31 w 188"/>
                      <a:gd name="T1" fmla="*/ 138 h 138"/>
                      <a:gd name="T2" fmla="*/ 188 w 188"/>
                      <a:gd name="T3" fmla="*/ 44 h 138"/>
                      <a:gd name="T4" fmla="*/ 188 w 188"/>
                      <a:gd name="T5" fmla="*/ 27 h 138"/>
                      <a:gd name="T6" fmla="*/ 185 w 188"/>
                      <a:gd name="T7" fmla="*/ 15 h 138"/>
                      <a:gd name="T8" fmla="*/ 181 w 188"/>
                      <a:gd name="T9" fmla="*/ 8 h 138"/>
                      <a:gd name="T10" fmla="*/ 175 w 188"/>
                      <a:gd name="T11" fmla="*/ 3 h 138"/>
                      <a:gd name="T12" fmla="*/ 167 w 188"/>
                      <a:gd name="T13" fmla="*/ 0 h 138"/>
                      <a:gd name="T14" fmla="*/ 161 w 188"/>
                      <a:gd name="T15" fmla="*/ 0 h 138"/>
                      <a:gd name="T16" fmla="*/ 158 w 188"/>
                      <a:gd name="T17" fmla="*/ 0 h 138"/>
                      <a:gd name="T18" fmla="*/ 157 w 188"/>
                      <a:gd name="T19" fmla="*/ 0 h 138"/>
                      <a:gd name="T20" fmla="*/ 0 w 188"/>
                      <a:gd name="T21" fmla="*/ 94 h 138"/>
                      <a:gd name="T22" fmla="*/ 2 w 188"/>
                      <a:gd name="T23" fmla="*/ 94 h 138"/>
                      <a:gd name="T24" fmla="*/ 5 w 188"/>
                      <a:gd name="T25" fmla="*/ 93 h 138"/>
                      <a:gd name="T26" fmla="*/ 10 w 188"/>
                      <a:gd name="T27" fmla="*/ 90 h 138"/>
                      <a:gd name="T28" fmla="*/ 18 w 188"/>
                      <a:gd name="T29" fmla="*/ 90 h 138"/>
                      <a:gd name="T30" fmla="*/ 24 w 188"/>
                      <a:gd name="T31" fmla="*/ 91 h 138"/>
                      <a:gd name="T32" fmla="*/ 30 w 188"/>
                      <a:gd name="T33" fmla="*/ 96 h 138"/>
                      <a:gd name="T34" fmla="*/ 33 w 188"/>
                      <a:gd name="T35" fmla="*/ 103 h 138"/>
                      <a:gd name="T36" fmla="*/ 34 w 188"/>
                      <a:gd name="T37" fmla="*/ 118 h 138"/>
                      <a:gd name="T38" fmla="*/ 31 w 188"/>
                      <a:gd name="T39" fmla="*/ 138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8"/>
                      <a:gd name="T61" fmla="*/ 0 h 138"/>
                      <a:gd name="T62" fmla="*/ 188 w 18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8" h="138">
                        <a:moveTo>
                          <a:pt x="31" y="138"/>
                        </a:moveTo>
                        <a:lnTo>
                          <a:pt x="188" y="44"/>
                        </a:lnTo>
                        <a:lnTo>
                          <a:pt x="188" y="27"/>
                        </a:lnTo>
                        <a:lnTo>
                          <a:pt x="185" y="15"/>
                        </a:lnTo>
                        <a:lnTo>
                          <a:pt x="181" y="8"/>
                        </a:lnTo>
                        <a:lnTo>
                          <a:pt x="175" y="3"/>
                        </a:lnTo>
                        <a:lnTo>
                          <a:pt x="167" y="0"/>
                        </a:lnTo>
                        <a:lnTo>
                          <a:pt x="161" y="0"/>
                        </a:lnTo>
                        <a:lnTo>
                          <a:pt x="158" y="0"/>
                        </a:lnTo>
                        <a:lnTo>
                          <a:pt x="157" y="0"/>
                        </a:lnTo>
                        <a:lnTo>
                          <a:pt x="0" y="94"/>
                        </a:lnTo>
                        <a:lnTo>
                          <a:pt x="2" y="94"/>
                        </a:lnTo>
                        <a:lnTo>
                          <a:pt x="5" y="93"/>
                        </a:lnTo>
                        <a:lnTo>
                          <a:pt x="10" y="90"/>
                        </a:lnTo>
                        <a:lnTo>
                          <a:pt x="18" y="90"/>
                        </a:lnTo>
                        <a:lnTo>
                          <a:pt x="24" y="91"/>
                        </a:lnTo>
                        <a:lnTo>
                          <a:pt x="30" y="96"/>
                        </a:lnTo>
                        <a:lnTo>
                          <a:pt x="33" y="103"/>
                        </a:lnTo>
                        <a:lnTo>
                          <a:pt x="34" y="118"/>
                        </a:lnTo>
                        <a:lnTo>
                          <a:pt x="3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301"/>
                  <p:cNvSpPr>
                    <a:spLocks/>
                  </p:cNvSpPr>
                  <p:nvPr/>
                </p:nvSpPr>
                <p:spPr bwMode="auto">
                  <a:xfrm>
                    <a:off x="4593505" y="2582723"/>
                    <a:ext cx="541189" cy="319762"/>
                  </a:xfrm>
                  <a:custGeom>
                    <a:avLst/>
                    <a:gdLst>
                      <a:gd name="T0" fmla="*/ 31 w 188"/>
                      <a:gd name="T1" fmla="*/ 138 h 138"/>
                      <a:gd name="T2" fmla="*/ 188 w 188"/>
                      <a:gd name="T3" fmla="*/ 44 h 138"/>
                      <a:gd name="T4" fmla="*/ 188 w 188"/>
                      <a:gd name="T5" fmla="*/ 27 h 138"/>
                      <a:gd name="T6" fmla="*/ 185 w 188"/>
                      <a:gd name="T7" fmla="*/ 15 h 138"/>
                      <a:gd name="T8" fmla="*/ 181 w 188"/>
                      <a:gd name="T9" fmla="*/ 8 h 138"/>
                      <a:gd name="T10" fmla="*/ 175 w 188"/>
                      <a:gd name="T11" fmla="*/ 3 h 138"/>
                      <a:gd name="T12" fmla="*/ 167 w 188"/>
                      <a:gd name="T13" fmla="*/ 0 h 138"/>
                      <a:gd name="T14" fmla="*/ 161 w 188"/>
                      <a:gd name="T15" fmla="*/ 0 h 138"/>
                      <a:gd name="T16" fmla="*/ 158 w 188"/>
                      <a:gd name="T17" fmla="*/ 0 h 138"/>
                      <a:gd name="T18" fmla="*/ 157 w 188"/>
                      <a:gd name="T19" fmla="*/ 0 h 138"/>
                      <a:gd name="T20" fmla="*/ 0 w 188"/>
                      <a:gd name="T21" fmla="*/ 94 h 138"/>
                      <a:gd name="T22" fmla="*/ 2 w 188"/>
                      <a:gd name="T23" fmla="*/ 94 h 138"/>
                      <a:gd name="T24" fmla="*/ 5 w 188"/>
                      <a:gd name="T25" fmla="*/ 93 h 138"/>
                      <a:gd name="T26" fmla="*/ 10 w 188"/>
                      <a:gd name="T27" fmla="*/ 90 h 138"/>
                      <a:gd name="T28" fmla="*/ 18 w 188"/>
                      <a:gd name="T29" fmla="*/ 90 h 138"/>
                      <a:gd name="T30" fmla="*/ 24 w 188"/>
                      <a:gd name="T31" fmla="*/ 91 h 138"/>
                      <a:gd name="T32" fmla="*/ 30 w 188"/>
                      <a:gd name="T33" fmla="*/ 96 h 138"/>
                      <a:gd name="T34" fmla="*/ 33 w 188"/>
                      <a:gd name="T35" fmla="*/ 103 h 138"/>
                      <a:gd name="T36" fmla="*/ 34 w 188"/>
                      <a:gd name="T37" fmla="*/ 118 h 138"/>
                      <a:gd name="T38" fmla="*/ 31 w 188"/>
                      <a:gd name="T39" fmla="*/ 138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8"/>
                      <a:gd name="T61" fmla="*/ 0 h 138"/>
                      <a:gd name="T62" fmla="*/ 188 w 18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8" h="138">
                        <a:moveTo>
                          <a:pt x="31" y="138"/>
                        </a:moveTo>
                        <a:lnTo>
                          <a:pt x="188" y="44"/>
                        </a:lnTo>
                        <a:lnTo>
                          <a:pt x="188" y="27"/>
                        </a:lnTo>
                        <a:lnTo>
                          <a:pt x="185" y="15"/>
                        </a:lnTo>
                        <a:lnTo>
                          <a:pt x="181" y="8"/>
                        </a:lnTo>
                        <a:lnTo>
                          <a:pt x="175" y="3"/>
                        </a:lnTo>
                        <a:lnTo>
                          <a:pt x="167" y="0"/>
                        </a:lnTo>
                        <a:lnTo>
                          <a:pt x="161" y="0"/>
                        </a:lnTo>
                        <a:lnTo>
                          <a:pt x="158" y="0"/>
                        </a:lnTo>
                        <a:lnTo>
                          <a:pt x="157" y="0"/>
                        </a:lnTo>
                        <a:lnTo>
                          <a:pt x="0" y="94"/>
                        </a:lnTo>
                        <a:lnTo>
                          <a:pt x="2" y="94"/>
                        </a:lnTo>
                        <a:lnTo>
                          <a:pt x="5" y="93"/>
                        </a:lnTo>
                        <a:lnTo>
                          <a:pt x="10" y="90"/>
                        </a:lnTo>
                        <a:lnTo>
                          <a:pt x="18" y="90"/>
                        </a:lnTo>
                        <a:lnTo>
                          <a:pt x="24" y="91"/>
                        </a:lnTo>
                        <a:lnTo>
                          <a:pt x="30" y="96"/>
                        </a:lnTo>
                        <a:lnTo>
                          <a:pt x="33" y="103"/>
                        </a:lnTo>
                        <a:lnTo>
                          <a:pt x="34" y="118"/>
                        </a:lnTo>
                        <a:lnTo>
                          <a:pt x="31" y="13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302"/>
                  <p:cNvSpPr>
                    <a:spLocks/>
                  </p:cNvSpPr>
                  <p:nvPr/>
                </p:nvSpPr>
                <p:spPr bwMode="auto">
                  <a:xfrm>
                    <a:off x="4602141" y="2582723"/>
                    <a:ext cx="532553" cy="308176"/>
                  </a:xfrm>
                  <a:custGeom>
                    <a:avLst/>
                    <a:gdLst>
                      <a:gd name="T0" fmla="*/ 155 w 185"/>
                      <a:gd name="T1" fmla="*/ 0 h 133"/>
                      <a:gd name="T2" fmla="*/ 157 w 185"/>
                      <a:gd name="T3" fmla="*/ 0 h 133"/>
                      <a:gd name="T4" fmla="*/ 161 w 185"/>
                      <a:gd name="T5" fmla="*/ 0 h 133"/>
                      <a:gd name="T6" fmla="*/ 169 w 185"/>
                      <a:gd name="T7" fmla="*/ 2 h 133"/>
                      <a:gd name="T8" fmla="*/ 175 w 185"/>
                      <a:gd name="T9" fmla="*/ 6 h 133"/>
                      <a:gd name="T10" fmla="*/ 181 w 185"/>
                      <a:gd name="T11" fmla="*/ 12 h 133"/>
                      <a:gd name="T12" fmla="*/ 185 w 185"/>
                      <a:gd name="T13" fmla="*/ 24 h 133"/>
                      <a:gd name="T14" fmla="*/ 185 w 185"/>
                      <a:gd name="T15" fmla="*/ 41 h 133"/>
                      <a:gd name="T16" fmla="*/ 30 w 185"/>
                      <a:gd name="T17" fmla="*/ 133 h 133"/>
                      <a:gd name="T18" fmla="*/ 33 w 185"/>
                      <a:gd name="T19" fmla="*/ 117 h 133"/>
                      <a:gd name="T20" fmla="*/ 31 w 185"/>
                      <a:gd name="T21" fmla="*/ 103 h 133"/>
                      <a:gd name="T22" fmla="*/ 28 w 185"/>
                      <a:gd name="T23" fmla="*/ 96 h 133"/>
                      <a:gd name="T24" fmla="*/ 22 w 185"/>
                      <a:gd name="T25" fmla="*/ 91 h 133"/>
                      <a:gd name="T26" fmla="*/ 16 w 185"/>
                      <a:gd name="T27" fmla="*/ 90 h 133"/>
                      <a:gd name="T28" fmla="*/ 10 w 185"/>
                      <a:gd name="T29" fmla="*/ 91 h 133"/>
                      <a:gd name="T30" fmla="*/ 6 w 185"/>
                      <a:gd name="T31" fmla="*/ 93 h 133"/>
                      <a:gd name="T32" fmla="*/ 2 w 185"/>
                      <a:gd name="T33" fmla="*/ 93 h 133"/>
                      <a:gd name="T34" fmla="*/ 0 w 185"/>
                      <a:gd name="T35" fmla="*/ 94 h 133"/>
                      <a:gd name="T36" fmla="*/ 155 w 185"/>
                      <a:gd name="T37" fmla="*/ 0 h 1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5"/>
                      <a:gd name="T58" fmla="*/ 0 h 133"/>
                      <a:gd name="T59" fmla="*/ 185 w 185"/>
                      <a:gd name="T60" fmla="*/ 133 h 1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5" h="133">
                        <a:moveTo>
                          <a:pt x="155" y="0"/>
                        </a:moveTo>
                        <a:lnTo>
                          <a:pt x="157" y="0"/>
                        </a:lnTo>
                        <a:lnTo>
                          <a:pt x="161" y="0"/>
                        </a:lnTo>
                        <a:lnTo>
                          <a:pt x="169" y="2"/>
                        </a:lnTo>
                        <a:lnTo>
                          <a:pt x="175" y="6"/>
                        </a:lnTo>
                        <a:lnTo>
                          <a:pt x="181" y="12"/>
                        </a:lnTo>
                        <a:lnTo>
                          <a:pt x="185" y="24"/>
                        </a:lnTo>
                        <a:lnTo>
                          <a:pt x="185" y="41"/>
                        </a:lnTo>
                        <a:lnTo>
                          <a:pt x="30" y="133"/>
                        </a:lnTo>
                        <a:lnTo>
                          <a:pt x="33" y="117"/>
                        </a:lnTo>
                        <a:lnTo>
                          <a:pt x="31" y="103"/>
                        </a:lnTo>
                        <a:lnTo>
                          <a:pt x="28" y="96"/>
                        </a:lnTo>
                        <a:lnTo>
                          <a:pt x="22" y="91"/>
                        </a:lnTo>
                        <a:lnTo>
                          <a:pt x="16" y="90"/>
                        </a:lnTo>
                        <a:lnTo>
                          <a:pt x="10" y="91"/>
                        </a:lnTo>
                        <a:lnTo>
                          <a:pt x="6" y="93"/>
                        </a:lnTo>
                        <a:lnTo>
                          <a:pt x="2" y="93"/>
                        </a:lnTo>
                        <a:lnTo>
                          <a:pt x="0" y="94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303"/>
                  <p:cNvSpPr>
                    <a:spLocks/>
                  </p:cNvSpPr>
                  <p:nvPr/>
                </p:nvSpPr>
                <p:spPr bwMode="auto">
                  <a:xfrm>
                    <a:off x="4613656" y="2587357"/>
                    <a:ext cx="518160" cy="294274"/>
                  </a:xfrm>
                  <a:custGeom>
                    <a:avLst/>
                    <a:gdLst>
                      <a:gd name="T0" fmla="*/ 153 w 180"/>
                      <a:gd name="T1" fmla="*/ 0 h 127"/>
                      <a:gd name="T2" fmla="*/ 154 w 180"/>
                      <a:gd name="T3" fmla="*/ 0 h 127"/>
                      <a:gd name="T4" fmla="*/ 159 w 180"/>
                      <a:gd name="T5" fmla="*/ 0 h 127"/>
                      <a:gd name="T6" fmla="*/ 165 w 180"/>
                      <a:gd name="T7" fmla="*/ 1 h 127"/>
                      <a:gd name="T8" fmla="*/ 171 w 180"/>
                      <a:gd name="T9" fmla="*/ 4 h 127"/>
                      <a:gd name="T10" fmla="*/ 177 w 180"/>
                      <a:gd name="T11" fmla="*/ 10 h 127"/>
                      <a:gd name="T12" fmla="*/ 180 w 180"/>
                      <a:gd name="T13" fmla="*/ 21 h 127"/>
                      <a:gd name="T14" fmla="*/ 180 w 180"/>
                      <a:gd name="T15" fmla="*/ 36 h 127"/>
                      <a:gd name="T16" fmla="*/ 27 w 180"/>
                      <a:gd name="T17" fmla="*/ 127 h 127"/>
                      <a:gd name="T18" fmla="*/ 29 w 180"/>
                      <a:gd name="T19" fmla="*/ 110 h 127"/>
                      <a:gd name="T20" fmla="*/ 27 w 180"/>
                      <a:gd name="T21" fmla="*/ 100 h 127"/>
                      <a:gd name="T22" fmla="*/ 23 w 180"/>
                      <a:gd name="T23" fmla="*/ 94 h 127"/>
                      <a:gd name="T24" fmla="*/ 18 w 180"/>
                      <a:gd name="T25" fmla="*/ 91 h 127"/>
                      <a:gd name="T26" fmla="*/ 12 w 180"/>
                      <a:gd name="T27" fmla="*/ 89 h 127"/>
                      <a:gd name="T28" fmla="*/ 6 w 180"/>
                      <a:gd name="T29" fmla="*/ 89 h 127"/>
                      <a:gd name="T30" fmla="*/ 3 w 180"/>
                      <a:gd name="T31" fmla="*/ 91 h 127"/>
                      <a:gd name="T32" fmla="*/ 0 w 180"/>
                      <a:gd name="T33" fmla="*/ 91 h 127"/>
                      <a:gd name="T34" fmla="*/ 153 w 180"/>
                      <a:gd name="T35" fmla="*/ 0 h 12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0"/>
                      <a:gd name="T55" fmla="*/ 0 h 127"/>
                      <a:gd name="T56" fmla="*/ 180 w 180"/>
                      <a:gd name="T57" fmla="*/ 127 h 12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0" h="127">
                        <a:moveTo>
                          <a:pt x="153" y="0"/>
                        </a:moveTo>
                        <a:lnTo>
                          <a:pt x="154" y="0"/>
                        </a:lnTo>
                        <a:lnTo>
                          <a:pt x="159" y="0"/>
                        </a:lnTo>
                        <a:lnTo>
                          <a:pt x="165" y="1"/>
                        </a:lnTo>
                        <a:lnTo>
                          <a:pt x="171" y="4"/>
                        </a:lnTo>
                        <a:lnTo>
                          <a:pt x="177" y="10"/>
                        </a:lnTo>
                        <a:lnTo>
                          <a:pt x="180" y="21"/>
                        </a:lnTo>
                        <a:lnTo>
                          <a:pt x="180" y="36"/>
                        </a:lnTo>
                        <a:lnTo>
                          <a:pt x="27" y="127"/>
                        </a:lnTo>
                        <a:lnTo>
                          <a:pt x="29" y="110"/>
                        </a:lnTo>
                        <a:lnTo>
                          <a:pt x="27" y="100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2" y="89"/>
                        </a:lnTo>
                        <a:lnTo>
                          <a:pt x="6" y="89"/>
                        </a:lnTo>
                        <a:lnTo>
                          <a:pt x="3" y="91"/>
                        </a:lnTo>
                        <a:lnTo>
                          <a:pt x="0" y="91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304"/>
                  <p:cNvSpPr>
                    <a:spLocks/>
                  </p:cNvSpPr>
                  <p:nvPr/>
                </p:nvSpPr>
                <p:spPr bwMode="auto">
                  <a:xfrm>
                    <a:off x="4628049" y="2587357"/>
                    <a:ext cx="503767" cy="282688"/>
                  </a:xfrm>
                  <a:custGeom>
                    <a:avLst/>
                    <a:gdLst>
                      <a:gd name="T0" fmla="*/ 149 w 175"/>
                      <a:gd name="T1" fmla="*/ 0 h 122"/>
                      <a:gd name="T2" fmla="*/ 151 w 175"/>
                      <a:gd name="T3" fmla="*/ 0 h 122"/>
                      <a:gd name="T4" fmla="*/ 157 w 175"/>
                      <a:gd name="T5" fmla="*/ 1 h 122"/>
                      <a:gd name="T6" fmla="*/ 163 w 175"/>
                      <a:gd name="T7" fmla="*/ 3 h 122"/>
                      <a:gd name="T8" fmla="*/ 169 w 175"/>
                      <a:gd name="T9" fmla="*/ 9 h 122"/>
                      <a:gd name="T10" fmla="*/ 173 w 175"/>
                      <a:gd name="T11" fmla="*/ 18 h 122"/>
                      <a:gd name="T12" fmla="*/ 175 w 175"/>
                      <a:gd name="T13" fmla="*/ 31 h 122"/>
                      <a:gd name="T14" fmla="*/ 24 w 175"/>
                      <a:gd name="T15" fmla="*/ 122 h 122"/>
                      <a:gd name="T16" fmla="*/ 25 w 175"/>
                      <a:gd name="T17" fmla="*/ 107 h 122"/>
                      <a:gd name="T18" fmla="*/ 22 w 175"/>
                      <a:gd name="T19" fmla="*/ 98 h 122"/>
                      <a:gd name="T20" fmla="*/ 18 w 175"/>
                      <a:gd name="T21" fmla="*/ 92 h 122"/>
                      <a:gd name="T22" fmla="*/ 12 w 175"/>
                      <a:gd name="T23" fmla="*/ 91 h 122"/>
                      <a:gd name="T24" fmla="*/ 6 w 175"/>
                      <a:gd name="T25" fmla="*/ 89 h 122"/>
                      <a:gd name="T26" fmla="*/ 3 w 175"/>
                      <a:gd name="T27" fmla="*/ 91 h 122"/>
                      <a:gd name="T28" fmla="*/ 0 w 175"/>
                      <a:gd name="T29" fmla="*/ 91 h 122"/>
                      <a:gd name="T30" fmla="*/ 149 w 175"/>
                      <a:gd name="T31" fmla="*/ 0 h 1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5"/>
                      <a:gd name="T49" fmla="*/ 0 h 122"/>
                      <a:gd name="T50" fmla="*/ 175 w 175"/>
                      <a:gd name="T51" fmla="*/ 122 h 1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5" h="122">
                        <a:moveTo>
                          <a:pt x="149" y="0"/>
                        </a:moveTo>
                        <a:lnTo>
                          <a:pt x="151" y="0"/>
                        </a:lnTo>
                        <a:lnTo>
                          <a:pt x="157" y="1"/>
                        </a:lnTo>
                        <a:lnTo>
                          <a:pt x="163" y="3"/>
                        </a:lnTo>
                        <a:lnTo>
                          <a:pt x="169" y="9"/>
                        </a:lnTo>
                        <a:lnTo>
                          <a:pt x="173" y="18"/>
                        </a:lnTo>
                        <a:lnTo>
                          <a:pt x="175" y="31"/>
                        </a:lnTo>
                        <a:lnTo>
                          <a:pt x="24" y="122"/>
                        </a:lnTo>
                        <a:lnTo>
                          <a:pt x="25" y="107"/>
                        </a:lnTo>
                        <a:lnTo>
                          <a:pt x="22" y="98"/>
                        </a:lnTo>
                        <a:lnTo>
                          <a:pt x="18" y="92"/>
                        </a:lnTo>
                        <a:lnTo>
                          <a:pt x="12" y="91"/>
                        </a:lnTo>
                        <a:lnTo>
                          <a:pt x="6" y="89"/>
                        </a:lnTo>
                        <a:lnTo>
                          <a:pt x="3" y="91"/>
                        </a:lnTo>
                        <a:lnTo>
                          <a:pt x="0" y="91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305"/>
                  <p:cNvSpPr>
                    <a:spLocks/>
                  </p:cNvSpPr>
                  <p:nvPr/>
                </p:nvSpPr>
                <p:spPr bwMode="auto">
                  <a:xfrm>
                    <a:off x="4639564" y="2587357"/>
                    <a:ext cx="486495" cy="273420"/>
                  </a:xfrm>
                  <a:custGeom>
                    <a:avLst/>
                    <a:gdLst>
                      <a:gd name="T0" fmla="*/ 147 w 169"/>
                      <a:gd name="T1" fmla="*/ 0 h 118"/>
                      <a:gd name="T2" fmla="*/ 150 w 169"/>
                      <a:gd name="T3" fmla="*/ 0 h 118"/>
                      <a:gd name="T4" fmla="*/ 153 w 169"/>
                      <a:gd name="T5" fmla="*/ 1 h 118"/>
                      <a:gd name="T6" fmla="*/ 159 w 169"/>
                      <a:gd name="T7" fmla="*/ 4 h 118"/>
                      <a:gd name="T8" fmla="*/ 165 w 169"/>
                      <a:gd name="T9" fmla="*/ 9 h 118"/>
                      <a:gd name="T10" fmla="*/ 169 w 169"/>
                      <a:gd name="T11" fmla="*/ 18 h 118"/>
                      <a:gd name="T12" fmla="*/ 169 w 169"/>
                      <a:gd name="T13" fmla="*/ 28 h 118"/>
                      <a:gd name="T14" fmla="*/ 21 w 169"/>
                      <a:gd name="T15" fmla="*/ 118 h 118"/>
                      <a:gd name="T16" fmla="*/ 21 w 169"/>
                      <a:gd name="T17" fmla="*/ 106 h 118"/>
                      <a:gd name="T18" fmla="*/ 18 w 169"/>
                      <a:gd name="T19" fmla="*/ 97 h 118"/>
                      <a:gd name="T20" fmla="*/ 14 w 169"/>
                      <a:gd name="T21" fmla="*/ 92 h 118"/>
                      <a:gd name="T22" fmla="*/ 8 w 169"/>
                      <a:gd name="T23" fmla="*/ 91 h 118"/>
                      <a:gd name="T24" fmla="*/ 3 w 169"/>
                      <a:gd name="T25" fmla="*/ 89 h 118"/>
                      <a:gd name="T26" fmla="*/ 0 w 169"/>
                      <a:gd name="T27" fmla="*/ 89 h 118"/>
                      <a:gd name="T28" fmla="*/ 147 w 169"/>
                      <a:gd name="T29" fmla="*/ 0 h 1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9"/>
                      <a:gd name="T46" fmla="*/ 0 h 118"/>
                      <a:gd name="T47" fmla="*/ 169 w 169"/>
                      <a:gd name="T48" fmla="*/ 118 h 1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9" h="118">
                        <a:moveTo>
                          <a:pt x="147" y="0"/>
                        </a:moveTo>
                        <a:lnTo>
                          <a:pt x="150" y="0"/>
                        </a:lnTo>
                        <a:lnTo>
                          <a:pt x="153" y="1"/>
                        </a:lnTo>
                        <a:lnTo>
                          <a:pt x="159" y="4"/>
                        </a:lnTo>
                        <a:lnTo>
                          <a:pt x="165" y="9"/>
                        </a:lnTo>
                        <a:lnTo>
                          <a:pt x="169" y="18"/>
                        </a:lnTo>
                        <a:lnTo>
                          <a:pt x="169" y="28"/>
                        </a:lnTo>
                        <a:lnTo>
                          <a:pt x="21" y="118"/>
                        </a:lnTo>
                        <a:lnTo>
                          <a:pt x="21" y="106"/>
                        </a:lnTo>
                        <a:lnTo>
                          <a:pt x="18" y="97"/>
                        </a:lnTo>
                        <a:lnTo>
                          <a:pt x="14" y="92"/>
                        </a:lnTo>
                        <a:lnTo>
                          <a:pt x="8" y="91"/>
                        </a:lnTo>
                        <a:lnTo>
                          <a:pt x="3" y="89"/>
                        </a:lnTo>
                        <a:lnTo>
                          <a:pt x="0" y="89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306"/>
                  <p:cNvSpPr>
                    <a:spLocks/>
                  </p:cNvSpPr>
                  <p:nvPr/>
                </p:nvSpPr>
                <p:spPr bwMode="auto">
                  <a:xfrm>
                    <a:off x="4653957" y="2587357"/>
                    <a:ext cx="469223" cy="261834"/>
                  </a:xfrm>
                  <a:custGeom>
                    <a:avLst/>
                    <a:gdLst>
                      <a:gd name="T0" fmla="*/ 143 w 163"/>
                      <a:gd name="T1" fmla="*/ 0 h 113"/>
                      <a:gd name="T2" fmla="*/ 146 w 163"/>
                      <a:gd name="T3" fmla="*/ 1 h 113"/>
                      <a:gd name="T4" fmla="*/ 151 w 163"/>
                      <a:gd name="T5" fmla="*/ 3 h 113"/>
                      <a:gd name="T6" fmla="*/ 157 w 163"/>
                      <a:gd name="T7" fmla="*/ 7 h 113"/>
                      <a:gd name="T8" fmla="*/ 163 w 163"/>
                      <a:gd name="T9" fmla="*/ 15 h 113"/>
                      <a:gd name="T10" fmla="*/ 163 w 163"/>
                      <a:gd name="T11" fmla="*/ 25 h 113"/>
                      <a:gd name="T12" fmla="*/ 18 w 163"/>
                      <a:gd name="T13" fmla="*/ 113 h 113"/>
                      <a:gd name="T14" fmla="*/ 16 w 163"/>
                      <a:gd name="T15" fmla="*/ 103 h 113"/>
                      <a:gd name="T16" fmla="*/ 13 w 163"/>
                      <a:gd name="T17" fmla="*/ 97 h 113"/>
                      <a:gd name="T18" fmla="*/ 7 w 163"/>
                      <a:gd name="T19" fmla="*/ 92 h 113"/>
                      <a:gd name="T20" fmla="*/ 3 w 163"/>
                      <a:gd name="T21" fmla="*/ 89 h 113"/>
                      <a:gd name="T22" fmla="*/ 0 w 163"/>
                      <a:gd name="T23" fmla="*/ 89 h 113"/>
                      <a:gd name="T24" fmla="*/ 143 w 163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3"/>
                      <a:gd name="T40" fmla="*/ 0 h 113"/>
                      <a:gd name="T41" fmla="*/ 163 w 163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3" h="113">
                        <a:moveTo>
                          <a:pt x="143" y="0"/>
                        </a:moveTo>
                        <a:lnTo>
                          <a:pt x="146" y="1"/>
                        </a:lnTo>
                        <a:lnTo>
                          <a:pt x="151" y="3"/>
                        </a:lnTo>
                        <a:lnTo>
                          <a:pt x="157" y="7"/>
                        </a:lnTo>
                        <a:lnTo>
                          <a:pt x="163" y="15"/>
                        </a:lnTo>
                        <a:lnTo>
                          <a:pt x="163" y="25"/>
                        </a:lnTo>
                        <a:lnTo>
                          <a:pt x="18" y="113"/>
                        </a:lnTo>
                        <a:lnTo>
                          <a:pt x="16" y="103"/>
                        </a:lnTo>
                        <a:lnTo>
                          <a:pt x="13" y="97"/>
                        </a:lnTo>
                        <a:lnTo>
                          <a:pt x="7" y="92"/>
                        </a:lnTo>
                        <a:lnTo>
                          <a:pt x="3" y="89"/>
                        </a:lnTo>
                        <a:lnTo>
                          <a:pt x="0" y="89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4665472" y="2589675"/>
                    <a:ext cx="457708" cy="250248"/>
                  </a:xfrm>
                  <a:custGeom>
                    <a:avLst/>
                    <a:gdLst>
                      <a:gd name="T0" fmla="*/ 142 w 159"/>
                      <a:gd name="T1" fmla="*/ 0 h 108"/>
                      <a:gd name="T2" fmla="*/ 142 w 159"/>
                      <a:gd name="T3" fmla="*/ 0 h 108"/>
                      <a:gd name="T4" fmla="*/ 145 w 159"/>
                      <a:gd name="T5" fmla="*/ 2 h 108"/>
                      <a:gd name="T6" fmla="*/ 147 w 159"/>
                      <a:gd name="T7" fmla="*/ 3 h 108"/>
                      <a:gd name="T8" fmla="*/ 151 w 159"/>
                      <a:gd name="T9" fmla="*/ 5 h 108"/>
                      <a:gd name="T10" fmla="*/ 154 w 159"/>
                      <a:gd name="T11" fmla="*/ 8 h 108"/>
                      <a:gd name="T12" fmla="*/ 156 w 159"/>
                      <a:gd name="T13" fmla="*/ 12 h 108"/>
                      <a:gd name="T14" fmla="*/ 159 w 159"/>
                      <a:gd name="T15" fmla="*/ 17 h 108"/>
                      <a:gd name="T16" fmla="*/ 159 w 159"/>
                      <a:gd name="T17" fmla="*/ 21 h 108"/>
                      <a:gd name="T18" fmla="*/ 14 w 159"/>
                      <a:gd name="T19" fmla="*/ 108 h 108"/>
                      <a:gd name="T20" fmla="*/ 14 w 159"/>
                      <a:gd name="T21" fmla="*/ 105 h 108"/>
                      <a:gd name="T22" fmla="*/ 14 w 159"/>
                      <a:gd name="T23" fmla="*/ 100 h 108"/>
                      <a:gd name="T24" fmla="*/ 11 w 159"/>
                      <a:gd name="T25" fmla="*/ 97 h 108"/>
                      <a:gd name="T26" fmla="*/ 8 w 159"/>
                      <a:gd name="T27" fmla="*/ 94 h 108"/>
                      <a:gd name="T28" fmla="*/ 6 w 159"/>
                      <a:gd name="T29" fmla="*/ 91 h 108"/>
                      <a:gd name="T30" fmla="*/ 3 w 159"/>
                      <a:gd name="T31" fmla="*/ 90 h 108"/>
                      <a:gd name="T32" fmla="*/ 2 w 159"/>
                      <a:gd name="T33" fmla="*/ 88 h 108"/>
                      <a:gd name="T34" fmla="*/ 0 w 159"/>
                      <a:gd name="T35" fmla="*/ 87 h 108"/>
                      <a:gd name="T36" fmla="*/ 142 w 159"/>
                      <a:gd name="T37" fmla="*/ 0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9"/>
                      <a:gd name="T58" fmla="*/ 0 h 108"/>
                      <a:gd name="T59" fmla="*/ 159 w 159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9" h="108">
                        <a:moveTo>
                          <a:pt x="142" y="0"/>
                        </a:moveTo>
                        <a:lnTo>
                          <a:pt x="142" y="0"/>
                        </a:lnTo>
                        <a:lnTo>
                          <a:pt x="145" y="2"/>
                        </a:lnTo>
                        <a:lnTo>
                          <a:pt x="147" y="3"/>
                        </a:lnTo>
                        <a:lnTo>
                          <a:pt x="151" y="5"/>
                        </a:lnTo>
                        <a:lnTo>
                          <a:pt x="154" y="8"/>
                        </a:lnTo>
                        <a:lnTo>
                          <a:pt x="156" y="12"/>
                        </a:lnTo>
                        <a:lnTo>
                          <a:pt x="159" y="17"/>
                        </a:lnTo>
                        <a:lnTo>
                          <a:pt x="159" y="21"/>
                        </a:lnTo>
                        <a:lnTo>
                          <a:pt x="14" y="108"/>
                        </a:lnTo>
                        <a:lnTo>
                          <a:pt x="14" y="105"/>
                        </a:lnTo>
                        <a:lnTo>
                          <a:pt x="14" y="100"/>
                        </a:lnTo>
                        <a:lnTo>
                          <a:pt x="11" y="97"/>
                        </a:lnTo>
                        <a:lnTo>
                          <a:pt x="8" y="94"/>
                        </a:lnTo>
                        <a:lnTo>
                          <a:pt x="6" y="91"/>
                        </a:lnTo>
                        <a:lnTo>
                          <a:pt x="3" y="90"/>
                        </a:lnTo>
                        <a:lnTo>
                          <a:pt x="2" y="88"/>
                        </a:lnTo>
                        <a:lnTo>
                          <a:pt x="0" y="87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308"/>
                  <p:cNvSpPr>
                    <a:spLocks/>
                  </p:cNvSpPr>
                  <p:nvPr/>
                </p:nvSpPr>
                <p:spPr bwMode="auto">
                  <a:xfrm>
                    <a:off x="4679865" y="2589675"/>
                    <a:ext cx="437557" cy="238663"/>
                  </a:xfrm>
                  <a:custGeom>
                    <a:avLst/>
                    <a:gdLst>
                      <a:gd name="T0" fmla="*/ 139 w 152"/>
                      <a:gd name="T1" fmla="*/ 0 h 103"/>
                      <a:gd name="T2" fmla="*/ 139 w 152"/>
                      <a:gd name="T3" fmla="*/ 0 h 103"/>
                      <a:gd name="T4" fmla="*/ 142 w 152"/>
                      <a:gd name="T5" fmla="*/ 2 h 103"/>
                      <a:gd name="T6" fmla="*/ 145 w 152"/>
                      <a:gd name="T7" fmla="*/ 5 h 103"/>
                      <a:gd name="T8" fmla="*/ 148 w 152"/>
                      <a:gd name="T9" fmla="*/ 8 h 103"/>
                      <a:gd name="T10" fmla="*/ 151 w 152"/>
                      <a:gd name="T11" fmla="*/ 11 h 103"/>
                      <a:gd name="T12" fmla="*/ 152 w 152"/>
                      <a:gd name="T13" fmla="*/ 14 h 103"/>
                      <a:gd name="T14" fmla="*/ 152 w 152"/>
                      <a:gd name="T15" fmla="*/ 18 h 103"/>
                      <a:gd name="T16" fmla="*/ 10 w 152"/>
                      <a:gd name="T17" fmla="*/ 103 h 103"/>
                      <a:gd name="T18" fmla="*/ 0 w 152"/>
                      <a:gd name="T19" fmla="*/ 87 h 103"/>
                      <a:gd name="T20" fmla="*/ 139 w 152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3"/>
                      <a:gd name="T35" fmla="*/ 152 w 152"/>
                      <a:gd name="T36" fmla="*/ 103 h 1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3">
                        <a:moveTo>
                          <a:pt x="139" y="0"/>
                        </a:moveTo>
                        <a:lnTo>
                          <a:pt x="139" y="0"/>
                        </a:lnTo>
                        <a:lnTo>
                          <a:pt x="142" y="2"/>
                        </a:lnTo>
                        <a:lnTo>
                          <a:pt x="145" y="5"/>
                        </a:lnTo>
                        <a:lnTo>
                          <a:pt x="148" y="8"/>
                        </a:lnTo>
                        <a:lnTo>
                          <a:pt x="151" y="11"/>
                        </a:lnTo>
                        <a:lnTo>
                          <a:pt x="152" y="14"/>
                        </a:lnTo>
                        <a:lnTo>
                          <a:pt x="152" y="18"/>
                        </a:lnTo>
                        <a:lnTo>
                          <a:pt x="10" y="103"/>
                        </a:lnTo>
                        <a:lnTo>
                          <a:pt x="0" y="87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9"/>
                  <p:cNvSpPr>
                    <a:spLocks/>
                  </p:cNvSpPr>
                  <p:nvPr/>
                </p:nvSpPr>
                <p:spPr bwMode="auto">
                  <a:xfrm>
                    <a:off x="4795012" y="4081897"/>
                    <a:ext cx="146812" cy="127441"/>
                  </a:xfrm>
                  <a:custGeom>
                    <a:avLst/>
                    <a:gdLst>
                      <a:gd name="T0" fmla="*/ 36 w 51"/>
                      <a:gd name="T1" fmla="*/ 52 h 55"/>
                      <a:gd name="T2" fmla="*/ 46 w 51"/>
                      <a:gd name="T3" fmla="*/ 43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4 w 51"/>
                      <a:gd name="T13" fmla="*/ 2 h 55"/>
                      <a:gd name="T14" fmla="*/ 5 w 51"/>
                      <a:gd name="T15" fmla="*/ 11 h 55"/>
                      <a:gd name="T16" fmla="*/ 0 w 51"/>
                      <a:gd name="T17" fmla="*/ 24 h 55"/>
                      <a:gd name="T18" fmla="*/ 3 w 51"/>
                      <a:gd name="T19" fmla="*/ 37 h 55"/>
                      <a:gd name="T20" fmla="*/ 11 w 51"/>
                      <a:gd name="T21" fmla="*/ 49 h 55"/>
                      <a:gd name="T22" fmla="*/ 24 w 51"/>
                      <a:gd name="T23" fmla="*/ 55 h 55"/>
                      <a:gd name="T24" fmla="*/ 36 w 51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6" y="52"/>
                        </a:moveTo>
                        <a:lnTo>
                          <a:pt x="46" y="43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4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1" y="49"/>
                        </a:lnTo>
                        <a:lnTo>
                          <a:pt x="24" y="55"/>
                        </a:lnTo>
                        <a:lnTo>
                          <a:pt x="36" y="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310"/>
                  <p:cNvSpPr>
                    <a:spLocks/>
                  </p:cNvSpPr>
                  <p:nvPr/>
                </p:nvSpPr>
                <p:spPr bwMode="auto">
                  <a:xfrm>
                    <a:off x="4795012" y="4081897"/>
                    <a:ext cx="146812" cy="127441"/>
                  </a:xfrm>
                  <a:custGeom>
                    <a:avLst/>
                    <a:gdLst>
                      <a:gd name="T0" fmla="*/ 36 w 51"/>
                      <a:gd name="T1" fmla="*/ 52 h 55"/>
                      <a:gd name="T2" fmla="*/ 46 w 51"/>
                      <a:gd name="T3" fmla="*/ 43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4 w 51"/>
                      <a:gd name="T13" fmla="*/ 2 h 55"/>
                      <a:gd name="T14" fmla="*/ 5 w 51"/>
                      <a:gd name="T15" fmla="*/ 11 h 55"/>
                      <a:gd name="T16" fmla="*/ 0 w 51"/>
                      <a:gd name="T17" fmla="*/ 24 h 55"/>
                      <a:gd name="T18" fmla="*/ 3 w 51"/>
                      <a:gd name="T19" fmla="*/ 37 h 55"/>
                      <a:gd name="T20" fmla="*/ 11 w 51"/>
                      <a:gd name="T21" fmla="*/ 49 h 55"/>
                      <a:gd name="T22" fmla="*/ 24 w 51"/>
                      <a:gd name="T23" fmla="*/ 55 h 55"/>
                      <a:gd name="T24" fmla="*/ 36 w 51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6" y="52"/>
                        </a:moveTo>
                        <a:lnTo>
                          <a:pt x="46" y="43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4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1" y="49"/>
                        </a:lnTo>
                        <a:lnTo>
                          <a:pt x="24" y="55"/>
                        </a:lnTo>
                        <a:lnTo>
                          <a:pt x="36" y="5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11"/>
                  <p:cNvSpPr>
                    <a:spLocks/>
                  </p:cNvSpPr>
                  <p:nvPr/>
                </p:nvSpPr>
                <p:spPr bwMode="auto">
                  <a:xfrm>
                    <a:off x="4584869" y="2786629"/>
                    <a:ext cx="103632" cy="115856"/>
                  </a:xfrm>
                  <a:custGeom>
                    <a:avLst/>
                    <a:gdLst>
                      <a:gd name="T0" fmla="*/ 0 w 36"/>
                      <a:gd name="T1" fmla="*/ 6 h 50"/>
                      <a:gd name="T2" fmla="*/ 2 w 36"/>
                      <a:gd name="T3" fmla="*/ 6 h 50"/>
                      <a:gd name="T4" fmla="*/ 5 w 36"/>
                      <a:gd name="T5" fmla="*/ 3 h 50"/>
                      <a:gd name="T6" fmla="*/ 10 w 36"/>
                      <a:gd name="T7" fmla="*/ 2 h 50"/>
                      <a:gd name="T8" fmla="*/ 15 w 36"/>
                      <a:gd name="T9" fmla="*/ 0 h 50"/>
                      <a:gd name="T10" fmla="*/ 22 w 36"/>
                      <a:gd name="T11" fmla="*/ 0 h 50"/>
                      <a:gd name="T12" fmla="*/ 27 w 36"/>
                      <a:gd name="T13" fmla="*/ 2 h 50"/>
                      <a:gd name="T14" fmla="*/ 33 w 36"/>
                      <a:gd name="T15" fmla="*/ 8 h 50"/>
                      <a:gd name="T16" fmla="*/ 36 w 36"/>
                      <a:gd name="T17" fmla="*/ 17 h 50"/>
                      <a:gd name="T18" fmla="*/ 36 w 36"/>
                      <a:gd name="T19" fmla="*/ 30 h 50"/>
                      <a:gd name="T20" fmla="*/ 34 w 36"/>
                      <a:gd name="T21" fmla="*/ 50 h 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50"/>
                      <a:gd name="T35" fmla="*/ 36 w 36"/>
                      <a:gd name="T36" fmla="*/ 50 h 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50">
                        <a:moveTo>
                          <a:pt x="0" y="6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10" y="2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8"/>
                        </a:lnTo>
                        <a:lnTo>
                          <a:pt x="36" y="17"/>
                        </a:lnTo>
                        <a:lnTo>
                          <a:pt x="36" y="30"/>
                        </a:lnTo>
                        <a:lnTo>
                          <a:pt x="34" y="50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312"/>
                  <p:cNvSpPr>
                    <a:spLocks/>
                  </p:cNvSpPr>
                  <p:nvPr/>
                </p:nvSpPr>
                <p:spPr bwMode="auto">
                  <a:xfrm>
                    <a:off x="5290143" y="3864088"/>
                    <a:ext cx="97875" cy="99636"/>
                  </a:xfrm>
                  <a:custGeom>
                    <a:avLst/>
                    <a:gdLst>
                      <a:gd name="T0" fmla="*/ 0 w 34"/>
                      <a:gd name="T1" fmla="*/ 3 h 43"/>
                      <a:gd name="T2" fmla="*/ 1 w 34"/>
                      <a:gd name="T3" fmla="*/ 3 h 43"/>
                      <a:gd name="T4" fmla="*/ 6 w 34"/>
                      <a:gd name="T5" fmla="*/ 1 h 43"/>
                      <a:gd name="T6" fmla="*/ 10 w 34"/>
                      <a:gd name="T7" fmla="*/ 0 h 43"/>
                      <a:gd name="T8" fmla="*/ 16 w 34"/>
                      <a:gd name="T9" fmla="*/ 0 h 43"/>
                      <a:gd name="T10" fmla="*/ 22 w 34"/>
                      <a:gd name="T11" fmla="*/ 3 h 43"/>
                      <a:gd name="T12" fmla="*/ 28 w 34"/>
                      <a:gd name="T13" fmla="*/ 12 h 43"/>
                      <a:gd name="T14" fmla="*/ 31 w 34"/>
                      <a:gd name="T15" fmla="*/ 24 h 43"/>
                      <a:gd name="T16" fmla="*/ 34 w 34"/>
                      <a:gd name="T17" fmla="*/ 43 h 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"/>
                      <a:gd name="T28" fmla="*/ 0 h 43"/>
                      <a:gd name="T29" fmla="*/ 34 w 34"/>
                      <a:gd name="T30" fmla="*/ 43 h 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" h="43">
                        <a:moveTo>
                          <a:pt x="0" y="3"/>
                        </a:moveTo>
                        <a:lnTo>
                          <a:pt x="1" y="3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6" y="0"/>
                        </a:lnTo>
                        <a:lnTo>
                          <a:pt x="22" y="3"/>
                        </a:lnTo>
                        <a:lnTo>
                          <a:pt x="28" y="12"/>
                        </a:lnTo>
                        <a:lnTo>
                          <a:pt x="31" y="24"/>
                        </a:lnTo>
                        <a:lnTo>
                          <a:pt x="34" y="43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313"/>
                  <p:cNvSpPr>
                    <a:spLocks/>
                  </p:cNvSpPr>
                  <p:nvPr/>
                </p:nvSpPr>
                <p:spPr bwMode="auto">
                  <a:xfrm>
                    <a:off x="7123853" y="1060378"/>
                    <a:ext cx="204385" cy="243297"/>
                  </a:xfrm>
                  <a:custGeom>
                    <a:avLst/>
                    <a:gdLst>
                      <a:gd name="T0" fmla="*/ 71 w 71"/>
                      <a:gd name="T1" fmla="*/ 105 h 105"/>
                      <a:gd name="T2" fmla="*/ 71 w 71"/>
                      <a:gd name="T3" fmla="*/ 33 h 105"/>
                      <a:gd name="T4" fmla="*/ 0 w 71"/>
                      <a:gd name="T5" fmla="*/ 0 h 105"/>
                      <a:gd name="T6" fmla="*/ 0 w 71"/>
                      <a:gd name="T7" fmla="*/ 72 h 105"/>
                      <a:gd name="T8" fmla="*/ 71 w 71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05"/>
                      <a:gd name="T17" fmla="*/ 71 w 7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05">
                        <a:moveTo>
                          <a:pt x="71" y="105"/>
                        </a:moveTo>
                        <a:lnTo>
                          <a:pt x="71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1" y="10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314"/>
                  <p:cNvSpPr>
                    <a:spLocks/>
                  </p:cNvSpPr>
                  <p:nvPr/>
                </p:nvSpPr>
                <p:spPr bwMode="auto">
                  <a:xfrm>
                    <a:off x="7123853" y="1060378"/>
                    <a:ext cx="204385" cy="243297"/>
                  </a:xfrm>
                  <a:custGeom>
                    <a:avLst/>
                    <a:gdLst>
                      <a:gd name="T0" fmla="*/ 71 w 71"/>
                      <a:gd name="T1" fmla="*/ 105 h 105"/>
                      <a:gd name="T2" fmla="*/ 71 w 71"/>
                      <a:gd name="T3" fmla="*/ 33 h 105"/>
                      <a:gd name="T4" fmla="*/ 0 w 71"/>
                      <a:gd name="T5" fmla="*/ 0 h 105"/>
                      <a:gd name="T6" fmla="*/ 0 w 71"/>
                      <a:gd name="T7" fmla="*/ 72 h 105"/>
                      <a:gd name="T8" fmla="*/ 71 w 71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05"/>
                      <a:gd name="T17" fmla="*/ 71 w 7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05">
                        <a:moveTo>
                          <a:pt x="71" y="105"/>
                        </a:moveTo>
                        <a:lnTo>
                          <a:pt x="71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1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315"/>
                  <p:cNvSpPr>
                    <a:spLocks/>
                  </p:cNvSpPr>
                  <p:nvPr/>
                </p:nvSpPr>
                <p:spPr bwMode="auto">
                  <a:xfrm>
                    <a:off x="7123853" y="919034"/>
                    <a:ext cx="745575" cy="217809"/>
                  </a:xfrm>
                  <a:custGeom>
                    <a:avLst/>
                    <a:gdLst>
                      <a:gd name="T0" fmla="*/ 192 w 259"/>
                      <a:gd name="T1" fmla="*/ 0 h 94"/>
                      <a:gd name="T2" fmla="*/ 0 w 259"/>
                      <a:gd name="T3" fmla="*/ 61 h 94"/>
                      <a:gd name="T4" fmla="*/ 71 w 259"/>
                      <a:gd name="T5" fmla="*/ 94 h 94"/>
                      <a:gd name="T6" fmla="*/ 259 w 259"/>
                      <a:gd name="T7" fmla="*/ 19 h 94"/>
                      <a:gd name="T8" fmla="*/ 192 w 259"/>
                      <a:gd name="T9" fmla="*/ 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9"/>
                      <a:gd name="T16" fmla="*/ 0 h 94"/>
                      <a:gd name="T17" fmla="*/ 259 w 2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9" h="94">
                        <a:moveTo>
                          <a:pt x="192" y="0"/>
                        </a:moveTo>
                        <a:lnTo>
                          <a:pt x="0" y="61"/>
                        </a:lnTo>
                        <a:lnTo>
                          <a:pt x="71" y="94"/>
                        </a:lnTo>
                        <a:lnTo>
                          <a:pt x="259" y="19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316"/>
                  <p:cNvSpPr>
                    <a:spLocks/>
                  </p:cNvSpPr>
                  <p:nvPr/>
                </p:nvSpPr>
                <p:spPr bwMode="auto">
                  <a:xfrm>
                    <a:off x="7123853" y="919034"/>
                    <a:ext cx="745575" cy="217809"/>
                  </a:xfrm>
                  <a:custGeom>
                    <a:avLst/>
                    <a:gdLst>
                      <a:gd name="T0" fmla="*/ 192 w 259"/>
                      <a:gd name="T1" fmla="*/ 0 h 94"/>
                      <a:gd name="T2" fmla="*/ 0 w 259"/>
                      <a:gd name="T3" fmla="*/ 61 h 94"/>
                      <a:gd name="T4" fmla="*/ 71 w 259"/>
                      <a:gd name="T5" fmla="*/ 94 h 94"/>
                      <a:gd name="T6" fmla="*/ 259 w 259"/>
                      <a:gd name="T7" fmla="*/ 19 h 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9"/>
                      <a:gd name="T13" fmla="*/ 0 h 94"/>
                      <a:gd name="T14" fmla="*/ 259 w 259"/>
                      <a:gd name="T15" fmla="*/ 94 h 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9" h="94">
                        <a:moveTo>
                          <a:pt x="192" y="0"/>
                        </a:moveTo>
                        <a:lnTo>
                          <a:pt x="0" y="61"/>
                        </a:lnTo>
                        <a:lnTo>
                          <a:pt x="71" y="94"/>
                        </a:lnTo>
                        <a:lnTo>
                          <a:pt x="259" y="1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317"/>
                  <p:cNvSpPr>
                    <a:spLocks/>
                  </p:cNvSpPr>
                  <p:nvPr/>
                </p:nvSpPr>
                <p:spPr bwMode="auto">
                  <a:xfrm>
                    <a:off x="7328239" y="967694"/>
                    <a:ext cx="546947" cy="335982"/>
                  </a:xfrm>
                  <a:custGeom>
                    <a:avLst/>
                    <a:gdLst>
                      <a:gd name="T0" fmla="*/ 0 w 190"/>
                      <a:gd name="T1" fmla="*/ 145 h 145"/>
                      <a:gd name="T2" fmla="*/ 0 w 190"/>
                      <a:gd name="T3" fmla="*/ 73 h 145"/>
                      <a:gd name="T4" fmla="*/ 190 w 190"/>
                      <a:gd name="T5" fmla="*/ 0 h 145"/>
                      <a:gd name="T6" fmla="*/ 188 w 190"/>
                      <a:gd name="T7" fmla="*/ 70 h 145"/>
                      <a:gd name="T8" fmla="*/ 0 w 190"/>
                      <a:gd name="T9" fmla="*/ 145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145"/>
                      <a:gd name="T17" fmla="*/ 190 w 19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145">
                        <a:moveTo>
                          <a:pt x="0" y="145"/>
                        </a:moveTo>
                        <a:lnTo>
                          <a:pt x="0" y="73"/>
                        </a:lnTo>
                        <a:lnTo>
                          <a:pt x="190" y="0"/>
                        </a:lnTo>
                        <a:lnTo>
                          <a:pt x="188" y="7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318"/>
                  <p:cNvSpPr>
                    <a:spLocks/>
                  </p:cNvSpPr>
                  <p:nvPr/>
                </p:nvSpPr>
                <p:spPr bwMode="auto">
                  <a:xfrm>
                    <a:off x="7328239" y="967694"/>
                    <a:ext cx="546947" cy="335982"/>
                  </a:xfrm>
                  <a:custGeom>
                    <a:avLst/>
                    <a:gdLst>
                      <a:gd name="T0" fmla="*/ 0 w 190"/>
                      <a:gd name="T1" fmla="*/ 145 h 145"/>
                      <a:gd name="T2" fmla="*/ 0 w 190"/>
                      <a:gd name="T3" fmla="*/ 73 h 145"/>
                      <a:gd name="T4" fmla="*/ 190 w 190"/>
                      <a:gd name="T5" fmla="*/ 0 h 145"/>
                      <a:gd name="T6" fmla="*/ 188 w 190"/>
                      <a:gd name="T7" fmla="*/ 70 h 145"/>
                      <a:gd name="T8" fmla="*/ 0 w 190"/>
                      <a:gd name="T9" fmla="*/ 145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145"/>
                      <a:gd name="T17" fmla="*/ 190 w 19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145">
                        <a:moveTo>
                          <a:pt x="0" y="145"/>
                        </a:moveTo>
                        <a:lnTo>
                          <a:pt x="0" y="73"/>
                        </a:lnTo>
                        <a:lnTo>
                          <a:pt x="190" y="0"/>
                        </a:lnTo>
                        <a:lnTo>
                          <a:pt x="188" y="70"/>
                        </a:lnTo>
                        <a:lnTo>
                          <a:pt x="0" y="14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319"/>
                  <p:cNvSpPr>
                    <a:spLocks noEditPoints="1"/>
                  </p:cNvSpPr>
                  <p:nvPr/>
                </p:nvSpPr>
                <p:spPr bwMode="auto">
                  <a:xfrm>
                    <a:off x="7466415" y="1004768"/>
                    <a:ext cx="210143" cy="201589"/>
                  </a:xfrm>
                  <a:custGeom>
                    <a:avLst/>
                    <a:gdLst>
                      <a:gd name="T0" fmla="*/ 34 w 73"/>
                      <a:gd name="T1" fmla="*/ 15 h 87"/>
                      <a:gd name="T2" fmla="*/ 39 w 73"/>
                      <a:gd name="T3" fmla="*/ 15 h 87"/>
                      <a:gd name="T4" fmla="*/ 43 w 73"/>
                      <a:gd name="T5" fmla="*/ 17 h 87"/>
                      <a:gd name="T6" fmla="*/ 48 w 73"/>
                      <a:gd name="T7" fmla="*/ 18 h 87"/>
                      <a:gd name="T8" fmla="*/ 51 w 73"/>
                      <a:gd name="T9" fmla="*/ 23 h 87"/>
                      <a:gd name="T10" fmla="*/ 52 w 73"/>
                      <a:gd name="T11" fmla="*/ 27 h 87"/>
                      <a:gd name="T12" fmla="*/ 54 w 73"/>
                      <a:gd name="T13" fmla="*/ 35 h 87"/>
                      <a:gd name="T14" fmla="*/ 54 w 73"/>
                      <a:gd name="T15" fmla="*/ 42 h 87"/>
                      <a:gd name="T16" fmla="*/ 54 w 73"/>
                      <a:gd name="T17" fmla="*/ 51 h 87"/>
                      <a:gd name="T18" fmla="*/ 52 w 73"/>
                      <a:gd name="T19" fmla="*/ 58 h 87"/>
                      <a:gd name="T20" fmla="*/ 49 w 73"/>
                      <a:gd name="T21" fmla="*/ 64 h 87"/>
                      <a:gd name="T22" fmla="*/ 45 w 73"/>
                      <a:gd name="T23" fmla="*/ 69 h 87"/>
                      <a:gd name="T24" fmla="*/ 40 w 73"/>
                      <a:gd name="T25" fmla="*/ 70 h 87"/>
                      <a:gd name="T26" fmla="*/ 34 w 73"/>
                      <a:gd name="T27" fmla="*/ 72 h 87"/>
                      <a:gd name="T28" fmla="*/ 16 w 73"/>
                      <a:gd name="T29" fmla="*/ 72 h 87"/>
                      <a:gd name="T30" fmla="*/ 16 w 73"/>
                      <a:gd name="T31" fmla="*/ 15 h 87"/>
                      <a:gd name="T32" fmla="*/ 34 w 73"/>
                      <a:gd name="T33" fmla="*/ 15 h 87"/>
                      <a:gd name="T34" fmla="*/ 37 w 73"/>
                      <a:gd name="T35" fmla="*/ 0 h 87"/>
                      <a:gd name="T36" fmla="*/ 0 w 73"/>
                      <a:gd name="T37" fmla="*/ 0 h 87"/>
                      <a:gd name="T38" fmla="*/ 0 w 73"/>
                      <a:gd name="T39" fmla="*/ 87 h 87"/>
                      <a:gd name="T40" fmla="*/ 37 w 73"/>
                      <a:gd name="T41" fmla="*/ 87 h 87"/>
                      <a:gd name="T42" fmla="*/ 49 w 73"/>
                      <a:gd name="T43" fmla="*/ 84 h 87"/>
                      <a:gd name="T44" fmla="*/ 58 w 73"/>
                      <a:gd name="T45" fmla="*/ 79 h 87"/>
                      <a:gd name="T46" fmla="*/ 66 w 73"/>
                      <a:gd name="T47" fmla="*/ 70 h 87"/>
                      <a:gd name="T48" fmla="*/ 72 w 73"/>
                      <a:gd name="T49" fmla="*/ 57 h 87"/>
                      <a:gd name="T50" fmla="*/ 73 w 73"/>
                      <a:gd name="T51" fmla="*/ 41 h 87"/>
                      <a:gd name="T52" fmla="*/ 72 w 73"/>
                      <a:gd name="T53" fmla="*/ 35 h 87"/>
                      <a:gd name="T54" fmla="*/ 72 w 73"/>
                      <a:gd name="T55" fmla="*/ 27 h 87"/>
                      <a:gd name="T56" fmla="*/ 69 w 73"/>
                      <a:gd name="T57" fmla="*/ 20 h 87"/>
                      <a:gd name="T58" fmla="*/ 66 w 73"/>
                      <a:gd name="T59" fmla="*/ 12 h 87"/>
                      <a:gd name="T60" fmla="*/ 61 w 73"/>
                      <a:gd name="T61" fmla="*/ 8 h 87"/>
                      <a:gd name="T62" fmla="*/ 55 w 73"/>
                      <a:gd name="T63" fmla="*/ 5 h 87"/>
                      <a:gd name="T64" fmla="*/ 51 w 73"/>
                      <a:gd name="T65" fmla="*/ 2 h 87"/>
                      <a:gd name="T66" fmla="*/ 45 w 73"/>
                      <a:gd name="T67" fmla="*/ 0 h 87"/>
                      <a:gd name="T68" fmla="*/ 37 w 73"/>
                      <a:gd name="T69" fmla="*/ 0 h 8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3"/>
                      <a:gd name="T106" fmla="*/ 0 h 87"/>
                      <a:gd name="T107" fmla="*/ 73 w 73"/>
                      <a:gd name="T108" fmla="*/ 87 h 8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3" h="87">
                        <a:moveTo>
                          <a:pt x="34" y="15"/>
                        </a:moveTo>
                        <a:lnTo>
                          <a:pt x="39" y="15"/>
                        </a:lnTo>
                        <a:lnTo>
                          <a:pt x="43" y="17"/>
                        </a:lnTo>
                        <a:lnTo>
                          <a:pt x="48" y="18"/>
                        </a:lnTo>
                        <a:lnTo>
                          <a:pt x="51" y="23"/>
                        </a:lnTo>
                        <a:lnTo>
                          <a:pt x="52" y="27"/>
                        </a:lnTo>
                        <a:lnTo>
                          <a:pt x="54" y="35"/>
                        </a:lnTo>
                        <a:lnTo>
                          <a:pt x="54" y="42"/>
                        </a:lnTo>
                        <a:lnTo>
                          <a:pt x="54" y="51"/>
                        </a:lnTo>
                        <a:lnTo>
                          <a:pt x="52" y="58"/>
                        </a:lnTo>
                        <a:lnTo>
                          <a:pt x="49" y="64"/>
                        </a:lnTo>
                        <a:lnTo>
                          <a:pt x="45" y="69"/>
                        </a:lnTo>
                        <a:lnTo>
                          <a:pt x="40" y="70"/>
                        </a:lnTo>
                        <a:lnTo>
                          <a:pt x="34" y="72"/>
                        </a:lnTo>
                        <a:lnTo>
                          <a:pt x="16" y="72"/>
                        </a:lnTo>
                        <a:lnTo>
                          <a:pt x="16" y="15"/>
                        </a:lnTo>
                        <a:lnTo>
                          <a:pt x="34" y="15"/>
                        </a:lnTo>
                        <a:close/>
                        <a:moveTo>
                          <a:pt x="37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37" y="87"/>
                        </a:lnTo>
                        <a:lnTo>
                          <a:pt x="49" y="84"/>
                        </a:lnTo>
                        <a:lnTo>
                          <a:pt x="58" y="79"/>
                        </a:lnTo>
                        <a:lnTo>
                          <a:pt x="66" y="70"/>
                        </a:lnTo>
                        <a:lnTo>
                          <a:pt x="72" y="57"/>
                        </a:lnTo>
                        <a:lnTo>
                          <a:pt x="73" y="41"/>
                        </a:lnTo>
                        <a:lnTo>
                          <a:pt x="72" y="35"/>
                        </a:lnTo>
                        <a:lnTo>
                          <a:pt x="72" y="27"/>
                        </a:lnTo>
                        <a:lnTo>
                          <a:pt x="69" y="20"/>
                        </a:lnTo>
                        <a:lnTo>
                          <a:pt x="66" y="12"/>
                        </a:lnTo>
                        <a:lnTo>
                          <a:pt x="61" y="8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7512473" y="1039524"/>
                    <a:ext cx="109389" cy="132076"/>
                  </a:xfrm>
                  <a:custGeom>
                    <a:avLst/>
                    <a:gdLst>
                      <a:gd name="T0" fmla="*/ 18 w 38"/>
                      <a:gd name="T1" fmla="*/ 0 h 57"/>
                      <a:gd name="T2" fmla="*/ 23 w 38"/>
                      <a:gd name="T3" fmla="*/ 0 h 57"/>
                      <a:gd name="T4" fmla="*/ 27 w 38"/>
                      <a:gd name="T5" fmla="*/ 2 h 57"/>
                      <a:gd name="T6" fmla="*/ 32 w 38"/>
                      <a:gd name="T7" fmla="*/ 3 h 57"/>
                      <a:gd name="T8" fmla="*/ 35 w 38"/>
                      <a:gd name="T9" fmla="*/ 8 h 57"/>
                      <a:gd name="T10" fmla="*/ 36 w 38"/>
                      <a:gd name="T11" fmla="*/ 12 h 57"/>
                      <a:gd name="T12" fmla="*/ 38 w 38"/>
                      <a:gd name="T13" fmla="*/ 20 h 57"/>
                      <a:gd name="T14" fmla="*/ 38 w 38"/>
                      <a:gd name="T15" fmla="*/ 27 h 57"/>
                      <a:gd name="T16" fmla="*/ 38 w 38"/>
                      <a:gd name="T17" fmla="*/ 36 h 57"/>
                      <a:gd name="T18" fmla="*/ 36 w 38"/>
                      <a:gd name="T19" fmla="*/ 43 h 57"/>
                      <a:gd name="T20" fmla="*/ 33 w 38"/>
                      <a:gd name="T21" fmla="*/ 49 h 57"/>
                      <a:gd name="T22" fmla="*/ 29 w 38"/>
                      <a:gd name="T23" fmla="*/ 54 h 57"/>
                      <a:gd name="T24" fmla="*/ 24 w 38"/>
                      <a:gd name="T25" fmla="*/ 55 h 57"/>
                      <a:gd name="T26" fmla="*/ 18 w 38"/>
                      <a:gd name="T27" fmla="*/ 57 h 57"/>
                      <a:gd name="T28" fmla="*/ 0 w 38"/>
                      <a:gd name="T29" fmla="*/ 57 h 57"/>
                      <a:gd name="T30" fmla="*/ 0 w 38"/>
                      <a:gd name="T31" fmla="*/ 0 h 57"/>
                      <a:gd name="T32" fmla="*/ 18 w 38"/>
                      <a:gd name="T33" fmla="*/ 0 h 5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57"/>
                      <a:gd name="T53" fmla="*/ 38 w 38"/>
                      <a:gd name="T54" fmla="*/ 57 h 5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57">
                        <a:moveTo>
                          <a:pt x="18" y="0"/>
                        </a:move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2" y="3"/>
                        </a:lnTo>
                        <a:lnTo>
                          <a:pt x="35" y="8"/>
                        </a:lnTo>
                        <a:lnTo>
                          <a:pt x="36" y="12"/>
                        </a:lnTo>
                        <a:lnTo>
                          <a:pt x="38" y="20"/>
                        </a:lnTo>
                        <a:lnTo>
                          <a:pt x="38" y="27"/>
                        </a:lnTo>
                        <a:lnTo>
                          <a:pt x="38" y="36"/>
                        </a:lnTo>
                        <a:lnTo>
                          <a:pt x="36" y="43"/>
                        </a:lnTo>
                        <a:lnTo>
                          <a:pt x="33" y="49"/>
                        </a:lnTo>
                        <a:lnTo>
                          <a:pt x="29" y="54"/>
                        </a:lnTo>
                        <a:lnTo>
                          <a:pt x="24" y="55"/>
                        </a:lnTo>
                        <a:lnTo>
                          <a:pt x="18" y="57"/>
                        </a:lnTo>
                        <a:lnTo>
                          <a:pt x="0" y="57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7466415" y="1004768"/>
                    <a:ext cx="210143" cy="201589"/>
                  </a:xfrm>
                  <a:custGeom>
                    <a:avLst/>
                    <a:gdLst>
                      <a:gd name="T0" fmla="*/ 37 w 73"/>
                      <a:gd name="T1" fmla="*/ 0 h 87"/>
                      <a:gd name="T2" fmla="*/ 0 w 73"/>
                      <a:gd name="T3" fmla="*/ 0 h 87"/>
                      <a:gd name="T4" fmla="*/ 0 w 73"/>
                      <a:gd name="T5" fmla="*/ 87 h 87"/>
                      <a:gd name="T6" fmla="*/ 37 w 73"/>
                      <a:gd name="T7" fmla="*/ 87 h 87"/>
                      <a:gd name="T8" fmla="*/ 49 w 73"/>
                      <a:gd name="T9" fmla="*/ 84 h 87"/>
                      <a:gd name="T10" fmla="*/ 58 w 73"/>
                      <a:gd name="T11" fmla="*/ 79 h 87"/>
                      <a:gd name="T12" fmla="*/ 66 w 73"/>
                      <a:gd name="T13" fmla="*/ 70 h 87"/>
                      <a:gd name="T14" fmla="*/ 72 w 73"/>
                      <a:gd name="T15" fmla="*/ 57 h 87"/>
                      <a:gd name="T16" fmla="*/ 73 w 73"/>
                      <a:gd name="T17" fmla="*/ 41 h 87"/>
                      <a:gd name="T18" fmla="*/ 72 w 73"/>
                      <a:gd name="T19" fmla="*/ 35 h 87"/>
                      <a:gd name="T20" fmla="*/ 72 w 73"/>
                      <a:gd name="T21" fmla="*/ 27 h 87"/>
                      <a:gd name="T22" fmla="*/ 69 w 73"/>
                      <a:gd name="T23" fmla="*/ 20 h 87"/>
                      <a:gd name="T24" fmla="*/ 66 w 73"/>
                      <a:gd name="T25" fmla="*/ 12 h 87"/>
                      <a:gd name="T26" fmla="*/ 61 w 73"/>
                      <a:gd name="T27" fmla="*/ 8 h 87"/>
                      <a:gd name="T28" fmla="*/ 55 w 73"/>
                      <a:gd name="T29" fmla="*/ 5 h 87"/>
                      <a:gd name="T30" fmla="*/ 51 w 73"/>
                      <a:gd name="T31" fmla="*/ 2 h 87"/>
                      <a:gd name="T32" fmla="*/ 45 w 73"/>
                      <a:gd name="T33" fmla="*/ 0 h 87"/>
                      <a:gd name="T34" fmla="*/ 37 w 73"/>
                      <a:gd name="T35" fmla="*/ 0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3"/>
                      <a:gd name="T55" fmla="*/ 0 h 87"/>
                      <a:gd name="T56" fmla="*/ 73 w 73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3" h="87">
                        <a:moveTo>
                          <a:pt x="37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37" y="87"/>
                        </a:lnTo>
                        <a:lnTo>
                          <a:pt x="49" y="84"/>
                        </a:lnTo>
                        <a:lnTo>
                          <a:pt x="58" y="79"/>
                        </a:lnTo>
                        <a:lnTo>
                          <a:pt x="66" y="70"/>
                        </a:lnTo>
                        <a:lnTo>
                          <a:pt x="72" y="57"/>
                        </a:lnTo>
                        <a:lnTo>
                          <a:pt x="73" y="41"/>
                        </a:lnTo>
                        <a:lnTo>
                          <a:pt x="72" y="35"/>
                        </a:lnTo>
                        <a:lnTo>
                          <a:pt x="72" y="27"/>
                        </a:lnTo>
                        <a:lnTo>
                          <a:pt x="69" y="20"/>
                        </a:lnTo>
                        <a:lnTo>
                          <a:pt x="66" y="12"/>
                        </a:lnTo>
                        <a:lnTo>
                          <a:pt x="61" y="8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6245860" y="1292090"/>
                    <a:ext cx="207264" cy="243297"/>
                  </a:xfrm>
                  <a:custGeom>
                    <a:avLst/>
                    <a:gdLst>
                      <a:gd name="T0" fmla="*/ 72 w 72"/>
                      <a:gd name="T1" fmla="*/ 105 h 105"/>
                      <a:gd name="T2" fmla="*/ 72 w 72"/>
                      <a:gd name="T3" fmla="*/ 33 h 105"/>
                      <a:gd name="T4" fmla="*/ 0 w 72"/>
                      <a:gd name="T5" fmla="*/ 0 h 105"/>
                      <a:gd name="T6" fmla="*/ 0 w 72"/>
                      <a:gd name="T7" fmla="*/ 72 h 105"/>
                      <a:gd name="T8" fmla="*/ 72 w 72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05"/>
                      <a:gd name="T17" fmla="*/ 72 w 72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05">
                        <a:moveTo>
                          <a:pt x="72" y="105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2" y="10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6245860" y="1292090"/>
                    <a:ext cx="207264" cy="243297"/>
                  </a:xfrm>
                  <a:custGeom>
                    <a:avLst/>
                    <a:gdLst>
                      <a:gd name="T0" fmla="*/ 72 w 72"/>
                      <a:gd name="T1" fmla="*/ 105 h 105"/>
                      <a:gd name="T2" fmla="*/ 72 w 72"/>
                      <a:gd name="T3" fmla="*/ 33 h 105"/>
                      <a:gd name="T4" fmla="*/ 0 w 72"/>
                      <a:gd name="T5" fmla="*/ 0 h 105"/>
                      <a:gd name="T6" fmla="*/ 0 w 72"/>
                      <a:gd name="T7" fmla="*/ 72 h 105"/>
                      <a:gd name="T8" fmla="*/ 72 w 72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05"/>
                      <a:gd name="T17" fmla="*/ 72 w 72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05">
                        <a:moveTo>
                          <a:pt x="72" y="105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2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324"/>
                  <p:cNvSpPr>
                    <a:spLocks/>
                  </p:cNvSpPr>
                  <p:nvPr/>
                </p:nvSpPr>
                <p:spPr bwMode="auto">
                  <a:xfrm>
                    <a:off x="6245860" y="1236479"/>
                    <a:ext cx="408771" cy="132076"/>
                  </a:xfrm>
                  <a:custGeom>
                    <a:avLst/>
                    <a:gdLst>
                      <a:gd name="T0" fmla="*/ 142 w 142"/>
                      <a:gd name="T1" fmla="*/ 32 h 57"/>
                      <a:gd name="T2" fmla="*/ 72 w 142"/>
                      <a:gd name="T3" fmla="*/ 57 h 57"/>
                      <a:gd name="T4" fmla="*/ 0 w 142"/>
                      <a:gd name="T5" fmla="*/ 24 h 57"/>
                      <a:gd name="T6" fmla="*/ 70 w 142"/>
                      <a:gd name="T7" fmla="*/ 0 h 57"/>
                      <a:gd name="T8" fmla="*/ 142 w 142"/>
                      <a:gd name="T9" fmla="*/ 32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57"/>
                      <a:gd name="T17" fmla="*/ 142 w 142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57">
                        <a:moveTo>
                          <a:pt x="142" y="32"/>
                        </a:moveTo>
                        <a:lnTo>
                          <a:pt x="72" y="57"/>
                        </a:lnTo>
                        <a:lnTo>
                          <a:pt x="0" y="24"/>
                        </a:lnTo>
                        <a:lnTo>
                          <a:pt x="70" y="0"/>
                        </a:lnTo>
                        <a:lnTo>
                          <a:pt x="142" y="32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6453124" y="1310627"/>
                    <a:ext cx="201507" cy="224760"/>
                  </a:xfrm>
                  <a:custGeom>
                    <a:avLst/>
                    <a:gdLst>
                      <a:gd name="T0" fmla="*/ 0 w 70"/>
                      <a:gd name="T1" fmla="*/ 97 h 97"/>
                      <a:gd name="T2" fmla="*/ 0 w 70"/>
                      <a:gd name="T3" fmla="*/ 25 h 97"/>
                      <a:gd name="T4" fmla="*/ 70 w 70"/>
                      <a:gd name="T5" fmla="*/ 0 h 97"/>
                      <a:gd name="T6" fmla="*/ 70 w 70"/>
                      <a:gd name="T7" fmla="*/ 68 h 97"/>
                      <a:gd name="T8" fmla="*/ 0 w 70"/>
                      <a:gd name="T9" fmla="*/ 97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97"/>
                      <a:gd name="T17" fmla="*/ 70 w 70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97">
                        <a:moveTo>
                          <a:pt x="0" y="97"/>
                        </a:moveTo>
                        <a:lnTo>
                          <a:pt x="0" y="25"/>
                        </a:lnTo>
                        <a:lnTo>
                          <a:pt x="70" y="0"/>
                        </a:lnTo>
                        <a:lnTo>
                          <a:pt x="70" y="68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5031063" y="1507582"/>
                    <a:ext cx="1105408" cy="1186363"/>
                  </a:xfrm>
                  <a:custGeom>
                    <a:avLst/>
                    <a:gdLst>
                      <a:gd name="T0" fmla="*/ 0 w 384"/>
                      <a:gd name="T1" fmla="*/ 512 h 512"/>
                      <a:gd name="T2" fmla="*/ 199 w 384"/>
                      <a:gd name="T3" fmla="*/ 397 h 512"/>
                      <a:gd name="T4" fmla="*/ 384 w 384"/>
                      <a:gd name="T5" fmla="*/ 0 h 512"/>
                      <a:gd name="T6" fmla="*/ 0 60000 65536"/>
                      <a:gd name="T7" fmla="*/ 0 60000 65536"/>
                      <a:gd name="T8" fmla="*/ 0 60000 65536"/>
                      <a:gd name="T9" fmla="*/ 0 w 384"/>
                      <a:gd name="T10" fmla="*/ 0 h 512"/>
                      <a:gd name="T11" fmla="*/ 384 w 384"/>
                      <a:gd name="T12" fmla="*/ 512 h 5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4" h="512">
                        <a:moveTo>
                          <a:pt x="0" y="512"/>
                        </a:moveTo>
                        <a:lnTo>
                          <a:pt x="199" y="397"/>
                        </a:lnTo>
                        <a:lnTo>
                          <a:pt x="38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6651752" y="1199405"/>
                    <a:ext cx="549825" cy="196955"/>
                  </a:xfrm>
                  <a:custGeom>
                    <a:avLst/>
                    <a:gdLst>
                      <a:gd name="T0" fmla="*/ 191 w 191"/>
                      <a:gd name="T1" fmla="*/ 0 h 85"/>
                      <a:gd name="T2" fmla="*/ 165 w 191"/>
                      <a:gd name="T3" fmla="*/ 24 h 85"/>
                      <a:gd name="T4" fmla="*/ 147 w 191"/>
                      <a:gd name="T5" fmla="*/ 12 h 85"/>
                      <a:gd name="T6" fmla="*/ 132 w 191"/>
                      <a:gd name="T7" fmla="*/ 33 h 85"/>
                      <a:gd name="T8" fmla="*/ 116 w 191"/>
                      <a:gd name="T9" fmla="*/ 21 h 85"/>
                      <a:gd name="T10" fmla="*/ 106 w 191"/>
                      <a:gd name="T11" fmla="*/ 43 h 85"/>
                      <a:gd name="T12" fmla="*/ 89 w 191"/>
                      <a:gd name="T13" fmla="*/ 34 h 85"/>
                      <a:gd name="T14" fmla="*/ 80 w 191"/>
                      <a:gd name="T15" fmla="*/ 57 h 85"/>
                      <a:gd name="T16" fmla="*/ 62 w 191"/>
                      <a:gd name="T17" fmla="*/ 45 h 85"/>
                      <a:gd name="T18" fmla="*/ 53 w 191"/>
                      <a:gd name="T19" fmla="*/ 67 h 85"/>
                      <a:gd name="T20" fmla="*/ 35 w 191"/>
                      <a:gd name="T21" fmla="*/ 55 h 85"/>
                      <a:gd name="T22" fmla="*/ 25 w 191"/>
                      <a:gd name="T23" fmla="*/ 78 h 85"/>
                      <a:gd name="T24" fmla="*/ 12 w 191"/>
                      <a:gd name="T25" fmla="*/ 63 h 85"/>
                      <a:gd name="T26" fmla="*/ 0 w 191"/>
                      <a:gd name="T27" fmla="*/ 85 h 8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1"/>
                      <a:gd name="T43" fmla="*/ 0 h 85"/>
                      <a:gd name="T44" fmla="*/ 191 w 191"/>
                      <a:gd name="T45" fmla="*/ 85 h 8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1" h="85">
                        <a:moveTo>
                          <a:pt x="191" y="0"/>
                        </a:moveTo>
                        <a:lnTo>
                          <a:pt x="165" y="24"/>
                        </a:lnTo>
                        <a:lnTo>
                          <a:pt x="147" y="12"/>
                        </a:lnTo>
                        <a:lnTo>
                          <a:pt x="132" y="33"/>
                        </a:lnTo>
                        <a:lnTo>
                          <a:pt x="116" y="21"/>
                        </a:lnTo>
                        <a:lnTo>
                          <a:pt x="106" y="43"/>
                        </a:lnTo>
                        <a:lnTo>
                          <a:pt x="89" y="34"/>
                        </a:lnTo>
                        <a:lnTo>
                          <a:pt x="80" y="57"/>
                        </a:lnTo>
                        <a:lnTo>
                          <a:pt x="62" y="45"/>
                        </a:lnTo>
                        <a:lnTo>
                          <a:pt x="53" y="67"/>
                        </a:lnTo>
                        <a:lnTo>
                          <a:pt x="35" y="55"/>
                        </a:lnTo>
                        <a:lnTo>
                          <a:pt x="25" y="78"/>
                        </a:lnTo>
                        <a:lnTo>
                          <a:pt x="12" y="63"/>
                        </a:lnTo>
                        <a:lnTo>
                          <a:pt x="0" y="85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6471" y="1431117"/>
                    <a:ext cx="213021" cy="764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2356781" y="3599937"/>
                    <a:ext cx="2490047" cy="952334"/>
                  </a:xfrm>
                  <a:custGeom>
                    <a:avLst/>
                    <a:gdLst>
                      <a:gd name="T0" fmla="*/ 259 w 865"/>
                      <a:gd name="T1" fmla="*/ 0 h 411"/>
                      <a:gd name="T2" fmla="*/ 148 w 865"/>
                      <a:gd name="T3" fmla="*/ 32 h 411"/>
                      <a:gd name="T4" fmla="*/ 116 w 865"/>
                      <a:gd name="T5" fmla="*/ 50 h 411"/>
                      <a:gd name="T6" fmla="*/ 94 w 865"/>
                      <a:gd name="T7" fmla="*/ 66 h 411"/>
                      <a:gd name="T8" fmla="*/ 76 w 865"/>
                      <a:gd name="T9" fmla="*/ 80 h 411"/>
                      <a:gd name="T10" fmla="*/ 64 w 865"/>
                      <a:gd name="T11" fmla="*/ 90 h 411"/>
                      <a:gd name="T12" fmla="*/ 57 w 865"/>
                      <a:gd name="T13" fmla="*/ 98 h 411"/>
                      <a:gd name="T14" fmla="*/ 55 w 865"/>
                      <a:gd name="T15" fmla="*/ 99 h 411"/>
                      <a:gd name="T16" fmla="*/ 30 w 865"/>
                      <a:gd name="T17" fmla="*/ 127 h 411"/>
                      <a:gd name="T18" fmla="*/ 13 w 865"/>
                      <a:gd name="T19" fmla="*/ 154 h 411"/>
                      <a:gd name="T20" fmla="*/ 4 w 865"/>
                      <a:gd name="T21" fmla="*/ 181 h 411"/>
                      <a:gd name="T22" fmla="*/ 0 w 865"/>
                      <a:gd name="T23" fmla="*/ 205 h 411"/>
                      <a:gd name="T24" fmla="*/ 1 w 865"/>
                      <a:gd name="T25" fmla="*/ 227 h 411"/>
                      <a:gd name="T26" fmla="*/ 6 w 865"/>
                      <a:gd name="T27" fmla="*/ 248 h 411"/>
                      <a:gd name="T28" fmla="*/ 12 w 865"/>
                      <a:gd name="T29" fmla="*/ 265 h 411"/>
                      <a:gd name="T30" fmla="*/ 19 w 865"/>
                      <a:gd name="T31" fmla="*/ 280 h 411"/>
                      <a:gd name="T32" fmla="*/ 25 w 865"/>
                      <a:gd name="T33" fmla="*/ 290 h 411"/>
                      <a:gd name="T34" fmla="*/ 30 w 865"/>
                      <a:gd name="T35" fmla="*/ 298 h 411"/>
                      <a:gd name="T36" fmla="*/ 33 w 865"/>
                      <a:gd name="T37" fmla="*/ 299 h 411"/>
                      <a:gd name="T38" fmla="*/ 54 w 865"/>
                      <a:gd name="T39" fmla="*/ 325 h 411"/>
                      <a:gd name="T40" fmla="*/ 79 w 865"/>
                      <a:gd name="T41" fmla="*/ 345 h 411"/>
                      <a:gd name="T42" fmla="*/ 107 w 865"/>
                      <a:gd name="T43" fmla="*/ 362 h 411"/>
                      <a:gd name="T44" fmla="*/ 139 w 865"/>
                      <a:gd name="T45" fmla="*/ 377 h 411"/>
                      <a:gd name="T46" fmla="*/ 171 w 865"/>
                      <a:gd name="T47" fmla="*/ 387 h 411"/>
                      <a:gd name="T48" fmla="*/ 201 w 865"/>
                      <a:gd name="T49" fmla="*/ 395 h 411"/>
                      <a:gd name="T50" fmla="*/ 230 w 865"/>
                      <a:gd name="T51" fmla="*/ 401 h 411"/>
                      <a:gd name="T52" fmla="*/ 255 w 865"/>
                      <a:gd name="T53" fmla="*/ 405 h 411"/>
                      <a:gd name="T54" fmla="*/ 274 w 865"/>
                      <a:gd name="T55" fmla="*/ 407 h 411"/>
                      <a:gd name="T56" fmla="*/ 286 w 865"/>
                      <a:gd name="T57" fmla="*/ 408 h 411"/>
                      <a:gd name="T58" fmla="*/ 291 w 865"/>
                      <a:gd name="T59" fmla="*/ 408 h 411"/>
                      <a:gd name="T60" fmla="*/ 318 w 865"/>
                      <a:gd name="T61" fmla="*/ 411 h 411"/>
                      <a:gd name="T62" fmla="*/ 347 w 865"/>
                      <a:gd name="T63" fmla="*/ 411 h 411"/>
                      <a:gd name="T64" fmla="*/ 380 w 865"/>
                      <a:gd name="T65" fmla="*/ 410 h 411"/>
                      <a:gd name="T66" fmla="*/ 413 w 865"/>
                      <a:gd name="T67" fmla="*/ 407 h 411"/>
                      <a:gd name="T68" fmla="*/ 444 w 865"/>
                      <a:gd name="T69" fmla="*/ 404 h 411"/>
                      <a:gd name="T70" fmla="*/ 473 w 865"/>
                      <a:gd name="T71" fmla="*/ 401 h 411"/>
                      <a:gd name="T72" fmla="*/ 498 w 865"/>
                      <a:gd name="T73" fmla="*/ 398 h 411"/>
                      <a:gd name="T74" fmla="*/ 517 w 865"/>
                      <a:gd name="T75" fmla="*/ 396 h 411"/>
                      <a:gd name="T76" fmla="*/ 531 w 865"/>
                      <a:gd name="T77" fmla="*/ 393 h 411"/>
                      <a:gd name="T78" fmla="*/ 535 w 865"/>
                      <a:gd name="T79" fmla="*/ 393 h 411"/>
                      <a:gd name="T80" fmla="*/ 570 w 865"/>
                      <a:gd name="T81" fmla="*/ 383 h 411"/>
                      <a:gd name="T82" fmla="*/ 604 w 865"/>
                      <a:gd name="T83" fmla="*/ 369 h 411"/>
                      <a:gd name="T84" fmla="*/ 637 w 865"/>
                      <a:gd name="T85" fmla="*/ 356 h 411"/>
                      <a:gd name="T86" fmla="*/ 668 w 865"/>
                      <a:gd name="T87" fmla="*/ 341 h 411"/>
                      <a:gd name="T88" fmla="*/ 696 w 865"/>
                      <a:gd name="T89" fmla="*/ 326 h 411"/>
                      <a:gd name="T90" fmla="*/ 722 w 865"/>
                      <a:gd name="T91" fmla="*/ 311 h 411"/>
                      <a:gd name="T92" fmla="*/ 746 w 865"/>
                      <a:gd name="T93" fmla="*/ 298 h 411"/>
                      <a:gd name="T94" fmla="*/ 764 w 865"/>
                      <a:gd name="T95" fmla="*/ 286 h 411"/>
                      <a:gd name="T96" fmla="*/ 777 w 865"/>
                      <a:gd name="T97" fmla="*/ 277 h 411"/>
                      <a:gd name="T98" fmla="*/ 786 w 865"/>
                      <a:gd name="T99" fmla="*/ 271 h 411"/>
                      <a:gd name="T100" fmla="*/ 789 w 865"/>
                      <a:gd name="T101" fmla="*/ 268 h 411"/>
                      <a:gd name="T102" fmla="*/ 865 w 865"/>
                      <a:gd name="T103" fmla="*/ 256 h 41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65"/>
                      <a:gd name="T157" fmla="*/ 0 h 411"/>
                      <a:gd name="T158" fmla="*/ 865 w 865"/>
                      <a:gd name="T159" fmla="*/ 411 h 41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65" h="411">
                        <a:moveTo>
                          <a:pt x="259" y="0"/>
                        </a:moveTo>
                        <a:lnTo>
                          <a:pt x="148" y="32"/>
                        </a:lnTo>
                        <a:lnTo>
                          <a:pt x="116" y="50"/>
                        </a:lnTo>
                        <a:lnTo>
                          <a:pt x="94" y="66"/>
                        </a:lnTo>
                        <a:lnTo>
                          <a:pt x="76" y="80"/>
                        </a:lnTo>
                        <a:lnTo>
                          <a:pt x="64" y="90"/>
                        </a:lnTo>
                        <a:lnTo>
                          <a:pt x="57" y="98"/>
                        </a:lnTo>
                        <a:lnTo>
                          <a:pt x="55" y="99"/>
                        </a:lnTo>
                        <a:lnTo>
                          <a:pt x="30" y="127"/>
                        </a:lnTo>
                        <a:lnTo>
                          <a:pt x="13" y="154"/>
                        </a:lnTo>
                        <a:lnTo>
                          <a:pt x="4" y="181"/>
                        </a:lnTo>
                        <a:lnTo>
                          <a:pt x="0" y="205"/>
                        </a:lnTo>
                        <a:lnTo>
                          <a:pt x="1" y="227"/>
                        </a:lnTo>
                        <a:lnTo>
                          <a:pt x="6" y="248"/>
                        </a:lnTo>
                        <a:lnTo>
                          <a:pt x="12" y="265"/>
                        </a:lnTo>
                        <a:lnTo>
                          <a:pt x="19" y="280"/>
                        </a:lnTo>
                        <a:lnTo>
                          <a:pt x="25" y="290"/>
                        </a:lnTo>
                        <a:lnTo>
                          <a:pt x="30" y="298"/>
                        </a:lnTo>
                        <a:lnTo>
                          <a:pt x="33" y="299"/>
                        </a:lnTo>
                        <a:lnTo>
                          <a:pt x="54" y="325"/>
                        </a:lnTo>
                        <a:lnTo>
                          <a:pt x="79" y="345"/>
                        </a:lnTo>
                        <a:lnTo>
                          <a:pt x="107" y="362"/>
                        </a:lnTo>
                        <a:lnTo>
                          <a:pt x="139" y="377"/>
                        </a:lnTo>
                        <a:lnTo>
                          <a:pt x="171" y="387"/>
                        </a:lnTo>
                        <a:lnTo>
                          <a:pt x="201" y="395"/>
                        </a:lnTo>
                        <a:lnTo>
                          <a:pt x="230" y="401"/>
                        </a:lnTo>
                        <a:lnTo>
                          <a:pt x="255" y="405"/>
                        </a:lnTo>
                        <a:lnTo>
                          <a:pt x="274" y="407"/>
                        </a:lnTo>
                        <a:lnTo>
                          <a:pt x="286" y="408"/>
                        </a:lnTo>
                        <a:lnTo>
                          <a:pt x="291" y="408"/>
                        </a:lnTo>
                        <a:lnTo>
                          <a:pt x="318" y="411"/>
                        </a:lnTo>
                        <a:lnTo>
                          <a:pt x="347" y="411"/>
                        </a:lnTo>
                        <a:lnTo>
                          <a:pt x="380" y="410"/>
                        </a:lnTo>
                        <a:lnTo>
                          <a:pt x="413" y="407"/>
                        </a:lnTo>
                        <a:lnTo>
                          <a:pt x="444" y="404"/>
                        </a:lnTo>
                        <a:lnTo>
                          <a:pt x="473" y="401"/>
                        </a:lnTo>
                        <a:lnTo>
                          <a:pt x="498" y="398"/>
                        </a:lnTo>
                        <a:lnTo>
                          <a:pt x="517" y="396"/>
                        </a:lnTo>
                        <a:lnTo>
                          <a:pt x="531" y="393"/>
                        </a:lnTo>
                        <a:lnTo>
                          <a:pt x="535" y="393"/>
                        </a:lnTo>
                        <a:lnTo>
                          <a:pt x="570" y="383"/>
                        </a:lnTo>
                        <a:lnTo>
                          <a:pt x="604" y="369"/>
                        </a:lnTo>
                        <a:lnTo>
                          <a:pt x="637" y="356"/>
                        </a:lnTo>
                        <a:lnTo>
                          <a:pt x="668" y="341"/>
                        </a:lnTo>
                        <a:lnTo>
                          <a:pt x="696" y="326"/>
                        </a:lnTo>
                        <a:lnTo>
                          <a:pt x="722" y="311"/>
                        </a:lnTo>
                        <a:lnTo>
                          <a:pt x="746" y="298"/>
                        </a:lnTo>
                        <a:lnTo>
                          <a:pt x="764" y="286"/>
                        </a:lnTo>
                        <a:lnTo>
                          <a:pt x="777" y="277"/>
                        </a:lnTo>
                        <a:lnTo>
                          <a:pt x="786" y="271"/>
                        </a:lnTo>
                        <a:lnTo>
                          <a:pt x="789" y="268"/>
                        </a:lnTo>
                        <a:lnTo>
                          <a:pt x="865" y="256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330"/>
                  <p:cNvSpPr>
                    <a:spLocks noEditPoints="1"/>
                  </p:cNvSpPr>
                  <p:nvPr/>
                </p:nvSpPr>
                <p:spPr bwMode="auto">
                  <a:xfrm>
                    <a:off x="4095496" y="1887589"/>
                    <a:ext cx="192871" cy="155247"/>
                  </a:xfrm>
                  <a:custGeom>
                    <a:avLst/>
                    <a:gdLst>
                      <a:gd name="T0" fmla="*/ 18 w 67"/>
                      <a:gd name="T1" fmla="*/ 45 h 67"/>
                      <a:gd name="T2" fmla="*/ 27 w 67"/>
                      <a:gd name="T3" fmla="*/ 23 h 67"/>
                      <a:gd name="T4" fmla="*/ 28 w 67"/>
                      <a:gd name="T5" fmla="*/ 23 h 67"/>
                      <a:gd name="T6" fmla="*/ 37 w 67"/>
                      <a:gd name="T7" fmla="*/ 45 h 67"/>
                      <a:gd name="T8" fmla="*/ 18 w 67"/>
                      <a:gd name="T9" fmla="*/ 45 h 67"/>
                      <a:gd name="T10" fmla="*/ 0 w 67"/>
                      <a:gd name="T11" fmla="*/ 67 h 67"/>
                      <a:gd name="T12" fmla="*/ 21 w 67"/>
                      <a:gd name="T13" fmla="*/ 67 h 67"/>
                      <a:gd name="T14" fmla="*/ 21 w 67"/>
                      <a:gd name="T15" fmla="*/ 64 h 67"/>
                      <a:gd name="T16" fmla="*/ 18 w 67"/>
                      <a:gd name="T17" fmla="*/ 64 h 67"/>
                      <a:gd name="T18" fmla="*/ 15 w 67"/>
                      <a:gd name="T19" fmla="*/ 64 h 67"/>
                      <a:gd name="T20" fmla="*/ 13 w 67"/>
                      <a:gd name="T21" fmla="*/ 63 h 67"/>
                      <a:gd name="T22" fmla="*/ 13 w 67"/>
                      <a:gd name="T23" fmla="*/ 61 h 67"/>
                      <a:gd name="T24" fmla="*/ 13 w 67"/>
                      <a:gd name="T25" fmla="*/ 58 h 67"/>
                      <a:gd name="T26" fmla="*/ 13 w 67"/>
                      <a:gd name="T27" fmla="*/ 55 h 67"/>
                      <a:gd name="T28" fmla="*/ 15 w 67"/>
                      <a:gd name="T29" fmla="*/ 52 h 67"/>
                      <a:gd name="T30" fmla="*/ 16 w 67"/>
                      <a:gd name="T31" fmla="*/ 48 h 67"/>
                      <a:gd name="T32" fmla="*/ 39 w 67"/>
                      <a:gd name="T33" fmla="*/ 48 h 67"/>
                      <a:gd name="T34" fmla="*/ 40 w 67"/>
                      <a:gd name="T35" fmla="*/ 54 h 67"/>
                      <a:gd name="T36" fmla="*/ 42 w 67"/>
                      <a:gd name="T37" fmla="*/ 55 h 67"/>
                      <a:gd name="T38" fmla="*/ 42 w 67"/>
                      <a:gd name="T39" fmla="*/ 57 h 67"/>
                      <a:gd name="T40" fmla="*/ 43 w 67"/>
                      <a:gd name="T41" fmla="*/ 60 h 67"/>
                      <a:gd name="T42" fmla="*/ 43 w 67"/>
                      <a:gd name="T43" fmla="*/ 61 h 67"/>
                      <a:gd name="T44" fmla="*/ 43 w 67"/>
                      <a:gd name="T45" fmla="*/ 63 h 67"/>
                      <a:gd name="T46" fmla="*/ 42 w 67"/>
                      <a:gd name="T47" fmla="*/ 64 h 67"/>
                      <a:gd name="T48" fmla="*/ 39 w 67"/>
                      <a:gd name="T49" fmla="*/ 64 h 67"/>
                      <a:gd name="T50" fmla="*/ 36 w 67"/>
                      <a:gd name="T51" fmla="*/ 64 h 67"/>
                      <a:gd name="T52" fmla="*/ 36 w 67"/>
                      <a:gd name="T53" fmla="*/ 67 h 67"/>
                      <a:gd name="T54" fmla="*/ 67 w 67"/>
                      <a:gd name="T55" fmla="*/ 67 h 67"/>
                      <a:gd name="T56" fmla="*/ 67 w 67"/>
                      <a:gd name="T57" fmla="*/ 64 h 67"/>
                      <a:gd name="T58" fmla="*/ 64 w 67"/>
                      <a:gd name="T59" fmla="*/ 64 h 67"/>
                      <a:gd name="T60" fmla="*/ 61 w 67"/>
                      <a:gd name="T61" fmla="*/ 63 h 67"/>
                      <a:gd name="T62" fmla="*/ 60 w 67"/>
                      <a:gd name="T63" fmla="*/ 60 h 67"/>
                      <a:gd name="T64" fmla="*/ 58 w 67"/>
                      <a:gd name="T65" fmla="*/ 57 h 67"/>
                      <a:gd name="T66" fmla="*/ 57 w 67"/>
                      <a:gd name="T67" fmla="*/ 51 h 67"/>
                      <a:gd name="T68" fmla="*/ 34 w 67"/>
                      <a:gd name="T69" fmla="*/ 0 h 67"/>
                      <a:gd name="T70" fmla="*/ 31 w 67"/>
                      <a:gd name="T71" fmla="*/ 0 h 67"/>
                      <a:gd name="T72" fmla="*/ 10 w 67"/>
                      <a:gd name="T73" fmla="*/ 54 h 67"/>
                      <a:gd name="T74" fmla="*/ 9 w 67"/>
                      <a:gd name="T75" fmla="*/ 57 h 67"/>
                      <a:gd name="T76" fmla="*/ 7 w 67"/>
                      <a:gd name="T77" fmla="*/ 60 h 67"/>
                      <a:gd name="T78" fmla="*/ 6 w 67"/>
                      <a:gd name="T79" fmla="*/ 61 h 67"/>
                      <a:gd name="T80" fmla="*/ 4 w 67"/>
                      <a:gd name="T81" fmla="*/ 64 h 67"/>
                      <a:gd name="T82" fmla="*/ 0 w 67"/>
                      <a:gd name="T83" fmla="*/ 64 h 67"/>
                      <a:gd name="T84" fmla="*/ 0 w 67"/>
                      <a:gd name="T85" fmla="*/ 67 h 6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7"/>
                      <a:gd name="T130" fmla="*/ 0 h 67"/>
                      <a:gd name="T131" fmla="*/ 67 w 67"/>
                      <a:gd name="T132" fmla="*/ 67 h 6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7" h="67">
                        <a:moveTo>
                          <a:pt x="18" y="45"/>
                        </a:move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37" y="45"/>
                        </a:lnTo>
                        <a:lnTo>
                          <a:pt x="18" y="45"/>
                        </a:lnTo>
                        <a:close/>
                        <a:moveTo>
                          <a:pt x="0" y="67"/>
                        </a:moveTo>
                        <a:lnTo>
                          <a:pt x="21" y="67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5" y="64"/>
                        </a:lnTo>
                        <a:lnTo>
                          <a:pt x="13" y="63"/>
                        </a:lnTo>
                        <a:lnTo>
                          <a:pt x="13" y="61"/>
                        </a:lnTo>
                        <a:lnTo>
                          <a:pt x="13" y="58"/>
                        </a:lnTo>
                        <a:lnTo>
                          <a:pt x="13" y="55"/>
                        </a:lnTo>
                        <a:lnTo>
                          <a:pt x="15" y="52"/>
                        </a:lnTo>
                        <a:lnTo>
                          <a:pt x="16" y="48"/>
                        </a:lnTo>
                        <a:lnTo>
                          <a:pt x="39" y="48"/>
                        </a:lnTo>
                        <a:lnTo>
                          <a:pt x="40" y="54"/>
                        </a:lnTo>
                        <a:lnTo>
                          <a:pt x="42" y="55"/>
                        </a:lnTo>
                        <a:lnTo>
                          <a:pt x="42" y="57"/>
                        </a:lnTo>
                        <a:lnTo>
                          <a:pt x="43" y="60"/>
                        </a:lnTo>
                        <a:lnTo>
                          <a:pt x="43" y="61"/>
                        </a:lnTo>
                        <a:lnTo>
                          <a:pt x="43" y="63"/>
                        </a:lnTo>
                        <a:lnTo>
                          <a:pt x="42" y="64"/>
                        </a:lnTo>
                        <a:lnTo>
                          <a:pt x="39" y="64"/>
                        </a:lnTo>
                        <a:lnTo>
                          <a:pt x="36" y="64"/>
                        </a:lnTo>
                        <a:lnTo>
                          <a:pt x="36" y="67"/>
                        </a:lnTo>
                        <a:lnTo>
                          <a:pt x="67" y="67"/>
                        </a:lnTo>
                        <a:lnTo>
                          <a:pt x="67" y="64"/>
                        </a:lnTo>
                        <a:lnTo>
                          <a:pt x="64" y="64"/>
                        </a:lnTo>
                        <a:lnTo>
                          <a:pt x="61" y="63"/>
                        </a:lnTo>
                        <a:lnTo>
                          <a:pt x="60" y="60"/>
                        </a:lnTo>
                        <a:lnTo>
                          <a:pt x="58" y="57"/>
                        </a:lnTo>
                        <a:lnTo>
                          <a:pt x="57" y="5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0" y="54"/>
                        </a:lnTo>
                        <a:lnTo>
                          <a:pt x="9" y="57"/>
                        </a:lnTo>
                        <a:lnTo>
                          <a:pt x="7" y="60"/>
                        </a:lnTo>
                        <a:lnTo>
                          <a:pt x="6" y="61"/>
                        </a:lnTo>
                        <a:lnTo>
                          <a:pt x="4" y="64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331"/>
                  <p:cNvSpPr>
                    <a:spLocks noEditPoints="1"/>
                  </p:cNvSpPr>
                  <p:nvPr/>
                </p:nvSpPr>
                <p:spPr bwMode="auto">
                  <a:xfrm>
                    <a:off x="4302760" y="1892223"/>
                    <a:ext cx="141055" cy="155247"/>
                  </a:xfrm>
                  <a:custGeom>
                    <a:avLst/>
                    <a:gdLst>
                      <a:gd name="T0" fmla="*/ 20 w 49"/>
                      <a:gd name="T1" fmla="*/ 61 h 67"/>
                      <a:gd name="T2" fmla="*/ 17 w 49"/>
                      <a:gd name="T3" fmla="*/ 61 h 67"/>
                      <a:gd name="T4" fmla="*/ 16 w 49"/>
                      <a:gd name="T5" fmla="*/ 58 h 67"/>
                      <a:gd name="T6" fmla="*/ 15 w 49"/>
                      <a:gd name="T7" fmla="*/ 53 h 67"/>
                      <a:gd name="T8" fmla="*/ 13 w 49"/>
                      <a:gd name="T9" fmla="*/ 49 h 67"/>
                      <a:gd name="T10" fmla="*/ 13 w 49"/>
                      <a:gd name="T11" fmla="*/ 43 h 67"/>
                      <a:gd name="T12" fmla="*/ 13 w 49"/>
                      <a:gd name="T13" fmla="*/ 37 h 67"/>
                      <a:gd name="T14" fmla="*/ 15 w 49"/>
                      <a:gd name="T15" fmla="*/ 32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6 w 49"/>
                      <a:gd name="T25" fmla="*/ 26 h 67"/>
                      <a:gd name="T26" fmla="*/ 28 w 49"/>
                      <a:gd name="T27" fmla="*/ 29 h 67"/>
                      <a:gd name="T28" fmla="*/ 29 w 49"/>
                      <a:gd name="T29" fmla="*/ 31 h 67"/>
                      <a:gd name="T30" fmla="*/ 29 w 49"/>
                      <a:gd name="T31" fmla="*/ 55 h 67"/>
                      <a:gd name="T32" fmla="*/ 28 w 49"/>
                      <a:gd name="T33" fmla="*/ 56 h 67"/>
                      <a:gd name="T34" fmla="*/ 26 w 49"/>
                      <a:gd name="T35" fmla="*/ 58 h 67"/>
                      <a:gd name="T36" fmla="*/ 23 w 49"/>
                      <a:gd name="T37" fmla="*/ 61 h 67"/>
                      <a:gd name="T38" fmla="*/ 20 w 49"/>
                      <a:gd name="T39" fmla="*/ 61 h 67"/>
                      <a:gd name="T40" fmla="*/ 0 w 49"/>
                      <a:gd name="T41" fmla="*/ 44 h 67"/>
                      <a:gd name="T42" fmla="*/ 0 w 49"/>
                      <a:gd name="T43" fmla="*/ 50 h 67"/>
                      <a:gd name="T44" fmla="*/ 1 w 49"/>
                      <a:gd name="T45" fmla="*/ 56 h 67"/>
                      <a:gd name="T46" fmla="*/ 4 w 49"/>
                      <a:gd name="T47" fmla="*/ 61 h 67"/>
                      <a:gd name="T48" fmla="*/ 9 w 49"/>
                      <a:gd name="T49" fmla="*/ 64 h 67"/>
                      <a:gd name="T50" fmla="*/ 12 w 49"/>
                      <a:gd name="T51" fmla="*/ 65 h 67"/>
                      <a:gd name="T52" fmla="*/ 16 w 49"/>
                      <a:gd name="T53" fmla="*/ 67 h 67"/>
                      <a:gd name="T54" fmla="*/ 20 w 49"/>
                      <a:gd name="T55" fmla="*/ 65 h 67"/>
                      <a:gd name="T56" fmla="*/ 25 w 49"/>
                      <a:gd name="T57" fmla="*/ 64 h 67"/>
                      <a:gd name="T58" fmla="*/ 26 w 49"/>
                      <a:gd name="T59" fmla="*/ 62 h 67"/>
                      <a:gd name="T60" fmla="*/ 29 w 49"/>
                      <a:gd name="T61" fmla="*/ 59 h 67"/>
                      <a:gd name="T62" fmla="*/ 29 w 49"/>
                      <a:gd name="T63" fmla="*/ 67 h 67"/>
                      <a:gd name="T64" fmla="*/ 34 w 49"/>
                      <a:gd name="T65" fmla="*/ 65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3 w 49"/>
                      <a:gd name="T71" fmla="*/ 64 h 67"/>
                      <a:gd name="T72" fmla="*/ 49 w 49"/>
                      <a:gd name="T73" fmla="*/ 64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59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4 h 67"/>
                      <a:gd name="T102" fmla="*/ 25 w 49"/>
                      <a:gd name="T103" fmla="*/ 22 h 67"/>
                      <a:gd name="T104" fmla="*/ 22 w 49"/>
                      <a:gd name="T105" fmla="*/ 21 h 67"/>
                      <a:gd name="T106" fmla="*/ 17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4 w 49"/>
                      <a:gd name="T113" fmla="*/ 26 h 67"/>
                      <a:gd name="T114" fmla="*/ 1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4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0" y="61"/>
                        </a:moveTo>
                        <a:lnTo>
                          <a:pt x="17" y="61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9"/>
                        </a:lnTo>
                        <a:lnTo>
                          <a:pt x="13" y="43"/>
                        </a:lnTo>
                        <a:lnTo>
                          <a:pt x="13" y="37"/>
                        </a:lnTo>
                        <a:lnTo>
                          <a:pt x="15" y="32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6" y="26"/>
                        </a:lnTo>
                        <a:lnTo>
                          <a:pt x="28" y="29"/>
                        </a:lnTo>
                        <a:lnTo>
                          <a:pt x="29" y="31"/>
                        </a:lnTo>
                        <a:lnTo>
                          <a:pt x="29" y="55"/>
                        </a:lnTo>
                        <a:lnTo>
                          <a:pt x="28" y="56"/>
                        </a:lnTo>
                        <a:lnTo>
                          <a:pt x="26" y="58"/>
                        </a:lnTo>
                        <a:lnTo>
                          <a:pt x="23" y="61"/>
                        </a:lnTo>
                        <a:lnTo>
                          <a:pt x="20" y="61"/>
                        </a:lnTo>
                        <a:close/>
                        <a:moveTo>
                          <a:pt x="0" y="44"/>
                        </a:moveTo>
                        <a:lnTo>
                          <a:pt x="0" y="50"/>
                        </a:lnTo>
                        <a:lnTo>
                          <a:pt x="1" y="56"/>
                        </a:lnTo>
                        <a:lnTo>
                          <a:pt x="4" y="61"/>
                        </a:lnTo>
                        <a:lnTo>
                          <a:pt x="9" y="64"/>
                        </a:lnTo>
                        <a:lnTo>
                          <a:pt x="12" y="65"/>
                        </a:lnTo>
                        <a:lnTo>
                          <a:pt x="16" y="67"/>
                        </a:lnTo>
                        <a:lnTo>
                          <a:pt x="20" y="65"/>
                        </a:lnTo>
                        <a:lnTo>
                          <a:pt x="25" y="64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29" y="67"/>
                        </a:lnTo>
                        <a:lnTo>
                          <a:pt x="34" y="65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3" y="64"/>
                        </a:lnTo>
                        <a:lnTo>
                          <a:pt x="49" y="64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59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4"/>
                        </a:lnTo>
                        <a:lnTo>
                          <a:pt x="25" y="22"/>
                        </a:lnTo>
                        <a:lnTo>
                          <a:pt x="22" y="21"/>
                        </a:lnTo>
                        <a:lnTo>
                          <a:pt x="17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4" y="26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2"/>
                  <p:cNvSpPr>
                    <a:spLocks noEditPoints="1"/>
                  </p:cNvSpPr>
                  <p:nvPr/>
                </p:nvSpPr>
                <p:spPr bwMode="auto">
                  <a:xfrm>
                    <a:off x="4455329" y="1892223"/>
                    <a:ext cx="143933" cy="155247"/>
                  </a:xfrm>
                  <a:custGeom>
                    <a:avLst/>
                    <a:gdLst>
                      <a:gd name="T0" fmla="*/ 21 w 50"/>
                      <a:gd name="T1" fmla="*/ 61 h 67"/>
                      <a:gd name="T2" fmla="*/ 18 w 50"/>
                      <a:gd name="T3" fmla="*/ 61 h 67"/>
                      <a:gd name="T4" fmla="*/ 17 w 50"/>
                      <a:gd name="T5" fmla="*/ 58 h 67"/>
                      <a:gd name="T6" fmla="*/ 15 w 50"/>
                      <a:gd name="T7" fmla="*/ 53 h 67"/>
                      <a:gd name="T8" fmla="*/ 14 w 50"/>
                      <a:gd name="T9" fmla="*/ 49 h 67"/>
                      <a:gd name="T10" fmla="*/ 14 w 50"/>
                      <a:gd name="T11" fmla="*/ 43 h 67"/>
                      <a:gd name="T12" fmla="*/ 14 w 50"/>
                      <a:gd name="T13" fmla="*/ 37 h 67"/>
                      <a:gd name="T14" fmla="*/ 15 w 50"/>
                      <a:gd name="T15" fmla="*/ 32 h 67"/>
                      <a:gd name="T16" fmla="*/ 17 w 50"/>
                      <a:gd name="T17" fmla="*/ 28 h 67"/>
                      <a:gd name="T18" fmla="*/ 20 w 50"/>
                      <a:gd name="T19" fmla="*/ 25 h 67"/>
                      <a:gd name="T20" fmla="*/ 23 w 50"/>
                      <a:gd name="T21" fmla="*/ 25 h 67"/>
                      <a:gd name="T22" fmla="*/ 26 w 50"/>
                      <a:gd name="T23" fmla="*/ 25 h 67"/>
                      <a:gd name="T24" fmla="*/ 27 w 50"/>
                      <a:gd name="T25" fmla="*/ 26 h 67"/>
                      <a:gd name="T26" fmla="*/ 29 w 50"/>
                      <a:gd name="T27" fmla="*/ 29 h 67"/>
                      <a:gd name="T28" fmla="*/ 30 w 50"/>
                      <a:gd name="T29" fmla="*/ 31 h 67"/>
                      <a:gd name="T30" fmla="*/ 30 w 50"/>
                      <a:gd name="T31" fmla="*/ 55 h 67"/>
                      <a:gd name="T32" fmla="*/ 29 w 50"/>
                      <a:gd name="T33" fmla="*/ 56 h 67"/>
                      <a:gd name="T34" fmla="*/ 27 w 50"/>
                      <a:gd name="T35" fmla="*/ 58 h 67"/>
                      <a:gd name="T36" fmla="*/ 24 w 50"/>
                      <a:gd name="T37" fmla="*/ 61 h 67"/>
                      <a:gd name="T38" fmla="*/ 21 w 50"/>
                      <a:gd name="T39" fmla="*/ 61 h 67"/>
                      <a:gd name="T40" fmla="*/ 0 w 50"/>
                      <a:gd name="T41" fmla="*/ 44 h 67"/>
                      <a:gd name="T42" fmla="*/ 0 w 50"/>
                      <a:gd name="T43" fmla="*/ 50 h 67"/>
                      <a:gd name="T44" fmla="*/ 2 w 50"/>
                      <a:gd name="T45" fmla="*/ 56 h 67"/>
                      <a:gd name="T46" fmla="*/ 5 w 50"/>
                      <a:gd name="T47" fmla="*/ 61 h 67"/>
                      <a:gd name="T48" fmla="*/ 9 w 50"/>
                      <a:gd name="T49" fmla="*/ 64 h 67"/>
                      <a:gd name="T50" fmla="*/ 12 w 50"/>
                      <a:gd name="T51" fmla="*/ 65 h 67"/>
                      <a:gd name="T52" fmla="*/ 17 w 50"/>
                      <a:gd name="T53" fmla="*/ 67 h 67"/>
                      <a:gd name="T54" fmla="*/ 21 w 50"/>
                      <a:gd name="T55" fmla="*/ 65 h 67"/>
                      <a:gd name="T56" fmla="*/ 26 w 50"/>
                      <a:gd name="T57" fmla="*/ 64 h 67"/>
                      <a:gd name="T58" fmla="*/ 27 w 50"/>
                      <a:gd name="T59" fmla="*/ 62 h 67"/>
                      <a:gd name="T60" fmla="*/ 30 w 50"/>
                      <a:gd name="T61" fmla="*/ 59 h 67"/>
                      <a:gd name="T62" fmla="*/ 30 w 50"/>
                      <a:gd name="T63" fmla="*/ 67 h 67"/>
                      <a:gd name="T64" fmla="*/ 35 w 50"/>
                      <a:gd name="T65" fmla="*/ 65 h 67"/>
                      <a:gd name="T66" fmla="*/ 39 w 50"/>
                      <a:gd name="T67" fmla="*/ 64 h 67"/>
                      <a:gd name="T68" fmla="*/ 41 w 50"/>
                      <a:gd name="T69" fmla="*/ 64 h 67"/>
                      <a:gd name="T70" fmla="*/ 44 w 50"/>
                      <a:gd name="T71" fmla="*/ 64 h 67"/>
                      <a:gd name="T72" fmla="*/ 50 w 50"/>
                      <a:gd name="T73" fmla="*/ 64 h 67"/>
                      <a:gd name="T74" fmla="*/ 50 w 50"/>
                      <a:gd name="T75" fmla="*/ 61 h 67"/>
                      <a:gd name="T76" fmla="*/ 47 w 50"/>
                      <a:gd name="T77" fmla="*/ 61 h 67"/>
                      <a:gd name="T78" fmla="*/ 45 w 50"/>
                      <a:gd name="T79" fmla="*/ 59 h 67"/>
                      <a:gd name="T80" fmla="*/ 44 w 50"/>
                      <a:gd name="T81" fmla="*/ 58 h 67"/>
                      <a:gd name="T82" fmla="*/ 44 w 50"/>
                      <a:gd name="T83" fmla="*/ 55 h 67"/>
                      <a:gd name="T84" fmla="*/ 44 w 50"/>
                      <a:gd name="T85" fmla="*/ 0 h 67"/>
                      <a:gd name="T86" fmla="*/ 23 w 50"/>
                      <a:gd name="T87" fmla="*/ 0 h 67"/>
                      <a:gd name="T88" fmla="*/ 23 w 50"/>
                      <a:gd name="T89" fmla="*/ 3 h 67"/>
                      <a:gd name="T90" fmla="*/ 26 w 50"/>
                      <a:gd name="T91" fmla="*/ 3 h 67"/>
                      <a:gd name="T92" fmla="*/ 29 w 50"/>
                      <a:gd name="T93" fmla="*/ 3 h 67"/>
                      <a:gd name="T94" fmla="*/ 30 w 50"/>
                      <a:gd name="T95" fmla="*/ 4 h 67"/>
                      <a:gd name="T96" fmla="*/ 30 w 50"/>
                      <a:gd name="T97" fmla="*/ 7 h 67"/>
                      <a:gd name="T98" fmla="*/ 30 w 50"/>
                      <a:gd name="T99" fmla="*/ 25 h 67"/>
                      <a:gd name="T100" fmla="*/ 27 w 50"/>
                      <a:gd name="T101" fmla="*/ 24 h 67"/>
                      <a:gd name="T102" fmla="*/ 26 w 50"/>
                      <a:gd name="T103" fmla="*/ 22 h 67"/>
                      <a:gd name="T104" fmla="*/ 23 w 50"/>
                      <a:gd name="T105" fmla="*/ 21 h 67"/>
                      <a:gd name="T106" fmla="*/ 18 w 50"/>
                      <a:gd name="T107" fmla="*/ 19 h 67"/>
                      <a:gd name="T108" fmla="*/ 14 w 50"/>
                      <a:gd name="T109" fmla="*/ 21 h 67"/>
                      <a:gd name="T110" fmla="*/ 9 w 50"/>
                      <a:gd name="T111" fmla="*/ 22 h 67"/>
                      <a:gd name="T112" fmla="*/ 5 w 50"/>
                      <a:gd name="T113" fmla="*/ 26 h 67"/>
                      <a:gd name="T114" fmla="*/ 2 w 50"/>
                      <a:gd name="T115" fmla="*/ 31 h 67"/>
                      <a:gd name="T116" fmla="*/ 0 w 50"/>
                      <a:gd name="T117" fmla="*/ 37 h 67"/>
                      <a:gd name="T118" fmla="*/ 0 w 50"/>
                      <a:gd name="T119" fmla="*/ 44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7"/>
                      <a:gd name="T182" fmla="*/ 50 w 50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7" y="58"/>
                        </a:lnTo>
                        <a:lnTo>
                          <a:pt x="15" y="53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5" y="32"/>
                        </a:lnTo>
                        <a:lnTo>
                          <a:pt x="17" y="28"/>
                        </a:lnTo>
                        <a:lnTo>
                          <a:pt x="20" y="25"/>
                        </a:lnTo>
                        <a:lnTo>
                          <a:pt x="23" y="25"/>
                        </a:lnTo>
                        <a:lnTo>
                          <a:pt x="26" y="25"/>
                        </a:lnTo>
                        <a:lnTo>
                          <a:pt x="27" y="26"/>
                        </a:lnTo>
                        <a:lnTo>
                          <a:pt x="29" y="29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9" y="56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4"/>
                        </a:moveTo>
                        <a:lnTo>
                          <a:pt x="0" y="50"/>
                        </a:lnTo>
                        <a:lnTo>
                          <a:pt x="2" y="56"/>
                        </a:lnTo>
                        <a:lnTo>
                          <a:pt x="5" y="61"/>
                        </a:lnTo>
                        <a:lnTo>
                          <a:pt x="9" y="64"/>
                        </a:lnTo>
                        <a:lnTo>
                          <a:pt x="12" y="65"/>
                        </a:lnTo>
                        <a:lnTo>
                          <a:pt x="17" y="67"/>
                        </a:lnTo>
                        <a:lnTo>
                          <a:pt x="21" y="65"/>
                        </a:lnTo>
                        <a:lnTo>
                          <a:pt x="26" y="64"/>
                        </a:lnTo>
                        <a:lnTo>
                          <a:pt x="27" y="62"/>
                        </a:lnTo>
                        <a:lnTo>
                          <a:pt x="30" y="59"/>
                        </a:lnTo>
                        <a:lnTo>
                          <a:pt x="30" y="67"/>
                        </a:lnTo>
                        <a:lnTo>
                          <a:pt x="35" y="65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4" y="64"/>
                        </a:lnTo>
                        <a:lnTo>
                          <a:pt x="50" y="64"/>
                        </a:lnTo>
                        <a:lnTo>
                          <a:pt x="50" y="61"/>
                        </a:lnTo>
                        <a:lnTo>
                          <a:pt x="47" y="61"/>
                        </a:lnTo>
                        <a:lnTo>
                          <a:pt x="45" y="59"/>
                        </a:lnTo>
                        <a:lnTo>
                          <a:pt x="44" y="58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3" y="21"/>
                        </a:lnTo>
                        <a:lnTo>
                          <a:pt x="18" y="19"/>
                        </a:lnTo>
                        <a:lnTo>
                          <a:pt x="14" y="21"/>
                        </a:lnTo>
                        <a:lnTo>
                          <a:pt x="9" y="22"/>
                        </a:lnTo>
                        <a:lnTo>
                          <a:pt x="5" y="26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333"/>
                  <p:cNvSpPr>
                    <a:spLocks/>
                  </p:cNvSpPr>
                  <p:nvPr/>
                </p:nvSpPr>
                <p:spPr bwMode="auto">
                  <a:xfrm>
                    <a:off x="4679865" y="1892223"/>
                    <a:ext cx="123783" cy="150613"/>
                  </a:xfrm>
                  <a:custGeom>
                    <a:avLst/>
                    <a:gdLst>
                      <a:gd name="T0" fmla="*/ 0 w 43"/>
                      <a:gd name="T1" fmla="*/ 58 h 65"/>
                      <a:gd name="T2" fmla="*/ 0 w 43"/>
                      <a:gd name="T3" fmla="*/ 61 h 65"/>
                      <a:gd name="T4" fmla="*/ 3 w 43"/>
                      <a:gd name="T5" fmla="*/ 64 h 65"/>
                      <a:gd name="T6" fmla="*/ 7 w 43"/>
                      <a:gd name="T7" fmla="*/ 65 h 65"/>
                      <a:gd name="T8" fmla="*/ 13 w 43"/>
                      <a:gd name="T9" fmla="*/ 65 h 65"/>
                      <a:gd name="T10" fmla="*/ 21 w 43"/>
                      <a:gd name="T11" fmla="*/ 65 h 65"/>
                      <a:gd name="T12" fmla="*/ 28 w 43"/>
                      <a:gd name="T13" fmla="*/ 62 h 65"/>
                      <a:gd name="T14" fmla="*/ 33 w 43"/>
                      <a:gd name="T15" fmla="*/ 59 h 65"/>
                      <a:gd name="T16" fmla="*/ 37 w 43"/>
                      <a:gd name="T17" fmla="*/ 55 h 65"/>
                      <a:gd name="T18" fmla="*/ 40 w 43"/>
                      <a:gd name="T19" fmla="*/ 49 h 65"/>
                      <a:gd name="T20" fmla="*/ 42 w 43"/>
                      <a:gd name="T21" fmla="*/ 43 h 65"/>
                      <a:gd name="T22" fmla="*/ 40 w 43"/>
                      <a:gd name="T23" fmla="*/ 35 h 65"/>
                      <a:gd name="T24" fmla="*/ 37 w 43"/>
                      <a:gd name="T25" fmla="*/ 31 h 65"/>
                      <a:gd name="T26" fmla="*/ 34 w 43"/>
                      <a:gd name="T27" fmla="*/ 26 h 65"/>
                      <a:gd name="T28" fmla="*/ 28 w 43"/>
                      <a:gd name="T29" fmla="*/ 24 h 65"/>
                      <a:gd name="T30" fmla="*/ 22 w 43"/>
                      <a:gd name="T31" fmla="*/ 22 h 65"/>
                      <a:gd name="T32" fmla="*/ 16 w 43"/>
                      <a:gd name="T33" fmla="*/ 21 h 65"/>
                      <a:gd name="T34" fmla="*/ 10 w 43"/>
                      <a:gd name="T35" fmla="*/ 21 h 65"/>
                      <a:gd name="T36" fmla="*/ 12 w 43"/>
                      <a:gd name="T37" fmla="*/ 12 h 65"/>
                      <a:gd name="T38" fmla="*/ 39 w 43"/>
                      <a:gd name="T39" fmla="*/ 12 h 65"/>
                      <a:gd name="T40" fmla="*/ 43 w 43"/>
                      <a:gd name="T41" fmla="*/ 0 h 65"/>
                      <a:gd name="T42" fmla="*/ 12 w 43"/>
                      <a:gd name="T43" fmla="*/ 0 h 65"/>
                      <a:gd name="T44" fmla="*/ 3 w 43"/>
                      <a:gd name="T45" fmla="*/ 32 h 65"/>
                      <a:gd name="T46" fmla="*/ 9 w 43"/>
                      <a:gd name="T47" fmla="*/ 34 h 65"/>
                      <a:gd name="T48" fmla="*/ 13 w 43"/>
                      <a:gd name="T49" fmla="*/ 34 h 65"/>
                      <a:gd name="T50" fmla="*/ 19 w 43"/>
                      <a:gd name="T51" fmla="*/ 35 h 65"/>
                      <a:gd name="T52" fmla="*/ 24 w 43"/>
                      <a:gd name="T53" fmla="*/ 37 h 65"/>
                      <a:gd name="T54" fmla="*/ 27 w 43"/>
                      <a:gd name="T55" fmla="*/ 38 h 65"/>
                      <a:gd name="T56" fmla="*/ 30 w 43"/>
                      <a:gd name="T57" fmla="*/ 41 h 65"/>
                      <a:gd name="T58" fmla="*/ 33 w 43"/>
                      <a:gd name="T59" fmla="*/ 46 h 65"/>
                      <a:gd name="T60" fmla="*/ 33 w 43"/>
                      <a:gd name="T61" fmla="*/ 50 h 65"/>
                      <a:gd name="T62" fmla="*/ 33 w 43"/>
                      <a:gd name="T63" fmla="*/ 55 h 65"/>
                      <a:gd name="T64" fmla="*/ 31 w 43"/>
                      <a:gd name="T65" fmla="*/ 58 h 65"/>
                      <a:gd name="T66" fmla="*/ 28 w 43"/>
                      <a:gd name="T67" fmla="*/ 59 h 65"/>
                      <a:gd name="T68" fmla="*/ 24 w 43"/>
                      <a:gd name="T69" fmla="*/ 59 h 65"/>
                      <a:gd name="T70" fmla="*/ 21 w 43"/>
                      <a:gd name="T71" fmla="*/ 59 h 65"/>
                      <a:gd name="T72" fmla="*/ 18 w 43"/>
                      <a:gd name="T73" fmla="*/ 58 h 65"/>
                      <a:gd name="T74" fmla="*/ 15 w 43"/>
                      <a:gd name="T75" fmla="*/ 56 h 65"/>
                      <a:gd name="T76" fmla="*/ 12 w 43"/>
                      <a:gd name="T77" fmla="*/ 53 h 65"/>
                      <a:gd name="T78" fmla="*/ 7 w 43"/>
                      <a:gd name="T79" fmla="*/ 52 h 65"/>
                      <a:gd name="T80" fmla="*/ 6 w 43"/>
                      <a:gd name="T81" fmla="*/ 52 h 65"/>
                      <a:gd name="T82" fmla="*/ 3 w 43"/>
                      <a:gd name="T83" fmla="*/ 52 h 65"/>
                      <a:gd name="T84" fmla="*/ 1 w 43"/>
                      <a:gd name="T85" fmla="*/ 53 h 65"/>
                      <a:gd name="T86" fmla="*/ 0 w 43"/>
                      <a:gd name="T87" fmla="*/ 55 h 65"/>
                      <a:gd name="T88" fmla="*/ 0 w 43"/>
                      <a:gd name="T89" fmla="*/ 58 h 6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3"/>
                      <a:gd name="T136" fmla="*/ 0 h 65"/>
                      <a:gd name="T137" fmla="*/ 43 w 43"/>
                      <a:gd name="T138" fmla="*/ 65 h 6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3" h="65">
                        <a:moveTo>
                          <a:pt x="0" y="58"/>
                        </a:move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7" y="65"/>
                        </a:lnTo>
                        <a:lnTo>
                          <a:pt x="13" y="65"/>
                        </a:lnTo>
                        <a:lnTo>
                          <a:pt x="21" y="65"/>
                        </a:lnTo>
                        <a:lnTo>
                          <a:pt x="28" y="62"/>
                        </a:lnTo>
                        <a:lnTo>
                          <a:pt x="33" y="59"/>
                        </a:lnTo>
                        <a:lnTo>
                          <a:pt x="37" y="55"/>
                        </a:lnTo>
                        <a:lnTo>
                          <a:pt x="40" y="49"/>
                        </a:lnTo>
                        <a:lnTo>
                          <a:pt x="42" y="43"/>
                        </a:lnTo>
                        <a:lnTo>
                          <a:pt x="40" y="35"/>
                        </a:lnTo>
                        <a:lnTo>
                          <a:pt x="37" y="31"/>
                        </a:lnTo>
                        <a:lnTo>
                          <a:pt x="34" y="26"/>
                        </a:lnTo>
                        <a:lnTo>
                          <a:pt x="28" y="24"/>
                        </a:lnTo>
                        <a:lnTo>
                          <a:pt x="22" y="22"/>
                        </a:lnTo>
                        <a:lnTo>
                          <a:pt x="16" y="21"/>
                        </a:lnTo>
                        <a:lnTo>
                          <a:pt x="10" y="21"/>
                        </a:lnTo>
                        <a:lnTo>
                          <a:pt x="12" y="12"/>
                        </a:lnTo>
                        <a:lnTo>
                          <a:pt x="39" y="1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lnTo>
                          <a:pt x="3" y="32"/>
                        </a:lnTo>
                        <a:lnTo>
                          <a:pt x="9" y="34"/>
                        </a:lnTo>
                        <a:lnTo>
                          <a:pt x="13" y="34"/>
                        </a:lnTo>
                        <a:lnTo>
                          <a:pt x="19" y="35"/>
                        </a:lnTo>
                        <a:lnTo>
                          <a:pt x="24" y="37"/>
                        </a:lnTo>
                        <a:lnTo>
                          <a:pt x="27" y="38"/>
                        </a:lnTo>
                        <a:lnTo>
                          <a:pt x="30" y="41"/>
                        </a:lnTo>
                        <a:lnTo>
                          <a:pt x="33" y="46"/>
                        </a:lnTo>
                        <a:lnTo>
                          <a:pt x="33" y="50"/>
                        </a:lnTo>
                        <a:lnTo>
                          <a:pt x="33" y="55"/>
                        </a:lnTo>
                        <a:lnTo>
                          <a:pt x="31" y="58"/>
                        </a:lnTo>
                        <a:lnTo>
                          <a:pt x="28" y="59"/>
                        </a:lnTo>
                        <a:lnTo>
                          <a:pt x="24" y="59"/>
                        </a:lnTo>
                        <a:lnTo>
                          <a:pt x="21" y="59"/>
                        </a:lnTo>
                        <a:lnTo>
                          <a:pt x="18" y="58"/>
                        </a:lnTo>
                        <a:lnTo>
                          <a:pt x="15" y="56"/>
                        </a:lnTo>
                        <a:lnTo>
                          <a:pt x="12" y="53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3" y="52"/>
                        </a:lnTo>
                        <a:lnTo>
                          <a:pt x="1" y="53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3701119" y="2161008"/>
                    <a:ext cx="112268" cy="111222"/>
                  </a:xfrm>
                  <a:custGeom>
                    <a:avLst/>
                    <a:gdLst>
                      <a:gd name="T0" fmla="*/ 22 w 39"/>
                      <a:gd name="T1" fmla="*/ 0 h 48"/>
                      <a:gd name="T2" fmla="*/ 16 w 39"/>
                      <a:gd name="T3" fmla="*/ 2 h 48"/>
                      <a:gd name="T4" fmla="*/ 10 w 39"/>
                      <a:gd name="T5" fmla="*/ 3 h 48"/>
                      <a:gd name="T6" fmla="*/ 6 w 39"/>
                      <a:gd name="T7" fmla="*/ 8 h 48"/>
                      <a:gd name="T8" fmla="*/ 3 w 39"/>
                      <a:gd name="T9" fmla="*/ 12 h 48"/>
                      <a:gd name="T10" fmla="*/ 1 w 39"/>
                      <a:gd name="T11" fmla="*/ 18 h 48"/>
                      <a:gd name="T12" fmla="*/ 0 w 39"/>
                      <a:gd name="T13" fmla="*/ 24 h 48"/>
                      <a:gd name="T14" fmla="*/ 0 w 39"/>
                      <a:gd name="T15" fmla="*/ 30 h 48"/>
                      <a:gd name="T16" fmla="*/ 3 w 39"/>
                      <a:gd name="T17" fmla="*/ 36 h 48"/>
                      <a:gd name="T18" fmla="*/ 6 w 39"/>
                      <a:gd name="T19" fmla="*/ 40 h 48"/>
                      <a:gd name="T20" fmla="*/ 10 w 39"/>
                      <a:gd name="T21" fmla="*/ 45 h 48"/>
                      <a:gd name="T22" fmla="*/ 15 w 39"/>
                      <a:gd name="T23" fmla="*/ 46 h 48"/>
                      <a:gd name="T24" fmla="*/ 21 w 39"/>
                      <a:gd name="T25" fmla="*/ 48 h 48"/>
                      <a:gd name="T26" fmla="*/ 25 w 39"/>
                      <a:gd name="T27" fmla="*/ 46 h 48"/>
                      <a:gd name="T28" fmla="*/ 28 w 39"/>
                      <a:gd name="T29" fmla="*/ 46 h 48"/>
                      <a:gd name="T30" fmla="*/ 34 w 39"/>
                      <a:gd name="T31" fmla="*/ 42 h 48"/>
                      <a:gd name="T32" fmla="*/ 39 w 39"/>
                      <a:gd name="T33" fmla="*/ 37 h 48"/>
                      <a:gd name="T34" fmla="*/ 37 w 39"/>
                      <a:gd name="T35" fmla="*/ 36 h 48"/>
                      <a:gd name="T36" fmla="*/ 36 w 39"/>
                      <a:gd name="T37" fmla="*/ 37 h 48"/>
                      <a:gd name="T38" fmla="*/ 33 w 39"/>
                      <a:gd name="T39" fmla="*/ 39 h 48"/>
                      <a:gd name="T40" fmla="*/ 30 w 39"/>
                      <a:gd name="T41" fmla="*/ 40 h 48"/>
                      <a:gd name="T42" fmla="*/ 27 w 39"/>
                      <a:gd name="T43" fmla="*/ 40 h 48"/>
                      <a:gd name="T44" fmla="*/ 24 w 39"/>
                      <a:gd name="T45" fmla="*/ 40 h 48"/>
                      <a:gd name="T46" fmla="*/ 19 w 39"/>
                      <a:gd name="T47" fmla="*/ 37 h 48"/>
                      <a:gd name="T48" fmla="*/ 18 w 39"/>
                      <a:gd name="T49" fmla="*/ 34 h 48"/>
                      <a:gd name="T50" fmla="*/ 15 w 39"/>
                      <a:gd name="T51" fmla="*/ 30 h 48"/>
                      <a:gd name="T52" fmla="*/ 15 w 39"/>
                      <a:gd name="T53" fmla="*/ 26 h 48"/>
                      <a:gd name="T54" fmla="*/ 13 w 39"/>
                      <a:gd name="T55" fmla="*/ 20 h 48"/>
                      <a:gd name="T56" fmla="*/ 15 w 39"/>
                      <a:gd name="T57" fmla="*/ 14 h 48"/>
                      <a:gd name="T58" fmla="*/ 15 w 39"/>
                      <a:gd name="T59" fmla="*/ 8 h 48"/>
                      <a:gd name="T60" fmla="*/ 18 w 39"/>
                      <a:gd name="T61" fmla="*/ 6 h 48"/>
                      <a:gd name="T62" fmla="*/ 19 w 39"/>
                      <a:gd name="T63" fmla="*/ 3 h 48"/>
                      <a:gd name="T64" fmla="*/ 22 w 39"/>
                      <a:gd name="T65" fmla="*/ 3 h 48"/>
                      <a:gd name="T66" fmla="*/ 24 w 39"/>
                      <a:gd name="T67" fmla="*/ 3 h 48"/>
                      <a:gd name="T68" fmla="*/ 25 w 39"/>
                      <a:gd name="T69" fmla="*/ 5 h 48"/>
                      <a:gd name="T70" fmla="*/ 25 w 39"/>
                      <a:gd name="T71" fmla="*/ 6 h 48"/>
                      <a:gd name="T72" fmla="*/ 25 w 39"/>
                      <a:gd name="T73" fmla="*/ 8 h 48"/>
                      <a:gd name="T74" fmla="*/ 25 w 39"/>
                      <a:gd name="T75" fmla="*/ 9 h 48"/>
                      <a:gd name="T76" fmla="*/ 25 w 39"/>
                      <a:gd name="T77" fmla="*/ 9 h 48"/>
                      <a:gd name="T78" fmla="*/ 25 w 39"/>
                      <a:gd name="T79" fmla="*/ 11 h 48"/>
                      <a:gd name="T80" fmla="*/ 25 w 39"/>
                      <a:gd name="T81" fmla="*/ 11 h 48"/>
                      <a:gd name="T82" fmla="*/ 27 w 39"/>
                      <a:gd name="T83" fmla="*/ 14 h 48"/>
                      <a:gd name="T84" fmla="*/ 28 w 39"/>
                      <a:gd name="T85" fmla="*/ 17 h 48"/>
                      <a:gd name="T86" fmla="*/ 30 w 39"/>
                      <a:gd name="T87" fmla="*/ 17 h 48"/>
                      <a:gd name="T88" fmla="*/ 31 w 39"/>
                      <a:gd name="T89" fmla="*/ 17 h 48"/>
                      <a:gd name="T90" fmla="*/ 34 w 39"/>
                      <a:gd name="T91" fmla="*/ 17 h 48"/>
                      <a:gd name="T92" fmla="*/ 36 w 39"/>
                      <a:gd name="T93" fmla="*/ 15 h 48"/>
                      <a:gd name="T94" fmla="*/ 37 w 39"/>
                      <a:gd name="T95" fmla="*/ 14 h 48"/>
                      <a:gd name="T96" fmla="*/ 37 w 39"/>
                      <a:gd name="T97" fmla="*/ 11 h 48"/>
                      <a:gd name="T98" fmla="*/ 37 w 39"/>
                      <a:gd name="T99" fmla="*/ 8 h 48"/>
                      <a:gd name="T100" fmla="*/ 36 w 39"/>
                      <a:gd name="T101" fmla="*/ 5 h 48"/>
                      <a:gd name="T102" fmla="*/ 33 w 39"/>
                      <a:gd name="T103" fmla="*/ 3 h 48"/>
                      <a:gd name="T104" fmla="*/ 28 w 39"/>
                      <a:gd name="T105" fmla="*/ 2 h 48"/>
                      <a:gd name="T106" fmla="*/ 22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2" y="0"/>
                        </a:move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5" y="46"/>
                        </a:lnTo>
                        <a:lnTo>
                          <a:pt x="21" y="48"/>
                        </a:lnTo>
                        <a:lnTo>
                          <a:pt x="25" y="46"/>
                        </a:lnTo>
                        <a:lnTo>
                          <a:pt x="28" y="46"/>
                        </a:lnTo>
                        <a:lnTo>
                          <a:pt x="34" y="42"/>
                        </a:lnTo>
                        <a:lnTo>
                          <a:pt x="39" y="37"/>
                        </a:lnTo>
                        <a:lnTo>
                          <a:pt x="37" y="36"/>
                        </a:lnTo>
                        <a:lnTo>
                          <a:pt x="36" y="37"/>
                        </a:lnTo>
                        <a:lnTo>
                          <a:pt x="33" y="39"/>
                        </a:lnTo>
                        <a:lnTo>
                          <a:pt x="30" y="40"/>
                        </a:lnTo>
                        <a:lnTo>
                          <a:pt x="27" y="40"/>
                        </a:lnTo>
                        <a:lnTo>
                          <a:pt x="24" y="40"/>
                        </a:lnTo>
                        <a:lnTo>
                          <a:pt x="19" y="37"/>
                        </a:lnTo>
                        <a:lnTo>
                          <a:pt x="18" y="34"/>
                        </a:lnTo>
                        <a:lnTo>
                          <a:pt x="15" y="30"/>
                        </a:lnTo>
                        <a:lnTo>
                          <a:pt x="15" y="26"/>
                        </a:lnTo>
                        <a:lnTo>
                          <a:pt x="13" y="20"/>
                        </a:lnTo>
                        <a:lnTo>
                          <a:pt x="15" y="14"/>
                        </a:lnTo>
                        <a:lnTo>
                          <a:pt x="15" y="8"/>
                        </a:lnTo>
                        <a:lnTo>
                          <a:pt x="18" y="6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lnTo>
                          <a:pt x="25" y="6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7" y="14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4"/>
                        </a:lnTo>
                        <a:lnTo>
                          <a:pt x="37" y="11"/>
                        </a:lnTo>
                        <a:lnTo>
                          <a:pt x="37" y="8"/>
                        </a:lnTo>
                        <a:lnTo>
                          <a:pt x="36" y="5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3824901" y="2161008"/>
                    <a:ext cx="112268" cy="106587"/>
                  </a:xfrm>
                  <a:custGeom>
                    <a:avLst/>
                    <a:gdLst>
                      <a:gd name="T0" fmla="*/ 0 w 39"/>
                      <a:gd name="T1" fmla="*/ 46 h 46"/>
                      <a:gd name="T2" fmla="*/ 25 w 39"/>
                      <a:gd name="T3" fmla="*/ 46 h 46"/>
                      <a:gd name="T4" fmla="*/ 25 w 39"/>
                      <a:gd name="T5" fmla="*/ 43 h 46"/>
                      <a:gd name="T6" fmla="*/ 22 w 39"/>
                      <a:gd name="T7" fmla="*/ 43 h 46"/>
                      <a:gd name="T8" fmla="*/ 19 w 39"/>
                      <a:gd name="T9" fmla="*/ 42 h 46"/>
                      <a:gd name="T10" fmla="*/ 18 w 39"/>
                      <a:gd name="T11" fmla="*/ 40 h 46"/>
                      <a:gd name="T12" fmla="*/ 18 w 39"/>
                      <a:gd name="T13" fmla="*/ 36 h 46"/>
                      <a:gd name="T14" fmla="*/ 18 w 39"/>
                      <a:gd name="T15" fmla="*/ 18 h 46"/>
                      <a:gd name="T16" fmla="*/ 19 w 39"/>
                      <a:gd name="T17" fmla="*/ 14 h 46"/>
                      <a:gd name="T18" fmla="*/ 19 w 39"/>
                      <a:gd name="T19" fmla="*/ 11 h 46"/>
                      <a:gd name="T20" fmla="*/ 22 w 39"/>
                      <a:gd name="T21" fmla="*/ 9 h 46"/>
                      <a:gd name="T22" fmla="*/ 24 w 39"/>
                      <a:gd name="T23" fmla="*/ 9 h 46"/>
                      <a:gd name="T24" fmla="*/ 25 w 39"/>
                      <a:gd name="T25" fmla="*/ 9 h 46"/>
                      <a:gd name="T26" fmla="*/ 27 w 39"/>
                      <a:gd name="T27" fmla="*/ 11 h 46"/>
                      <a:gd name="T28" fmla="*/ 30 w 39"/>
                      <a:gd name="T29" fmla="*/ 14 h 46"/>
                      <a:gd name="T30" fmla="*/ 33 w 39"/>
                      <a:gd name="T31" fmla="*/ 14 h 46"/>
                      <a:gd name="T32" fmla="*/ 34 w 39"/>
                      <a:gd name="T33" fmla="*/ 14 h 46"/>
                      <a:gd name="T34" fmla="*/ 37 w 39"/>
                      <a:gd name="T35" fmla="*/ 12 h 46"/>
                      <a:gd name="T36" fmla="*/ 39 w 39"/>
                      <a:gd name="T37" fmla="*/ 11 h 46"/>
                      <a:gd name="T38" fmla="*/ 39 w 39"/>
                      <a:gd name="T39" fmla="*/ 8 h 46"/>
                      <a:gd name="T40" fmla="*/ 37 w 39"/>
                      <a:gd name="T41" fmla="*/ 5 h 46"/>
                      <a:gd name="T42" fmla="*/ 36 w 39"/>
                      <a:gd name="T43" fmla="*/ 2 h 46"/>
                      <a:gd name="T44" fmla="*/ 34 w 39"/>
                      <a:gd name="T45" fmla="*/ 0 h 46"/>
                      <a:gd name="T46" fmla="*/ 31 w 39"/>
                      <a:gd name="T47" fmla="*/ 0 h 46"/>
                      <a:gd name="T48" fmla="*/ 27 w 39"/>
                      <a:gd name="T49" fmla="*/ 0 h 46"/>
                      <a:gd name="T50" fmla="*/ 24 w 39"/>
                      <a:gd name="T51" fmla="*/ 3 h 46"/>
                      <a:gd name="T52" fmla="*/ 21 w 39"/>
                      <a:gd name="T53" fmla="*/ 5 h 46"/>
                      <a:gd name="T54" fmla="*/ 18 w 39"/>
                      <a:gd name="T55" fmla="*/ 9 h 46"/>
                      <a:gd name="T56" fmla="*/ 18 w 39"/>
                      <a:gd name="T57" fmla="*/ 2 h 46"/>
                      <a:gd name="T58" fmla="*/ 0 w 39"/>
                      <a:gd name="T59" fmla="*/ 2 h 46"/>
                      <a:gd name="T60" fmla="*/ 0 w 39"/>
                      <a:gd name="T61" fmla="*/ 3 h 46"/>
                      <a:gd name="T62" fmla="*/ 2 w 39"/>
                      <a:gd name="T63" fmla="*/ 5 h 46"/>
                      <a:gd name="T64" fmla="*/ 3 w 39"/>
                      <a:gd name="T65" fmla="*/ 5 h 46"/>
                      <a:gd name="T66" fmla="*/ 4 w 39"/>
                      <a:gd name="T67" fmla="*/ 6 h 46"/>
                      <a:gd name="T68" fmla="*/ 4 w 39"/>
                      <a:gd name="T69" fmla="*/ 9 h 46"/>
                      <a:gd name="T70" fmla="*/ 4 w 39"/>
                      <a:gd name="T71" fmla="*/ 36 h 46"/>
                      <a:gd name="T72" fmla="*/ 4 w 39"/>
                      <a:gd name="T73" fmla="*/ 39 h 46"/>
                      <a:gd name="T74" fmla="*/ 4 w 39"/>
                      <a:gd name="T75" fmla="*/ 40 h 46"/>
                      <a:gd name="T76" fmla="*/ 3 w 39"/>
                      <a:gd name="T77" fmla="*/ 42 h 46"/>
                      <a:gd name="T78" fmla="*/ 2 w 39"/>
                      <a:gd name="T79" fmla="*/ 43 h 46"/>
                      <a:gd name="T80" fmla="*/ 0 w 39"/>
                      <a:gd name="T81" fmla="*/ 43 h 46"/>
                      <a:gd name="T82" fmla="*/ 0 w 39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6"/>
                      <a:gd name="T128" fmla="*/ 39 w 39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4"/>
                        </a:lnTo>
                        <a:lnTo>
                          <a:pt x="19" y="11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1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4" y="14"/>
                        </a:lnTo>
                        <a:lnTo>
                          <a:pt x="37" y="12"/>
                        </a:lnTo>
                        <a:lnTo>
                          <a:pt x="39" y="11"/>
                        </a:lnTo>
                        <a:lnTo>
                          <a:pt x="39" y="8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3"/>
                        </a:lnTo>
                        <a:lnTo>
                          <a:pt x="21" y="5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36"/>
                  <p:cNvSpPr>
                    <a:spLocks/>
                  </p:cNvSpPr>
                  <p:nvPr/>
                </p:nvSpPr>
                <p:spPr bwMode="auto">
                  <a:xfrm>
                    <a:off x="3940048" y="2165642"/>
                    <a:ext cx="135297" cy="148295"/>
                  </a:xfrm>
                  <a:custGeom>
                    <a:avLst/>
                    <a:gdLst>
                      <a:gd name="T0" fmla="*/ 2 w 47"/>
                      <a:gd name="T1" fmla="*/ 59 h 64"/>
                      <a:gd name="T2" fmla="*/ 6 w 47"/>
                      <a:gd name="T3" fmla="*/ 64 h 64"/>
                      <a:gd name="T4" fmla="*/ 14 w 47"/>
                      <a:gd name="T5" fmla="*/ 64 h 64"/>
                      <a:gd name="T6" fmla="*/ 20 w 47"/>
                      <a:gd name="T7" fmla="*/ 59 h 64"/>
                      <a:gd name="T8" fmla="*/ 24 w 47"/>
                      <a:gd name="T9" fmla="*/ 52 h 64"/>
                      <a:gd name="T10" fmla="*/ 42 w 47"/>
                      <a:gd name="T11" fmla="*/ 7 h 64"/>
                      <a:gd name="T12" fmla="*/ 44 w 47"/>
                      <a:gd name="T13" fmla="*/ 3 h 64"/>
                      <a:gd name="T14" fmla="*/ 47 w 47"/>
                      <a:gd name="T15" fmla="*/ 1 h 64"/>
                      <a:gd name="T16" fmla="*/ 33 w 47"/>
                      <a:gd name="T17" fmla="*/ 0 h 64"/>
                      <a:gd name="T18" fmla="*/ 35 w 47"/>
                      <a:gd name="T19" fmla="*/ 1 h 64"/>
                      <a:gd name="T20" fmla="*/ 38 w 47"/>
                      <a:gd name="T21" fmla="*/ 3 h 64"/>
                      <a:gd name="T22" fmla="*/ 38 w 47"/>
                      <a:gd name="T23" fmla="*/ 6 h 64"/>
                      <a:gd name="T24" fmla="*/ 38 w 47"/>
                      <a:gd name="T25" fmla="*/ 7 h 64"/>
                      <a:gd name="T26" fmla="*/ 30 w 47"/>
                      <a:gd name="T27" fmla="*/ 26 h 64"/>
                      <a:gd name="T28" fmla="*/ 23 w 47"/>
                      <a:gd name="T29" fmla="*/ 7 h 64"/>
                      <a:gd name="T30" fmla="*/ 21 w 47"/>
                      <a:gd name="T31" fmla="*/ 6 h 64"/>
                      <a:gd name="T32" fmla="*/ 21 w 47"/>
                      <a:gd name="T33" fmla="*/ 4 h 64"/>
                      <a:gd name="T34" fmla="*/ 23 w 47"/>
                      <a:gd name="T35" fmla="*/ 3 h 64"/>
                      <a:gd name="T36" fmla="*/ 26 w 47"/>
                      <a:gd name="T37" fmla="*/ 1 h 64"/>
                      <a:gd name="T38" fmla="*/ 2 w 47"/>
                      <a:gd name="T39" fmla="*/ 0 h 64"/>
                      <a:gd name="T40" fmla="*/ 3 w 47"/>
                      <a:gd name="T41" fmla="*/ 3 h 64"/>
                      <a:gd name="T42" fmla="*/ 6 w 47"/>
                      <a:gd name="T43" fmla="*/ 4 h 64"/>
                      <a:gd name="T44" fmla="*/ 8 w 47"/>
                      <a:gd name="T45" fmla="*/ 9 h 64"/>
                      <a:gd name="T46" fmla="*/ 11 w 47"/>
                      <a:gd name="T47" fmla="*/ 13 h 64"/>
                      <a:gd name="T48" fmla="*/ 23 w 47"/>
                      <a:gd name="T49" fmla="*/ 44 h 64"/>
                      <a:gd name="T50" fmla="*/ 20 w 47"/>
                      <a:gd name="T51" fmla="*/ 55 h 64"/>
                      <a:gd name="T52" fmla="*/ 15 w 47"/>
                      <a:gd name="T53" fmla="*/ 58 h 64"/>
                      <a:gd name="T54" fmla="*/ 14 w 47"/>
                      <a:gd name="T55" fmla="*/ 58 h 64"/>
                      <a:gd name="T56" fmla="*/ 14 w 47"/>
                      <a:gd name="T57" fmla="*/ 56 h 64"/>
                      <a:gd name="T58" fmla="*/ 12 w 47"/>
                      <a:gd name="T59" fmla="*/ 53 h 64"/>
                      <a:gd name="T60" fmla="*/ 9 w 47"/>
                      <a:gd name="T61" fmla="*/ 50 h 64"/>
                      <a:gd name="T62" fmla="*/ 5 w 47"/>
                      <a:gd name="T63" fmla="*/ 50 h 64"/>
                      <a:gd name="T64" fmla="*/ 2 w 47"/>
                      <a:gd name="T65" fmla="*/ 53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64"/>
                      <a:gd name="T101" fmla="*/ 47 w 47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64">
                        <a:moveTo>
                          <a:pt x="0" y="56"/>
                        </a:moveTo>
                        <a:lnTo>
                          <a:pt x="2" y="59"/>
                        </a:lnTo>
                        <a:lnTo>
                          <a:pt x="3" y="61"/>
                        </a:lnTo>
                        <a:lnTo>
                          <a:pt x="6" y="64"/>
                        </a:lnTo>
                        <a:lnTo>
                          <a:pt x="11" y="64"/>
                        </a:lnTo>
                        <a:lnTo>
                          <a:pt x="14" y="64"/>
                        </a:lnTo>
                        <a:lnTo>
                          <a:pt x="17" y="62"/>
                        </a:lnTo>
                        <a:lnTo>
                          <a:pt x="20" y="59"/>
                        </a:lnTo>
                        <a:lnTo>
                          <a:pt x="23" y="56"/>
                        </a:lnTo>
                        <a:lnTo>
                          <a:pt x="24" y="52"/>
                        </a:lnTo>
                        <a:lnTo>
                          <a:pt x="27" y="46"/>
                        </a:lnTo>
                        <a:lnTo>
                          <a:pt x="42" y="7"/>
                        </a:lnTo>
                        <a:lnTo>
                          <a:pt x="42" y="4"/>
                        </a:lnTo>
                        <a:lnTo>
                          <a:pt x="44" y="3"/>
                        </a:lnTo>
                        <a:lnTo>
                          <a:pt x="45" y="3"/>
                        </a:lnTo>
                        <a:lnTo>
                          <a:pt x="47" y="1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5" y="1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38" y="4"/>
                        </a:lnTo>
                        <a:lnTo>
                          <a:pt x="38" y="6"/>
                        </a:lnTo>
                        <a:lnTo>
                          <a:pt x="38" y="7"/>
                        </a:lnTo>
                        <a:lnTo>
                          <a:pt x="36" y="9"/>
                        </a:lnTo>
                        <a:lnTo>
                          <a:pt x="30" y="26"/>
                        </a:lnTo>
                        <a:lnTo>
                          <a:pt x="23" y="7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4" y="1"/>
                        </a:lnTo>
                        <a:lnTo>
                          <a:pt x="26" y="1"/>
                        </a:lnTo>
                        <a:lnTo>
                          <a:pt x="26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3"/>
                        </a:lnTo>
                        <a:lnTo>
                          <a:pt x="12" y="16"/>
                        </a:lnTo>
                        <a:lnTo>
                          <a:pt x="23" y="44"/>
                        </a:lnTo>
                        <a:lnTo>
                          <a:pt x="21" y="50"/>
                        </a:lnTo>
                        <a:lnTo>
                          <a:pt x="20" y="55"/>
                        </a:lnTo>
                        <a:lnTo>
                          <a:pt x="17" y="58"/>
                        </a:lnTo>
                        <a:lnTo>
                          <a:pt x="15" y="58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5"/>
                        </a:lnTo>
                        <a:lnTo>
                          <a:pt x="12" y="53"/>
                        </a:lnTo>
                        <a:lnTo>
                          <a:pt x="12" y="52"/>
                        </a:lnTo>
                        <a:lnTo>
                          <a:pt x="9" y="50"/>
                        </a:lnTo>
                        <a:lnTo>
                          <a:pt x="8" y="50"/>
                        </a:lnTo>
                        <a:lnTo>
                          <a:pt x="5" y="50"/>
                        </a:lnTo>
                        <a:lnTo>
                          <a:pt x="3" y="52"/>
                        </a:lnTo>
                        <a:lnTo>
                          <a:pt x="2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337"/>
                  <p:cNvSpPr>
                    <a:spLocks noEditPoints="1"/>
                  </p:cNvSpPr>
                  <p:nvPr/>
                </p:nvSpPr>
                <p:spPr bwMode="auto">
                  <a:xfrm>
                    <a:off x="4086860" y="2161008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1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0 h 48"/>
                      <a:gd name="T8" fmla="*/ 10 w 43"/>
                      <a:gd name="T9" fmla="*/ 45 h 48"/>
                      <a:gd name="T10" fmla="*/ 16 w 43"/>
                      <a:gd name="T11" fmla="*/ 46 h 48"/>
                      <a:gd name="T12" fmla="*/ 22 w 43"/>
                      <a:gd name="T13" fmla="*/ 48 h 48"/>
                      <a:gd name="T14" fmla="*/ 28 w 43"/>
                      <a:gd name="T15" fmla="*/ 46 h 48"/>
                      <a:gd name="T16" fmla="*/ 33 w 43"/>
                      <a:gd name="T17" fmla="*/ 45 h 48"/>
                      <a:gd name="T18" fmla="*/ 37 w 43"/>
                      <a:gd name="T19" fmla="*/ 40 h 48"/>
                      <a:gd name="T20" fmla="*/ 40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0 w 43"/>
                      <a:gd name="T29" fmla="*/ 12 h 48"/>
                      <a:gd name="T30" fmla="*/ 37 w 43"/>
                      <a:gd name="T31" fmla="*/ 8 h 48"/>
                      <a:gd name="T32" fmla="*/ 33 w 43"/>
                      <a:gd name="T33" fmla="*/ 3 h 48"/>
                      <a:gd name="T34" fmla="*/ 28 w 43"/>
                      <a:gd name="T35" fmla="*/ 2 h 48"/>
                      <a:gd name="T36" fmla="*/ 22 w 43"/>
                      <a:gd name="T37" fmla="*/ 0 h 48"/>
                      <a:gd name="T38" fmla="*/ 16 w 43"/>
                      <a:gd name="T39" fmla="*/ 2 h 48"/>
                      <a:gd name="T40" fmla="*/ 10 w 43"/>
                      <a:gd name="T41" fmla="*/ 3 h 48"/>
                      <a:gd name="T42" fmla="*/ 6 w 43"/>
                      <a:gd name="T43" fmla="*/ 8 h 48"/>
                      <a:gd name="T44" fmla="*/ 3 w 43"/>
                      <a:gd name="T45" fmla="*/ 12 h 48"/>
                      <a:gd name="T46" fmla="*/ 1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4 h 48"/>
                      <a:gd name="T56" fmla="*/ 15 w 43"/>
                      <a:gd name="T57" fmla="*/ 9 h 48"/>
                      <a:gd name="T58" fmla="*/ 16 w 43"/>
                      <a:gd name="T59" fmla="*/ 6 h 48"/>
                      <a:gd name="T60" fmla="*/ 19 w 43"/>
                      <a:gd name="T61" fmla="*/ 5 h 48"/>
                      <a:gd name="T62" fmla="*/ 22 w 43"/>
                      <a:gd name="T63" fmla="*/ 3 h 48"/>
                      <a:gd name="T64" fmla="*/ 24 w 43"/>
                      <a:gd name="T65" fmla="*/ 3 h 48"/>
                      <a:gd name="T66" fmla="*/ 27 w 43"/>
                      <a:gd name="T67" fmla="*/ 6 h 48"/>
                      <a:gd name="T68" fmla="*/ 28 w 43"/>
                      <a:gd name="T69" fmla="*/ 8 h 48"/>
                      <a:gd name="T70" fmla="*/ 28 w 43"/>
                      <a:gd name="T71" fmla="*/ 12 h 48"/>
                      <a:gd name="T72" fmla="*/ 30 w 43"/>
                      <a:gd name="T73" fmla="*/ 17 h 48"/>
                      <a:gd name="T74" fmla="*/ 30 w 43"/>
                      <a:gd name="T75" fmla="*/ 24 h 48"/>
                      <a:gd name="T76" fmla="*/ 30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39 h 48"/>
                      <a:gd name="T82" fmla="*/ 27 w 43"/>
                      <a:gd name="T83" fmla="*/ 42 h 48"/>
                      <a:gd name="T84" fmla="*/ 25 w 43"/>
                      <a:gd name="T85" fmla="*/ 43 h 48"/>
                      <a:gd name="T86" fmla="*/ 22 w 43"/>
                      <a:gd name="T87" fmla="*/ 45 h 48"/>
                      <a:gd name="T88" fmla="*/ 19 w 43"/>
                      <a:gd name="T89" fmla="*/ 43 h 48"/>
                      <a:gd name="T90" fmla="*/ 16 w 43"/>
                      <a:gd name="T91" fmla="*/ 42 h 48"/>
                      <a:gd name="T92" fmla="*/ 15 w 43"/>
                      <a:gd name="T93" fmla="*/ 37 h 48"/>
                      <a:gd name="T94" fmla="*/ 15 w 43"/>
                      <a:gd name="T95" fmla="*/ 34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3" y="45"/>
                        </a:lnTo>
                        <a:lnTo>
                          <a:pt x="37" y="40"/>
                        </a:lnTo>
                        <a:lnTo>
                          <a:pt x="40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9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6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6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6" y="42"/>
                        </a:lnTo>
                        <a:lnTo>
                          <a:pt x="15" y="37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338"/>
                  <p:cNvSpPr>
                    <a:spLocks/>
                  </p:cNvSpPr>
                  <p:nvPr/>
                </p:nvSpPr>
                <p:spPr bwMode="auto">
                  <a:xfrm>
                    <a:off x="4225036" y="2161008"/>
                    <a:ext cx="221657" cy="106587"/>
                  </a:xfrm>
                  <a:custGeom>
                    <a:avLst/>
                    <a:gdLst>
                      <a:gd name="T0" fmla="*/ 22 w 77"/>
                      <a:gd name="T1" fmla="*/ 46 h 46"/>
                      <a:gd name="T2" fmla="*/ 21 w 77"/>
                      <a:gd name="T3" fmla="*/ 43 h 46"/>
                      <a:gd name="T4" fmla="*/ 19 w 77"/>
                      <a:gd name="T5" fmla="*/ 40 h 46"/>
                      <a:gd name="T6" fmla="*/ 19 w 77"/>
                      <a:gd name="T7" fmla="*/ 12 h 46"/>
                      <a:gd name="T8" fmla="*/ 21 w 77"/>
                      <a:gd name="T9" fmla="*/ 9 h 46"/>
                      <a:gd name="T10" fmla="*/ 27 w 77"/>
                      <a:gd name="T11" fmla="*/ 6 h 46"/>
                      <a:gd name="T12" fmla="*/ 31 w 77"/>
                      <a:gd name="T13" fmla="*/ 9 h 46"/>
                      <a:gd name="T14" fmla="*/ 33 w 77"/>
                      <a:gd name="T15" fmla="*/ 15 h 46"/>
                      <a:gd name="T16" fmla="*/ 31 w 77"/>
                      <a:gd name="T17" fmla="*/ 40 h 46"/>
                      <a:gd name="T18" fmla="*/ 30 w 77"/>
                      <a:gd name="T19" fmla="*/ 43 h 46"/>
                      <a:gd name="T20" fmla="*/ 27 w 77"/>
                      <a:gd name="T21" fmla="*/ 46 h 46"/>
                      <a:gd name="T22" fmla="*/ 50 w 77"/>
                      <a:gd name="T23" fmla="*/ 43 h 46"/>
                      <a:gd name="T24" fmla="*/ 46 w 77"/>
                      <a:gd name="T25" fmla="*/ 42 h 46"/>
                      <a:gd name="T26" fmla="*/ 46 w 77"/>
                      <a:gd name="T27" fmla="*/ 37 h 46"/>
                      <a:gd name="T28" fmla="*/ 46 w 77"/>
                      <a:gd name="T29" fmla="*/ 11 h 46"/>
                      <a:gd name="T30" fmla="*/ 50 w 77"/>
                      <a:gd name="T31" fmla="*/ 8 h 46"/>
                      <a:gd name="T32" fmla="*/ 56 w 77"/>
                      <a:gd name="T33" fmla="*/ 8 h 46"/>
                      <a:gd name="T34" fmla="*/ 58 w 77"/>
                      <a:gd name="T35" fmla="*/ 11 h 46"/>
                      <a:gd name="T36" fmla="*/ 58 w 77"/>
                      <a:gd name="T37" fmla="*/ 37 h 46"/>
                      <a:gd name="T38" fmla="*/ 58 w 77"/>
                      <a:gd name="T39" fmla="*/ 42 h 46"/>
                      <a:gd name="T40" fmla="*/ 53 w 77"/>
                      <a:gd name="T41" fmla="*/ 43 h 46"/>
                      <a:gd name="T42" fmla="*/ 77 w 77"/>
                      <a:gd name="T43" fmla="*/ 46 h 46"/>
                      <a:gd name="T44" fmla="*/ 74 w 77"/>
                      <a:gd name="T45" fmla="*/ 43 h 46"/>
                      <a:gd name="T46" fmla="*/ 73 w 77"/>
                      <a:gd name="T47" fmla="*/ 40 h 46"/>
                      <a:gd name="T48" fmla="*/ 71 w 77"/>
                      <a:gd name="T49" fmla="*/ 14 h 46"/>
                      <a:gd name="T50" fmla="*/ 70 w 77"/>
                      <a:gd name="T51" fmla="*/ 6 h 46"/>
                      <a:gd name="T52" fmla="*/ 64 w 77"/>
                      <a:gd name="T53" fmla="*/ 2 h 46"/>
                      <a:gd name="T54" fmla="*/ 55 w 77"/>
                      <a:gd name="T55" fmla="*/ 0 h 46"/>
                      <a:gd name="T56" fmla="*/ 47 w 77"/>
                      <a:gd name="T57" fmla="*/ 5 h 46"/>
                      <a:gd name="T58" fmla="*/ 44 w 77"/>
                      <a:gd name="T59" fmla="*/ 8 h 46"/>
                      <a:gd name="T60" fmla="*/ 42 w 77"/>
                      <a:gd name="T61" fmla="*/ 3 h 46"/>
                      <a:gd name="T62" fmla="*/ 33 w 77"/>
                      <a:gd name="T63" fmla="*/ 0 h 46"/>
                      <a:gd name="T64" fmla="*/ 22 w 77"/>
                      <a:gd name="T65" fmla="*/ 3 h 46"/>
                      <a:gd name="T66" fmla="*/ 18 w 77"/>
                      <a:gd name="T67" fmla="*/ 8 h 46"/>
                      <a:gd name="T68" fmla="*/ 0 w 77"/>
                      <a:gd name="T69" fmla="*/ 2 h 46"/>
                      <a:gd name="T70" fmla="*/ 3 w 77"/>
                      <a:gd name="T71" fmla="*/ 5 h 46"/>
                      <a:gd name="T72" fmla="*/ 4 w 77"/>
                      <a:gd name="T73" fmla="*/ 6 h 46"/>
                      <a:gd name="T74" fmla="*/ 6 w 77"/>
                      <a:gd name="T75" fmla="*/ 37 h 46"/>
                      <a:gd name="T76" fmla="*/ 3 w 77"/>
                      <a:gd name="T77" fmla="*/ 42 h 46"/>
                      <a:gd name="T78" fmla="*/ 0 w 77"/>
                      <a:gd name="T79" fmla="*/ 43 h 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6"/>
                      <a:gd name="T122" fmla="*/ 77 w 77"/>
                      <a:gd name="T123" fmla="*/ 46 h 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6">
                        <a:moveTo>
                          <a:pt x="0" y="46"/>
                        </a:moveTo>
                        <a:lnTo>
                          <a:pt x="22" y="46"/>
                        </a:lnTo>
                        <a:lnTo>
                          <a:pt x="22" y="43"/>
                        </a:lnTo>
                        <a:lnTo>
                          <a:pt x="21" y="43"/>
                        </a:lnTo>
                        <a:lnTo>
                          <a:pt x="19" y="42"/>
                        </a:lnTo>
                        <a:lnTo>
                          <a:pt x="19" y="40"/>
                        </a:lnTo>
                        <a:lnTo>
                          <a:pt x="19" y="37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1" y="9"/>
                        </a:lnTo>
                        <a:lnTo>
                          <a:pt x="24" y="8"/>
                        </a:lnTo>
                        <a:lnTo>
                          <a:pt x="27" y="6"/>
                        </a:lnTo>
                        <a:lnTo>
                          <a:pt x="30" y="8"/>
                        </a:lnTo>
                        <a:lnTo>
                          <a:pt x="31" y="9"/>
                        </a:lnTo>
                        <a:lnTo>
                          <a:pt x="31" y="11"/>
                        </a:lnTo>
                        <a:lnTo>
                          <a:pt x="33" y="15"/>
                        </a:lnTo>
                        <a:lnTo>
                          <a:pt x="33" y="37"/>
                        </a:lnTo>
                        <a:lnTo>
                          <a:pt x="31" y="40"/>
                        </a:lnTo>
                        <a:lnTo>
                          <a:pt x="31" y="42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7" y="46"/>
                        </a:lnTo>
                        <a:lnTo>
                          <a:pt x="50" y="46"/>
                        </a:lnTo>
                        <a:lnTo>
                          <a:pt x="50" y="43"/>
                        </a:lnTo>
                        <a:lnTo>
                          <a:pt x="47" y="43"/>
                        </a:lnTo>
                        <a:lnTo>
                          <a:pt x="46" y="42"/>
                        </a:lnTo>
                        <a:lnTo>
                          <a:pt x="46" y="40"/>
                        </a:lnTo>
                        <a:lnTo>
                          <a:pt x="46" y="37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7" y="9"/>
                        </a:lnTo>
                        <a:lnTo>
                          <a:pt x="50" y="8"/>
                        </a:lnTo>
                        <a:lnTo>
                          <a:pt x="53" y="6"/>
                        </a:lnTo>
                        <a:lnTo>
                          <a:pt x="56" y="8"/>
                        </a:lnTo>
                        <a:lnTo>
                          <a:pt x="58" y="9"/>
                        </a:lnTo>
                        <a:lnTo>
                          <a:pt x="58" y="11"/>
                        </a:lnTo>
                        <a:lnTo>
                          <a:pt x="58" y="15"/>
                        </a:lnTo>
                        <a:lnTo>
                          <a:pt x="58" y="37"/>
                        </a:lnTo>
                        <a:lnTo>
                          <a:pt x="58" y="40"/>
                        </a:lnTo>
                        <a:lnTo>
                          <a:pt x="58" y="42"/>
                        </a:lnTo>
                        <a:lnTo>
                          <a:pt x="56" y="43"/>
                        </a:lnTo>
                        <a:lnTo>
                          <a:pt x="53" y="43"/>
                        </a:lnTo>
                        <a:lnTo>
                          <a:pt x="53" y="46"/>
                        </a:lnTo>
                        <a:lnTo>
                          <a:pt x="77" y="46"/>
                        </a:lnTo>
                        <a:lnTo>
                          <a:pt x="77" y="43"/>
                        </a:lnTo>
                        <a:lnTo>
                          <a:pt x="74" y="43"/>
                        </a:lnTo>
                        <a:lnTo>
                          <a:pt x="73" y="42"/>
                        </a:lnTo>
                        <a:lnTo>
                          <a:pt x="73" y="40"/>
                        </a:lnTo>
                        <a:lnTo>
                          <a:pt x="71" y="37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2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50" y="3"/>
                        </a:lnTo>
                        <a:lnTo>
                          <a:pt x="47" y="5"/>
                        </a:lnTo>
                        <a:lnTo>
                          <a:pt x="44" y="8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8" y="8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6" y="37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3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339"/>
                  <p:cNvSpPr>
                    <a:spLocks noEditPoints="1"/>
                  </p:cNvSpPr>
                  <p:nvPr/>
                </p:nvSpPr>
                <p:spPr bwMode="auto">
                  <a:xfrm>
                    <a:off x="4455329" y="2161008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2 w 45"/>
                      <a:gd name="T3" fmla="*/ 30 h 48"/>
                      <a:gd name="T4" fmla="*/ 3 w 45"/>
                      <a:gd name="T5" fmla="*/ 36 h 48"/>
                      <a:gd name="T6" fmla="*/ 8 w 45"/>
                      <a:gd name="T7" fmla="*/ 40 h 48"/>
                      <a:gd name="T8" fmla="*/ 12 w 45"/>
                      <a:gd name="T9" fmla="*/ 45 h 48"/>
                      <a:gd name="T10" fmla="*/ 17 w 45"/>
                      <a:gd name="T11" fmla="*/ 46 h 48"/>
                      <a:gd name="T12" fmla="*/ 23 w 45"/>
                      <a:gd name="T13" fmla="*/ 48 h 48"/>
                      <a:gd name="T14" fmla="*/ 29 w 45"/>
                      <a:gd name="T15" fmla="*/ 46 h 48"/>
                      <a:gd name="T16" fmla="*/ 35 w 45"/>
                      <a:gd name="T17" fmla="*/ 45 h 48"/>
                      <a:gd name="T18" fmla="*/ 39 w 45"/>
                      <a:gd name="T19" fmla="*/ 40 h 48"/>
                      <a:gd name="T20" fmla="*/ 42 w 45"/>
                      <a:gd name="T21" fmla="*/ 36 h 48"/>
                      <a:gd name="T22" fmla="*/ 44 w 45"/>
                      <a:gd name="T23" fmla="*/ 30 h 48"/>
                      <a:gd name="T24" fmla="*/ 45 w 45"/>
                      <a:gd name="T25" fmla="*/ 24 h 48"/>
                      <a:gd name="T26" fmla="*/ 44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8 h 48"/>
                      <a:gd name="T32" fmla="*/ 35 w 45"/>
                      <a:gd name="T33" fmla="*/ 3 h 48"/>
                      <a:gd name="T34" fmla="*/ 29 w 45"/>
                      <a:gd name="T35" fmla="*/ 2 h 48"/>
                      <a:gd name="T36" fmla="*/ 23 w 45"/>
                      <a:gd name="T37" fmla="*/ 0 h 48"/>
                      <a:gd name="T38" fmla="*/ 17 w 45"/>
                      <a:gd name="T39" fmla="*/ 2 h 48"/>
                      <a:gd name="T40" fmla="*/ 12 w 45"/>
                      <a:gd name="T41" fmla="*/ 3 h 48"/>
                      <a:gd name="T42" fmla="*/ 8 w 45"/>
                      <a:gd name="T43" fmla="*/ 8 h 48"/>
                      <a:gd name="T44" fmla="*/ 3 w 45"/>
                      <a:gd name="T45" fmla="*/ 12 h 48"/>
                      <a:gd name="T46" fmla="*/ 2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4 h 48"/>
                      <a:gd name="T56" fmla="*/ 17 w 45"/>
                      <a:gd name="T57" fmla="*/ 9 h 48"/>
                      <a:gd name="T58" fmla="*/ 18 w 45"/>
                      <a:gd name="T59" fmla="*/ 6 h 48"/>
                      <a:gd name="T60" fmla="*/ 20 w 45"/>
                      <a:gd name="T61" fmla="*/ 5 h 48"/>
                      <a:gd name="T62" fmla="*/ 23 w 45"/>
                      <a:gd name="T63" fmla="*/ 3 h 48"/>
                      <a:gd name="T64" fmla="*/ 26 w 45"/>
                      <a:gd name="T65" fmla="*/ 3 h 48"/>
                      <a:gd name="T66" fmla="*/ 27 w 45"/>
                      <a:gd name="T67" fmla="*/ 6 h 48"/>
                      <a:gd name="T68" fmla="*/ 29 w 45"/>
                      <a:gd name="T69" fmla="*/ 8 h 48"/>
                      <a:gd name="T70" fmla="*/ 30 w 45"/>
                      <a:gd name="T71" fmla="*/ 12 h 48"/>
                      <a:gd name="T72" fmla="*/ 30 w 45"/>
                      <a:gd name="T73" fmla="*/ 17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9 w 45"/>
                      <a:gd name="T81" fmla="*/ 39 h 48"/>
                      <a:gd name="T82" fmla="*/ 27 w 45"/>
                      <a:gd name="T83" fmla="*/ 42 h 48"/>
                      <a:gd name="T84" fmla="*/ 26 w 45"/>
                      <a:gd name="T85" fmla="*/ 43 h 48"/>
                      <a:gd name="T86" fmla="*/ 23 w 45"/>
                      <a:gd name="T87" fmla="*/ 45 h 48"/>
                      <a:gd name="T88" fmla="*/ 20 w 45"/>
                      <a:gd name="T89" fmla="*/ 43 h 48"/>
                      <a:gd name="T90" fmla="*/ 18 w 45"/>
                      <a:gd name="T91" fmla="*/ 42 h 48"/>
                      <a:gd name="T92" fmla="*/ 17 w 45"/>
                      <a:gd name="T93" fmla="*/ 37 h 48"/>
                      <a:gd name="T94" fmla="*/ 15 w 45"/>
                      <a:gd name="T95" fmla="*/ 34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8" y="40"/>
                        </a:lnTo>
                        <a:lnTo>
                          <a:pt x="12" y="45"/>
                        </a:lnTo>
                        <a:lnTo>
                          <a:pt x="17" y="46"/>
                        </a:lnTo>
                        <a:lnTo>
                          <a:pt x="23" y="48"/>
                        </a:lnTo>
                        <a:lnTo>
                          <a:pt x="29" y="46"/>
                        </a:lnTo>
                        <a:lnTo>
                          <a:pt x="35" y="45"/>
                        </a:lnTo>
                        <a:lnTo>
                          <a:pt x="39" y="40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5" y="24"/>
                        </a:lnTo>
                        <a:lnTo>
                          <a:pt x="44" y="18"/>
                        </a:lnTo>
                        <a:lnTo>
                          <a:pt x="42" y="12"/>
                        </a:lnTo>
                        <a:lnTo>
                          <a:pt x="39" y="8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2" y="3"/>
                        </a:lnTo>
                        <a:lnTo>
                          <a:pt x="8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5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7" y="6"/>
                        </a:lnTo>
                        <a:lnTo>
                          <a:pt x="29" y="8"/>
                        </a:lnTo>
                        <a:lnTo>
                          <a:pt x="30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9" y="39"/>
                        </a:lnTo>
                        <a:lnTo>
                          <a:pt x="27" y="42"/>
                        </a:lnTo>
                        <a:lnTo>
                          <a:pt x="26" y="43"/>
                        </a:lnTo>
                        <a:lnTo>
                          <a:pt x="23" y="45"/>
                        </a:lnTo>
                        <a:lnTo>
                          <a:pt x="20" y="43"/>
                        </a:lnTo>
                        <a:lnTo>
                          <a:pt x="18" y="42"/>
                        </a:lnTo>
                        <a:lnTo>
                          <a:pt x="17" y="37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340"/>
                  <p:cNvSpPr>
                    <a:spLocks noEditPoints="1"/>
                  </p:cNvSpPr>
                  <p:nvPr/>
                </p:nvSpPr>
                <p:spPr bwMode="auto">
                  <a:xfrm>
                    <a:off x="4599263" y="2116983"/>
                    <a:ext cx="141055" cy="155247"/>
                  </a:xfrm>
                  <a:custGeom>
                    <a:avLst/>
                    <a:gdLst>
                      <a:gd name="T0" fmla="*/ 22 w 49"/>
                      <a:gd name="T1" fmla="*/ 61 h 67"/>
                      <a:gd name="T2" fmla="*/ 19 w 49"/>
                      <a:gd name="T3" fmla="*/ 59 h 67"/>
                      <a:gd name="T4" fmla="*/ 16 w 49"/>
                      <a:gd name="T5" fmla="*/ 58 h 67"/>
                      <a:gd name="T6" fmla="*/ 14 w 49"/>
                      <a:gd name="T7" fmla="*/ 53 h 67"/>
                      <a:gd name="T8" fmla="*/ 14 w 49"/>
                      <a:gd name="T9" fmla="*/ 49 h 67"/>
                      <a:gd name="T10" fmla="*/ 14 w 49"/>
                      <a:gd name="T11" fmla="*/ 43 h 67"/>
                      <a:gd name="T12" fmla="*/ 14 w 49"/>
                      <a:gd name="T13" fmla="*/ 37 h 67"/>
                      <a:gd name="T14" fmla="*/ 14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8 w 49"/>
                      <a:gd name="T25" fmla="*/ 27 h 67"/>
                      <a:gd name="T26" fmla="*/ 29 w 49"/>
                      <a:gd name="T27" fmla="*/ 30 h 67"/>
                      <a:gd name="T28" fmla="*/ 29 w 49"/>
                      <a:gd name="T29" fmla="*/ 31 h 67"/>
                      <a:gd name="T30" fmla="*/ 29 w 49"/>
                      <a:gd name="T31" fmla="*/ 53 h 67"/>
                      <a:gd name="T32" fmla="*/ 29 w 49"/>
                      <a:gd name="T33" fmla="*/ 55 h 67"/>
                      <a:gd name="T34" fmla="*/ 26 w 49"/>
                      <a:gd name="T35" fmla="*/ 58 h 67"/>
                      <a:gd name="T36" fmla="*/ 25 w 49"/>
                      <a:gd name="T37" fmla="*/ 59 h 67"/>
                      <a:gd name="T38" fmla="*/ 22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0 h 67"/>
                      <a:gd name="T44" fmla="*/ 3 w 49"/>
                      <a:gd name="T45" fmla="*/ 56 h 67"/>
                      <a:gd name="T46" fmla="*/ 5 w 49"/>
                      <a:gd name="T47" fmla="*/ 61 h 67"/>
                      <a:gd name="T48" fmla="*/ 8 w 49"/>
                      <a:gd name="T49" fmla="*/ 64 h 67"/>
                      <a:gd name="T50" fmla="*/ 13 w 49"/>
                      <a:gd name="T51" fmla="*/ 65 h 67"/>
                      <a:gd name="T52" fmla="*/ 17 w 49"/>
                      <a:gd name="T53" fmla="*/ 67 h 67"/>
                      <a:gd name="T54" fmla="*/ 20 w 49"/>
                      <a:gd name="T55" fmla="*/ 65 h 67"/>
                      <a:gd name="T56" fmla="*/ 25 w 49"/>
                      <a:gd name="T57" fmla="*/ 64 h 67"/>
                      <a:gd name="T58" fmla="*/ 26 w 49"/>
                      <a:gd name="T59" fmla="*/ 62 h 67"/>
                      <a:gd name="T60" fmla="*/ 29 w 49"/>
                      <a:gd name="T61" fmla="*/ 59 h 67"/>
                      <a:gd name="T62" fmla="*/ 29 w 49"/>
                      <a:gd name="T63" fmla="*/ 67 h 67"/>
                      <a:gd name="T64" fmla="*/ 35 w 49"/>
                      <a:gd name="T65" fmla="*/ 65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4 w 49"/>
                      <a:gd name="T71" fmla="*/ 64 h 67"/>
                      <a:gd name="T72" fmla="*/ 49 w 49"/>
                      <a:gd name="T73" fmla="*/ 62 h 67"/>
                      <a:gd name="T74" fmla="*/ 49 w 49"/>
                      <a:gd name="T75" fmla="*/ 61 h 67"/>
                      <a:gd name="T76" fmla="*/ 46 w 49"/>
                      <a:gd name="T77" fmla="*/ 59 h 67"/>
                      <a:gd name="T78" fmla="*/ 44 w 49"/>
                      <a:gd name="T79" fmla="*/ 59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1 h 67"/>
                      <a:gd name="T90" fmla="*/ 26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2 h 67"/>
                      <a:gd name="T102" fmla="*/ 25 w 49"/>
                      <a:gd name="T103" fmla="*/ 21 h 67"/>
                      <a:gd name="T104" fmla="*/ 22 w 49"/>
                      <a:gd name="T105" fmla="*/ 19 h 67"/>
                      <a:gd name="T106" fmla="*/ 17 w 49"/>
                      <a:gd name="T107" fmla="*/ 19 h 67"/>
                      <a:gd name="T108" fmla="*/ 13 w 49"/>
                      <a:gd name="T109" fmla="*/ 21 h 67"/>
                      <a:gd name="T110" fmla="*/ 8 w 49"/>
                      <a:gd name="T111" fmla="*/ 22 h 67"/>
                      <a:gd name="T112" fmla="*/ 5 w 49"/>
                      <a:gd name="T113" fmla="*/ 25 h 67"/>
                      <a:gd name="T114" fmla="*/ 3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2" y="61"/>
                        </a:moveTo>
                        <a:lnTo>
                          <a:pt x="19" y="59"/>
                        </a:lnTo>
                        <a:lnTo>
                          <a:pt x="16" y="58"/>
                        </a:lnTo>
                        <a:lnTo>
                          <a:pt x="14" y="53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4" y="33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8" y="27"/>
                        </a:lnTo>
                        <a:lnTo>
                          <a:pt x="29" y="30"/>
                        </a:lnTo>
                        <a:lnTo>
                          <a:pt x="29" y="31"/>
                        </a:lnTo>
                        <a:lnTo>
                          <a:pt x="29" y="53"/>
                        </a:lnTo>
                        <a:lnTo>
                          <a:pt x="29" y="55"/>
                        </a:lnTo>
                        <a:lnTo>
                          <a:pt x="26" y="58"/>
                        </a:lnTo>
                        <a:lnTo>
                          <a:pt x="25" y="59"/>
                        </a:lnTo>
                        <a:lnTo>
                          <a:pt x="22" y="61"/>
                        </a:lnTo>
                        <a:close/>
                        <a:moveTo>
                          <a:pt x="0" y="45"/>
                        </a:moveTo>
                        <a:lnTo>
                          <a:pt x="0" y="50"/>
                        </a:lnTo>
                        <a:lnTo>
                          <a:pt x="3" y="56"/>
                        </a:lnTo>
                        <a:lnTo>
                          <a:pt x="5" y="61"/>
                        </a:lnTo>
                        <a:lnTo>
                          <a:pt x="8" y="64"/>
                        </a:lnTo>
                        <a:lnTo>
                          <a:pt x="13" y="65"/>
                        </a:lnTo>
                        <a:lnTo>
                          <a:pt x="17" y="67"/>
                        </a:lnTo>
                        <a:lnTo>
                          <a:pt x="20" y="65"/>
                        </a:lnTo>
                        <a:lnTo>
                          <a:pt x="25" y="64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29" y="67"/>
                        </a:lnTo>
                        <a:lnTo>
                          <a:pt x="35" y="65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4" y="64"/>
                        </a:lnTo>
                        <a:lnTo>
                          <a:pt x="49" y="62"/>
                        </a:lnTo>
                        <a:lnTo>
                          <a:pt x="49" y="61"/>
                        </a:lnTo>
                        <a:lnTo>
                          <a:pt x="46" y="59"/>
                        </a:lnTo>
                        <a:lnTo>
                          <a:pt x="44" y="59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1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2"/>
                        </a:lnTo>
                        <a:lnTo>
                          <a:pt x="25" y="21"/>
                        </a:lnTo>
                        <a:lnTo>
                          <a:pt x="22" y="19"/>
                        </a:lnTo>
                        <a:lnTo>
                          <a:pt x="17" y="19"/>
                        </a:lnTo>
                        <a:lnTo>
                          <a:pt x="13" y="21"/>
                        </a:lnTo>
                        <a:lnTo>
                          <a:pt x="8" y="22"/>
                        </a:lnTo>
                        <a:lnTo>
                          <a:pt x="5" y="25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341"/>
                  <p:cNvSpPr>
                    <a:spLocks/>
                  </p:cNvSpPr>
                  <p:nvPr/>
                </p:nvSpPr>
                <p:spPr bwMode="auto">
                  <a:xfrm>
                    <a:off x="4748953" y="2165642"/>
                    <a:ext cx="143933" cy="106587"/>
                  </a:xfrm>
                  <a:custGeom>
                    <a:avLst/>
                    <a:gdLst>
                      <a:gd name="T0" fmla="*/ 0 w 50"/>
                      <a:gd name="T1" fmla="*/ 0 h 46"/>
                      <a:gd name="T2" fmla="*/ 0 w 50"/>
                      <a:gd name="T3" fmla="*/ 1 h 46"/>
                      <a:gd name="T4" fmla="*/ 3 w 50"/>
                      <a:gd name="T5" fmla="*/ 3 h 46"/>
                      <a:gd name="T6" fmla="*/ 4 w 50"/>
                      <a:gd name="T7" fmla="*/ 3 h 46"/>
                      <a:gd name="T8" fmla="*/ 6 w 50"/>
                      <a:gd name="T9" fmla="*/ 4 h 46"/>
                      <a:gd name="T10" fmla="*/ 6 w 50"/>
                      <a:gd name="T11" fmla="*/ 7 h 46"/>
                      <a:gd name="T12" fmla="*/ 6 w 50"/>
                      <a:gd name="T13" fmla="*/ 32 h 46"/>
                      <a:gd name="T14" fmla="*/ 6 w 50"/>
                      <a:gd name="T15" fmla="*/ 37 h 46"/>
                      <a:gd name="T16" fmla="*/ 7 w 50"/>
                      <a:gd name="T17" fmla="*/ 40 h 46"/>
                      <a:gd name="T18" fmla="*/ 9 w 50"/>
                      <a:gd name="T19" fmla="*/ 43 h 46"/>
                      <a:gd name="T20" fmla="*/ 13 w 50"/>
                      <a:gd name="T21" fmla="*/ 44 h 46"/>
                      <a:gd name="T22" fmla="*/ 18 w 50"/>
                      <a:gd name="T23" fmla="*/ 46 h 46"/>
                      <a:gd name="T24" fmla="*/ 22 w 50"/>
                      <a:gd name="T25" fmla="*/ 44 h 46"/>
                      <a:gd name="T26" fmla="*/ 27 w 50"/>
                      <a:gd name="T27" fmla="*/ 43 h 46"/>
                      <a:gd name="T28" fmla="*/ 28 w 50"/>
                      <a:gd name="T29" fmla="*/ 41 h 46"/>
                      <a:gd name="T30" fmla="*/ 33 w 50"/>
                      <a:gd name="T31" fmla="*/ 38 h 46"/>
                      <a:gd name="T32" fmla="*/ 33 w 50"/>
                      <a:gd name="T33" fmla="*/ 46 h 46"/>
                      <a:gd name="T34" fmla="*/ 37 w 50"/>
                      <a:gd name="T35" fmla="*/ 44 h 46"/>
                      <a:gd name="T36" fmla="*/ 40 w 50"/>
                      <a:gd name="T37" fmla="*/ 43 h 46"/>
                      <a:gd name="T38" fmla="*/ 42 w 50"/>
                      <a:gd name="T39" fmla="*/ 43 h 46"/>
                      <a:gd name="T40" fmla="*/ 46 w 50"/>
                      <a:gd name="T41" fmla="*/ 43 h 46"/>
                      <a:gd name="T42" fmla="*/ 50 w 50"/>
                      <a:gd name="T43" fmla="*/ 41 h 46"/>
                      <a:gd name="T44" fmla="*/ 50 w 50"/>
                      <a:gd name="T45" fmla="*/ 40 h 46"/>
                      <a:gd name="T46" fmla="*/ 47 w 50"/>
                      <a:gd name="T47" fmla="*/ 38 h 46"/>
                      <a:gd name="T48" fmla="*/ 46 w 50"/>
                      <a:gd name="T49" fmla="*/ 38 h 46"/>
                      <a:gd name="T50" fmla="*/ 46 w 50"/>
                      <a:gd name="T51" fmla="*/ 37 h 46"/>
                      <a:gd name="T52" fmla="*/ 44 w 50"/>
                      <a:gd name="T53" fmla="*/ 34 h 46"/>
                      <a:gd name="T54" fmla="*/ 44 w 50"/>
                      <a:gd name="T55" fmla="*/ 0 h 46"/>
                      <a:gd name="T56" fmla="*/ 27 w 50"/>
                      <a:gd name="T57" fmla="*/ 0 h 46"/>
                      <a:gd name="T58" fmla="*/ 27 w 50"/>
                      <a:gd name="T59" fmla="*/ 1 h 46"/>
                      <a:gd name="T60" fmla="*/ 30 w 50"/>
                      <a:gd name="T61" fmla="*/ 3 h 46"/>
                      <a:gd name="T62" fmla="*/ 31 w 50"/>
                      <a:gd name="T63" fmla="*/ 3 h 46"/>
                      <a:gd name="T64" fmla="*/ 31 w 50"/>
                      <a:gd name="T65" fmla="*/ 4 h 46"/>
                      <a:gd name="T66" fmla="*/ 33 w 50"/>
                      <a:gd name="T67" fmla="*/ 7 h 46"/>
                      <a:gd name="T68" fmla="*/ 33 w 50"/>
                      <a:gd name="T69" fmla="*/ 35 h 46"/>
                      <a:gd name="T70" fmla="*/ 30 w 50"/>
                      <a:gd name="T71" fmla="*/ 37 h 46"/>
                      <a:gd name="T72" fmla="*/ 28 w 50"/>
                      <a:gd name="T73" fmla="*/ 37 h 46"/>
                      <a:gd name="T74" fmla="*/ 27 w 50"/>
                      <a:gd name="T75" fmla="*/ 38 h 46"/>
                      <a:gd name="T76" fmla="*/ 24 w 50"/>
                      <a:gd name="T77" fmla="*/ 38 h 46"/>
                      <a:gd name="T78" fmla="*/ 21 w 50"/>
                      <a:gd name="T79" fmla="*/ 38 h 46"/>
                      <a:gd name="T80" fmla="*/ 19 w 50"/>
                      <a:gd name="T81" fmla="*/ 37 h 46"/>
                      <a:gd name="T82" fmla="*/ 19 w 50"/>
                      <a:gd name="T83" fmla="*/ 35 h 46"/>
                      <a:gd name="T84" fmla="*/ 19 w 50"/>
                      <a:gd name="T85" fmla="*/ 32 h 46"/>
                      <a:gd name="T86" fmla="*/ 19 w 50"/>
                      <a:gd name="T87" fmla="*/ 0 h 46"/>
                      <a:gd name="T88" fmla="*/ 0 w 50"/>
                      <a:gd name="T89" fmla="*/ 0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0"/>
                      <a:gd name="T136" fmla="*/ 0 h 46"/>
                      <a:gd name="T137" fmla="*/ 50 w 50"/>
                      <a:gd name="T138" fmla="*/ 46 h 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0" h="4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4"/>
                        </a:lnTo>
                        <a:lnTo>
                          <a:pt x="6" y="7"/>
                        </a:lnTo>
                        <a:lnTo>
                          <a:pt x="6" y="32"/>
                        </a:lnTo>
                        <a:lnTo>
                          <a:pt x="6" y="37"/>
                        </a:lnTo>
                        <a:lnTo>
                          <a:pt x="7" y="40"/>
                        </a:lnTo>
                        <a:lnTo>
                          <a:pt x="9" y="43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2" y="44"/>
                        </a:lnTo>
                        <a:lnTo>
                          <a:pt x="27" y="43"/>
                        </a:lnTo>
                        <a:lnTo>
                          <a:pt x="28" y="41"/>
                        </a:lnTo>
                        <a:lnTo>
                          <a:pt x="33" y="38"/>
                        </a:lnTo>
                        <a:lnTo>
                          <a:pt x="33" y="46"/>
                        </a:lnTo>
                        <a:lnTo>
                          <a:pt x="37" y="44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6" y="43"/>
                        </a:lnTo>
                        <a:lnTo>
                          <a:pt x="50" y="41"/>
                        </a:lnTo>
                        <a:lnTo>
                          <a:pt x="50" y="40"/>
                        </a:lnTo>
                        <a:lnTo>
                          <a:pt x="47" y="38"/>
                        </a:lnTo>
                        <a:lnTo>
                          <a:pt x="46" y="38"/>
                        </a:lnTo>
                        <a:lnTo>
                          <a:pt x="46" y="37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3" y="7"/>
                        </a:lnTo>
                        <a:lnTo>
                          <a:pt x="33" y="35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8"/>
                        </a:lnTo>
                        <a:lnTo>
                          <a:pt x="24" y="38"/>
                        </a:lnTo>
                        <a:lnTo>
                          <a:pt x="21" y="38"/>
                        </a:lnTo>
                        <a:lnTo>
                          <a:pt x="19" y="37"/>
                        </a:lnTo>
                        <a:lnTo>
                          <a:pt x="19" y="35"/>
                        </a:lnTo>
                        <a:lnTo>
                          <a:pt x="19" y="32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342"/>
                  <p:cNvSpPr>
                    <a:spLocks/>
                  </p:cNvSpPr>
                  <p:nvPr/>
                </p:nvSpPr>
                <p:spPr bwMode="auto">
                  <a:xfrm>
                    <a:off x="4907280" y="2116983"/>
                    <a:ext cx="63331" cy="150613"/>
                  </a:xfrm>
                  <a:custGeom>
                    <a:avLst/>
                    <a:gdLst>
                      <a:gd name="T0" fmla="*/ 0 w 22"/>
                      <a:gd name="T1" fmla="*/ 65 h 65"/>
                      <a:gd name="T2" fmla="*/ 22 w 22"/>
                      <a:gd name="T3" fmla="*/ 65 h 65"/>
                      <a:gd name="T4" fmla="*/ 22 w 22"/>
                      <a:gd name="T5" fmla="*/ 62 h 65"/>
                      <a:gd name="T6" fmla="*/ 19 w 22"/>
                      <a:gd name="T7" fmla="*/ 62 h 65"/>
                      <a:gd name="T8" fmla="*/ 18 w 22"/>
                      <a:gd name="T9" fmla="*/ 61 h 65"/>
                      <a:gd name="T10" fmla="*/ 18 w 22"/>
                      <a:gd name="T11" fmla="*/ 59 h 65"/>
                      <a:gd name="T12" fmla="*/ 18 w 22"/>
                      <a:gd name="T13" fmla="*/ 56 h 65"/>
                      <a:gd name="T14" fmla="*/ 18 w 22"/>
                      <a:gd name="T15" fmla="*/ 0 h 65"/>
                      <a:gd name="T16" fmla="*/ 0 w 22"/>
                      <a:gd name="T17" fmla="*/ 0 h 65"/>
                      <a:gd name="T18" fmla="*/ 0 w 22"/>
                      <a:gd name="T19" fmla="*/ 1 h 65"/>
                      <a:gd name="T20" fmla="*/ 1 w 22"/>
                      <a:gd name="T21" fmla="*/ 3 h 65"/>
                      <a:gd name="T22" fmla="*/ 3 w 22"/>
                      <a:gd name="T23" fmla="*/ 3 h 65"/>
                      <a:gd name="T24" fmla="*/ 3 w 22"/>
                      <a:gd name="T25" fmla="*/ 4 h 65"/>
                      <a:gd name="T26" fmla="*/ 4 w 22"/>
                      <a:gd name="T27" fmla="*/ 7 h 65"/>
                      <a:gd name="T28" fmla="*/ 4 w 22"/>
                      <a:gd name="T29" fmla="*/ 56 h 65"/>
                      <a:gd name="T30" fmla="*/ 3 w 22"/>
                      <a:gd name="T31" fmla="*/ 59 h 65"/>
                      <a:gd name="T32" fmla="*/ 3 w 22"/>
                      <a:gd name="T33" fmla="*/ 61 h 65"/>
                      <a:gd name="T34" fmla="*/ 1 w 22"/>
                      <a:gd name="T35" fmla="*/ 62 h 65"/>
                      <a:gd name="T36" fmla="*/ 0 w 22"/>
                      <a:gd name="T37" fmla="*/ 62 h 65"/>
                      <a:gd name="T38" fmla="*/ 0 w 22"/>
                      <a:gd name="T39" fmla="*/ 65 h 6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5"/>
                      <a:gd name="T62" fmla="*/ 22 w 22"/>
                      <a:gd name="T63" fmla="*/ 65 h 6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5">
                        <a:moveTo>
                          <a:pt x="0" y="65"/>
                        </a:moveTo>
                        <a:lnTo>
                          <a:pt x="22" y="65"/>
                        </a:lnTo>
                        <a:lnTo>
                          <a:pt x="22" y="62"/>
                        </a:lnTo>
                        <a:lnTo>
                          <a:pt x="19" y="62"/>
                        </a:lnTo>
                        <a:lnTo>
                          <a:pt x="18" y="61"/>
                        </a:lnTo>
                        <a:lnTo>
                          <a:pt x="18" y="59"/>
                        </a:lnTo>
                        <a:lnTo>
                          <a:pt x="18" y="56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7"/>
                        </a:lnTo>
                        <a:lnTo>
                          <a:pt x="4" y="56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1" y="62"/>
                        </a:lnTo>
                        <a:lnTo>
                          <a:pt x="0" y="62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343"/>
                  <p:cNvSpPr>
                    <a:spLocks noEditPoints="1"/>
                  </p:cNvSpPr>
                  <p:nvPr/>
                </p:nvSpPr>
                <p:spPr bwMode="auto">
                  <a:xfrm>
                    <a:off x="4985004" y="2161008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1 h 48"/>
                      <a:gd name="T4" fmla="*/ 3 w 39"/>
                      <a:gd name="T5" fmla="*/ 37 h 48"/>
                      <a:gd name="T6" fmla="*/ 6 w 39"/>
                      <a:gd name="T7" fmla="*/ 42 h 48"/>
                      <a:gd name="T8" fmla="*/ 10 w 39"/>
                      <a:gd name="T9" fmla="*/ 45 h 48"/>
                      <a:gd name="T10" fmla="*/ 15 w 39"/>
                      <a:gd name="T11" fmla="*/ 46 h 48"/>
                      <a:gd name="T12" fmla="*/ 19 w 39"/>
                      <a:gd name="T13" fmla="*/ 48 h 48"/>
                      <a:gd name="T14" fmla="*/ 24 w 39"/>
                      <a:gd name="T15" fmla="*/ 46 h 48"/>
                      <a:gd name="T16" fmla="*/ 28 w 39"/>
                      <a:gd name="T17" fmla="*/ 45 h 48"/>
                      <a:gd name="T18" fmla="*/ 31 w 39"/>
                      <a:gd name="T19" fmla="*/ 43 h 48"/>
                      <a:gd name="T20" fmla="*/ 36 w 39"/>
                      <a:gd name="T21" fmla="*/ 39 h 48"/>
                      <a:gd name="T22" fmla="*/ 39 w 39"/>
                      <a:gd name="T23" fmla="*/ 34 h 48"/>
                      <a:gd name="T24" fmla="*/ 36 w 39"/>
                      <a:gd name="T25" fmla="*/ 34 h 48"/>
                      <a:gd name="T26" fmla="*/ 34 w 39"/>
                      <a:gd name="T27" fmla="*/ 36 h 48"/>
                      <a:gd name="T28" fmla="*/ 31 w 39"/>
                      <a:gd name="T29" fmla="*/ 37 h 48"/>
                      <a:gd name="T30" fmla="*/ 28 w 39"/>
                      <a:gd name="T31" fmla="*/ 39 h 48"/>
                      <a:gd name="T32" fmla="*/ 25 w 39"/>
                      <a:gd name="T33" fmla="*/ 40 h 48"/>
                      <a:gd name="T34" fmla="*/ 21 w 39"/>
                      <a:gd name="T35" fmla="*/ 39 h 48"/>
                      <a:gd name="T36" fmla="*/ 18 w 39"/>
                      <a:gd name="T37" fmla="*/ 36 h 48"/>
                      <a:gd name="T38" fmla="*/ 15 w 39"/>
                      <a:gd name="T39" fmla="*/ 33 h 48"/>
                      <a:gd name="T40" fmla="*/ 15 w 39"/>
                      <a:gd name="T41" fmla="*/ 27 h 48"/>
                      <a:gd name="T42" fmla="*/ 13 w 39"/>
                      <a:gd name="T43" fmla="*/ 23 h 48"/>
                      <a:gd name="T44" fmla="*/ 39 w 39"/>
                      <a:gd name="T45" fmla="*/ 23 h 48"/>
                      <a:gd name="T46" fmla="*/ 39 w 39"/>
                      <a:gd name="T47" fmla="*/ 21 h 48"/>
                      <a:gd name="T48" fmla="*/ 37 w 39"/>
                      <a:gd name="T49" fmla="*/ 18 h 48"/>
                      <a:gd name="T50" fmla="*/ 37 w 39"/>
                      <a:gd name="T51" fmla="*/ 14 h 48"/>
                      <a:gd name="T52" fmla="*/ 36 w 39"/>
                      <a:gd name="T53" fmla="*/ 9 h 48"/>
                      <a:gd name="T54" fmla="*/ 33 w 39"/>
                      <a:gd name="T55" fmla="*/ 6 h 48"/>
                      <a:gd name="T56" fmla="*/ 28 w 39"/>
                      <a:gd name="T57" fmla="*/ 3 h 48"/>
                      <a:gd name="T58" fmla="*/ 25 w 39"/>
                      <a:gd name="T59" fmla="*/ 0 h 48"/>
                      <a:gd name="T60" fmla="*/ 19 w 39"/>
                      <a:gd name="T61" fmla="*/ 0 h 48"/>
                      <a:gd name="T62" fmla="*/ 15 w 39"/>
                      <a:gd name="T63" fmla="*/ 0 h 48"/>
                      <a:gd name="T64" fmla="*/ 10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1 h 48"/>
                      <a:gd name="T70" fmla="*/ 0 w 39"/>
                      <a:gd name="T71" fmla="*/ 17 h 48"/>
                      <a:gd name="T72" fmla="*/ 0 w 39"/>
                      <a:gd name="T73" fmla="*/ 24 h 48"/>
                      <a:gd name="T74" fmla="*/ 13 w 39"/>
                      <a:gd name="T75" fmla="*/ 18 h 48"/>
                      <a:gd name="T76" fmla="*/ 13 w 39"/>
                      <a:gd name="T77" fmla="*/ 12 h 48"/>
                      <a:gd name="T78" fmla="*/ 15 w 39"/>
                      <a:gd name="T79" fmla="*/ 8 h 48"/>
                      <a:gd name="T80" fmla="*/ 16 w 39"/>
                      <a:gd name="T81" fmla="*/ 5 h 48"/>
                      <a:gd name="T82" fmla="*/ 18 w 39"/>
                      <a:gd name="T83" fmla="*/ 3 h 48"/>
                      <a:gd name="T84" fmla="*/ 21 w 39"/>
                      <a:gd name="T85" fmla="*/ 3 h 48"/>
                      <a:gd name="T86" fmla="*/ 24 w 39"/>
                      <a:gd name="T87" fmla="*/ 5 h 48"/>
                      <a:gd name="T88" fmla="*/ 25 w 39"/>
                      <a:gd name="T89" fmla="*/ 6 h 48"/>
                      <a:gd name="T90" fmla="*/ 25 w 39"/>
                      <a:gd name="T91" fmla="*/ 9 h 48"/>
                      <a:gd name="T92" fmla="*/ 27 w 39"/>
                      <a:gd name="T93" fmla="*/ 14 h 48"/>
                      <a:gd name="T94" fmla="*/ 27 w 39"/>
                      <a:gd name="T95" fmla="*/ 18 h 48"/>
                      <a:gd name="T96" fmla="*/ 13 w 39"/>
                      <a:gd name="T97" fmla="*/ 18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1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5"/>
                        </a:lnTo>
                        <a:lnTo>
                          <a:pt x="15" y="46"/>
                        </a:lnTo>
                        <a:lnTo>
                          <a:pt x="19" y="48"/>
                        </a:lnTo>
                        <a:lnTo>
                          <a:pt x="24" y="46"/>
                        </a:lnTo>
                        <a:lnTo>
                          <a:pt x="28" y="45"/>
                        </a:lnTo>
                        <a:lnTo>
                          <a:pt x="31" y="43"/>
                        </a:lnTo>
                        <a:lnTo>
                          <a:pt x="36" y="39"/>
                        </a:lnTo>
                        <a:lnTo>
                          <a:pt x="39" y="34"/>
                        </a:lnTo>
                        <a:lnTo>
                          <a:pt x="36" y="34"/>
                        </a:lnTo>
                        <a:lnTo>
                          <a:pt x="34" y="36"/>
                        </a:lnTo>
                        <a:lnTo>
                          <a:pt x="31" y="37"/>
                        </a:lnTo>
                        <a:lnTo>
                          <a:pt x="28" y="39"/>
                        </a:lnTo>
                        <a:lnTo>
                          <a:pt x="25" y="40"/>
                        </a:lnTo>
                        <a:lnTo>
                          <a:pt x="21" y="39"/>
                        </a:lnTo>
                        <a:lnTo>
                          <a:pt x="18" y="36"/>
                        </a:lnTo>
                        <a:lnTo>
                          <a:pt x="15" y="33"/>
                        </a:lnTo>
                        <a:lnTo>
                          <a:pt x="15" y="27"/>
                        </a:lnTo>
                        <a:lnTo>
                          <a:pt x="13" y="23"/>
                        </a:lnTo>
                        <a:lnTo>
                          <a:pt x="39" y="23"/>
                        </a:lnTo>
                        <a:lnTo>
                          <a:pt x="39" y="21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6" y="9"/>
                        </a:lnTo>
                        <a:lnTo>
                          <a:pt x="33" y="6"/>
                        </a:lnTo>
                        <a:lnTo>
                          <a:pt x="28" y="3"/>
                        </a:lnTo>
                        <a:lnTo>
                          <a:pt x="25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  <a:moveTo>
                          <a:pt x="13" y="18"/>
                        </a:moveTo>
                        <a:lnTo>
                          <a:pt x="13" y="12"/>
                        </a:lnTo>
                        <a:lnTo>
                          <a:pt x="15" y="8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5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7" y="14"/>
                        </a:lnTo>
                        <a:lnTo>
                          <a:pt x="27" y="18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344"/>
                  <p:cNvSpPr>
                    <a:spLocks/>
                  </p:cNvSpPr>
                  <p:nvPr/>
                </p:nvSpPr>
                <p:spPr bwMode="auto">
                  <a:xfrm>
                    <a:off x="5108787" y="2161008"/>
                    <a:ext cx="94996" cy="111222"/>
                  </a:xfrm>
                  <a:custGeom>
                    <a:avLst/>
                    <a:gdLst>
                      <a:gd name="T0" fmla="*/ 2 w 33"/>
                      <a:gd name="T1" fmla="*/ 48 h 48"/>
                      <a:gd name="T2" fmla="*/ 3 w 33"/>
                      <a:gd name="T3" fmla="*/ 45 h 48"/>
                      <a:gd name="T4" fmla="*/ 5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0 w 33"/>
                      <a:gd name="T11" fmla="*/ 46 h 48"/>
                      <a:gd name="T12" fmla="*/ 15 w 33"/>
                      <a:gd name="T13" fmla="*/ 48 h 48"/>
                      <a:gd name="T14" fmla="*/ 22 w 33"/>
                      <a:gd name="T15" fmla="*/ 46 h 48"/>
                      <a:gd name="T16" fmla="*/ 28 w 33"/>
                      <a:gd name="T17" fmla="*/ 42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18 h 48"/>
                      <a:gd name="T24" fmla="*/ 13 w 33"/>
                      <a:gd name="T25" fmla="*/ 14 h 48"/>
                      <a:gd name="T26" fmla="*/ 10 w 33"/>
                      <a:gd name="T27" fmla="*/ 11 h 48"/>
                      <a:gd name="T28" fmla="*/ 10 w 33"/>
                      <a:gd name="T29" fmla="*/ 8 h 48"/>
                      <a:gd name="T30" fmla="*/ 13 w 33"/>
                      <a:gd name="T31" fmla="*/ 5 h 48"/>
                      <a:gd name="T32" fmla="*/ 19 w 33"/>
                      <a:gd name="T33" fmla="*/ 5 h 48"/>
                      <a:gd name="T34" fmla="*/ 25 w 33"/>
                      <a:gd name="T35" fmla="*/ 11 h 48"/>
                      <a:gd name="T36" fmla="*/ 30 w 33"/>
                      <a:gd name="T37" fmla="*/ 14 h 48"/>
                      <a:gd name="T38" fmla="*/ 28 w 33"/>
                      <a:gd name="T39" fmla="*/ 0 h 48"/>
                      <a:gd name="T40" fmla="*/ 27 w 33"/>
                      <a:gd name="T41" fmla="*/ 2 h 48"/>
                      <a:gd name="T42" fmla="*/ 25 w 33"/>
                      <a:gd name="T43" fmla="*/ 2 h 48"/>
                      <a:gd name="T44" fmla="*/ 21 w 33"/>
                      <a:gd name="T45" fmla="*/ 2 h 48"/>
                      <a:gd name="T46" fmla="*/ 15 w 33"/>
                      <a:gd name="T47" fmla="*/ 0 h 48"/>
                      <a:gd name="T48" fmla="*/ 8 w 33"/>
                      <a:gd name="T49" fmla="*/ 2 h 48"/>
                      <a:gd name="T50" fmla="*/ 2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6 h 48"/>
                      <a:gd name="T56" fmla="*/ 18 w 33"/>
                      <a:gd name="T57" fmla="*/ 31 h 48"/>
                      <a:gd name="T58" fmla="*/ 21 w 33"/>
                      <a:gd name="T59" fmla="*/ 33 h 48"/>
                      <a:gd name="T60" fmla="*/ 22 w 33"/>
                      <a:gd name="T61" fmla="*/ 37 h 48"/>
                      <a:gd name="T62" fmla="*/ 21 w 33"/>
                      <a:gd name="T63" fmla="*/ 42 h 48"/>
                      <a:gd name="T64" fmla="*/ 15 w 33"/>
                      <a:gd name="T65" fmla="*/ 43 h 48"/>
                      <a:gd name="T66" fmla="*/ 8 w 33"/>
                      <a:gd name="T67" fmla="*/ 40 h 48"/>
                      <a:gd name="T68" fmla="*/ 5 w 33"/>
                      <a:gd name="T69" fmla="*/ 36 h 48"/>
                      <a:gd name="T70" fmla="*/ 0 w 33"/>
                      <a:gd name="T71" fmla="*/ 31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2" y="48"/>
                        </a:lnTo>
                        <a:lnTo>
                          <a:pt x="3" y="46"/>
                        </a:lnTo>
                        <a:lnTo>
                          <a:pt x="3" y="45"/>
                        </a:lnTo>
                        <a:lnTo>
                          <a:pt x="5" y="45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0" y="46"/>
                        </a:lnTo>
                        <a:lnTo>
                          <a:pt x="13" y="46"/>
                        </a:lnTo>
                        <a:lnTo>
                          <a:pt x="15" y="48"/>
                        </a:lnTo>
                        <a:lnTo>
                          <a:pt x="16" y="48"/>
                        </a:lnTo>
                        <a:lnTo>
                          <a:pt x="22" y="46"/>
                        </a:lnTo>
                        <a:lnTo>
                          <a:pt x="25" y="45"/>
                        </a:lnTo>
                        <a:lnTo>
                          <a:pt x="28" y="42"/>
                        </a:lnTo>
                        <a:lnTo>
                          <a:pt x="31" y="37"/>
                        </a:lnTo>
                        <a:lnTo>
                          <a:pt x="33" y="33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6" y="17"/>
                        </a:lnTo>
                        <a:lnTo>
                          <a:pt x="13" y="14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0" y="5"/>
                        </a:lnTo>
                        <a:lnTo>
                          <a:pt x="13" y="5"/>
                        </a:lnTo>
                        <a:lnTo>
                          <a:pt x="16" y="3"/>
                        </a:lnTo>
                        <a:lnTo>
                          <a:pt x="19" y="5"/>
                        </a:lnTo>
                        <a:lnTo>
                          <a:pt x="24" y="6"/>
                        </a:lnTo>
                        <a:lnTo>
                          <a:pt x="25" y="11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6" y="26"/>
                        </a:lnTo>
                        <a:lnTo>
                          <a:pt x="10" y="27"/>
                        </a:lnTo>
                        <a:lnTo>
                          <a:pt x="18" y="31"/>
                        </a:lnTo>
                        <a:lnTo>
                          <a:pt x="19" y="33"/>
                        </a:lnTo>
                        <a:lnTo>
                          <a:pt x="21" y="33"/>
                        </a:lnTo>
                        <a:lnTo>
                          <a:pt x="22" y="36"/>
                        </a:lnTo>
                        <a:lnTo>
                          <a:pt x="22" y="37"/>
                        </a:lnTo>
                        <a:lnTo>
                          <a:pt x="22" y="40"/>
                        </a:lnTo>
                        <a:lnTo>
                          <a:pt x="21" y="42"/>
                        </a:lnTo>
                        <a:lnTo>
                          <a:pt x="19" y="43"/>
                        </a:lnTo>
                        <a:lnTo>
                          <a:pt x="15" y="43"/>
                        </a:lnTo>
                        <a:lnTo>
                          <a:pt x="12" y="43"/>
                        </a:lnTo>
                        <a:lnTo>
                          <a:pt x="8" y="40"/>
                        </a:lnTo>
                        <a:lnTo>
                          <a:pt x="6" y="39"/>
                        </a:lnTo>
                        <a:lnTo>
                          <a:pt x="5" y="36"/>
                        </a:lnTo>
                        <a:lnTo>
                          <a:pt x="3" y="31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345"/>
                  <p:cNvSpPr>
                    <a:spLocks noEditPoints="1"/>
                  </p:cNvSpPr>
                  <p:nvPr/>
                </p:nvSpPr>
                <p:spPr bwMode="auto">
                  <a:xfrm>
                    <a:off x="5606796" y="4461904"/>
                    <a:ext cx="192871" cy="157564"/>
                  </a:xfrm>
                  <a:custGeom>
                    <a:avLst/>
                    <a:gdLst>
                      <a:gd name="T0" fmla="*/ 18 w 67"/>
                      <a:gd name="T1" fmla="*/ 45 h 68"/>
                      <a:gd name="T2" fmla="*/ 27 w 67"/>
                      <a:gd name="T3" fmla="*/ 23 h 68"/>
                      <a:gd name="T4" fmla="*/ 28 w 67"/>
                      <a:gd name="T5" fmla="*/ 23 h 68"/>
                      <a:gd name="T6" fmla="*/ 37 w 67"/>
                      <a:gd name="T7" fmla="*/ 45 h 68"/>
                      <a:gd name="T8" fmla="*/ 18 w 67"/>
                      <a:gd name="T9" fmla="*/ 45 h 68"/>
                      <a:gd name="T10" fmla="*/ 0 w 67"/>
                      <a:gd name="T11" fmla="*/ 68 h 68"/>
                      <a:gd name="T12" fmla="*/ 21 w 67"/>
                      <a:gd name="T13" fmla="*/ 68 h 68"/>
                      <a:gd name="T14" fmla="*/ 21 w 67"/>
                      <a:gd name="T15" fmla="*/ 65 h 68"/>
                      <a:gd name="T16" fmla="*/ 18 w 67"/>
                      <a:gd name="T17" fmla="*/ 65 h 68"/>
                      <a:gd name="T18" fmla="*/ 15 w 67"/>
                      <a:gd name="T19" fmla="*/ 65 h 68"/>
                      <a:gd name="T20" fmla="*/ 14 w 67"/>
                      <a:gd name="T21" fmla="*/ 63 h 68"/>
                      <a:gd name="T22" fmla="*/ 14 w 67"/>
                      <a:gd name="T23" fmla="*/ 62 h 68"/>
                      <a:gd name="T24" fmla="*/ 14 w 67"/>
                      <a:gd name="T25" fmla="*/ 59 h 68"/>
                      <a:gd name="T26" fmla="*/ 14 w 67"/>
                      <a:gd name="T27" fmla="*/ 56 h 68"/>
                      <a:gd name="T28" fmla="*/ 15 w 67"/>
                      <a:gd name="T29" fmla="*/ 53 h 68"/>
                      <a:gd name="T30" fmla="*/ 17 w 67"/>
                      <a:gd name="T31" fmla="*/ 48 h 68"/>
                      <a:gd name="T32" fmla="*/ 39 w 67"/>
                      <a:gd name="T33" fmla="*/ 48 h 68"/>
                      <a:gd name="T34" fmla="*/ 40 w 67"/>
                      <a:gd name="T35" fmla="*/ 54 h 68"/>
                      <a:gd name="T36" fmla="*/ 42 w 67"/>
                      <a:gd name="T37" fmla="*/ 56 h 68"/>
                      <a:gd name="T38" fmla="*/ 42 w 67"/>
                      <a:gd name="T39" fmla="*/ 57 h 68"/>
                      <a:gd name="T40" fmla="*/ 43 w 67"/>
                      <a:gd name="T41" fmla="*/ 60 h 68"/>
                      <a:gd name="T42" fmla="*/ 43 w 67"/>
                      <a:gd name="T43" fmla="*/ 62 h 68"/>
                      <a:gd name="T44" fmla="*/ 43 w 67"/>
                      <a:gd name="T45" fmla="*/ 63 h 68"/>
                      <a:gd name="T46" fmla="*/ 42 w 67"/>
                      <a:gd name="T47" fmla="*/ 65 h 68"/>
                      <a:gd name="T48" fmla="*/ 39 w 67"/>
                      <a:gd name="T49" fmla="*/ 65 h 68"/>
                      <a:gd name="T50" fmla="*/ 36 w 67"/>
                      <a:gd name="T51" fmla="*/ 65 h 68"/>
                      <a:gd name="T52" fmla="*/ 36 w 67"/>
                      <a:gd name="T53" fmla="*/ 68 h 68"/>
                      <a:gd name="T54" fmla="*/ 67 w 67"/>
                      <a:gd name="T55" fmla="*/ 68 h 68"/>
                      <a:gd name="T56" fmla="*/ 67 w 67"/>
                      <a:gd name="T57" fmla="*/ 65 h 68"/>
                      <a:gd name="T58" fmla="*/ 64 w 67"/>
                      <a:gd name="T59" fmla="*/ 65 h 68"/>
                      <a:gd name="T60" fmla="*/ 61 w 67"/>
                      <a:gd name="T61" fmla="*/ 63 h 68"/>
                      <a:gd name="T62" fmla="*/ 60 w 67"/>
                      <a:gd name="T63" fmla="*/ 60 h 68"/>
                      <a:gd name="T64" fmla="*/ 58 w 67"/>
                      <a:gd name="T65" fmla="*/ 57 h 68"/>
                      <a:gd name="T66" fmla="*/ 57 w 67"/>
                      <a:gd name="T67" fmla="*/ 51 h 68"/>
                      <a:gd name="T68" fmla="*/ 34 w 67"/>
                      <a:gd name="T69" fmla="*/ 0 h 68"/>
                      <a:gd name="T70" fmla="*/ 31 w 67"/>
                      <a:gd name="T71" fmla="*/ 0 h 68"/>
                      <a:gd name="T72" fmla="*/ 11 w 67"/>
                      <a:gd name="T73" fmla="*/ 54 h 68"/>
                      <a:gd name="T74" fmla="*/ 9 w 67"/>
                      <a:gd name="T75" fmla="*/ 57 h 68"/>
                      <a:gd name="T76" fmla="*/ 8 w 67"/>
                      <a:gd name="T77" fmla="*/ 60 h 68"/>
                      <a:gd name="T78" fmla="*/ 6 w 67"/>
                      <a:gd name="T79" fmla="*/ 62 h 68"/>
                      <a:gd name="T80" fmla="*/ 5 w 67"/>
                      <a:gd name="T81" fmla="*/ 65 h 68"/>
                      <a:gd name="T82" fmla="*/ 0 w 67"/>
                      <a:gd name="T83" fmla="*/ 65 h 68"/>
                      <a:gd name="T84" fmla="*/ 0 w 67"/>
                      <a:gd name="T85" fmla="*/ 68 h 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7"/>
                      <a:gd name="T130" fmla="*/ 0 h 68"/>
                      <a:gd name="T131" fmla="*/ 67 w 67"/>
                      <a:gd name="T132" fmla="*/ 68 h 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7" h="68">
                        <a:moveTo>
                          <a:pt x="18" y="45"/>
                        </a:move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37" y="45"/>
                        </a:lnTo>
                        <a:lnTo>
                          <a:pt x="18" y="45"/>
                        </a:lnTo>
                        <a:close/>
                        <a:moveTo>
                          <a:pt x="0" y="68"/>
                        </a:moveTo>
                        <a:lnTo>
                          <a:pt x="21" y="68"/>
                        </a:lnTo>
                        <a:lnTo>
                          <a:pt x="21" y="65"/>
                        </a:lnTo>
                        <a:lnTo>
                          <a:pt x="18" y="65"/>
                        </a:lnTo>
                        <a:lnTo>
                          <a:pt x="15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6"/>
                        </a:lnTo>
                        <a:lnTo>
                          <a:pt x="15" y="53"/>
                        </a:lnTo>
                        <a:lnTo>
                          <a:pt x="17" y="48"/>
                        </a:lnTo>
                        <a:lnTo>
                          <a:pt x="39" y="48"/>
                        </a:lnTo>
                        <a:lnTo>
                          <a:pt x="40" y="54"/>
                        </a:lnTo>
                        <a:lnTo>
                          <a:pt x="42" y="56"/>
                        </a:lnTo>
                        <a:lnTo>
                          <a:pt x="42" y="57"/>
                        </a:lnTo>
                        <a:lnTo>
                          <a:pt x="43" y="60"/>
                        </a:lnTo>
                        <a:lnTo>
                          <a:pt x="43" y="62"/>
                        </a:lnTo>
                        <a:lnTo>
                          <a:pt x="43" y="63"/>
                        </a:lnTo>
                        <a:lnTo>
                          <a:pt x="42" y="65"/>
                        </a:lnTo>
                        <a:lnTo>
                          <a:pt x="39" y="65"/>
                        </a:lnTo>
                        <a:lnTo>
                          <a:pt x="36" y="65"/>
                        </a:lnTo>
                        <a:lnTo>
                          <a:pt x="36" y="68"/>
                        </a:lnTo>
                        <a:lnTo>
                          <a:pt x="67" y="68"/>
                        </a:lnTo>
                        <a:lnTo>
                          <a:pt x="67" y="65"/>
                        </a:lnTo>
                        <a:lnTo>
                          <a:pt x="64" y="65"/>
                        </a:lnTo>
                        <a:lnTo>
                          <a:pt x="61" y="63"/>
                        </a:lnTo>
                        <a:lnTo>
                          <a:pt x="60" y="60"/>
                        </a:lnTo>
                        <a:lnTo>
                          <a:pt x="58" y="57"/>
                        </a:lnTo>
                        <a:lnTo>
                          <a:pt x="57" y="5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1" y="54"/>
                        </a:lnTo>
                        <a:lnTo>
                          <a:pt x="9" y="57"/>
                        </a:lnTo>
                        <a:lnTo>
                          <a:pt x="8" y="60"/>
                        </a:lnTo>
                        <a:lnTo>
                          <a:pt x="6" y="62"/>
                        </a:lnTo>
                        <a:lnTo>
                          <a:pt x="5" y="65"/>
                        </a:lnTo>
                        <a:lnTo>
                          <a:pt x="0" y="65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346"/>
                  <p:cNvSpPr>
                    <a:spLocks noEditPoints="1"/>
                  </p:cNvSpPr>
                  <p:nvPr/>
                </p:nvSpPr>
                <p:spPr bwMode="auto">
                  <a:xfrm>
                    <a:off x="5814060" y="4466538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1 h 67"/>
                      <a:gd name="T2" fmla="*/ 18 w 49"/>
                      <a:gd name="T3" fmla="*/ 61 h 67"/>
                      <a:gd name="T4" fmla="*/ 16 w 49"/>
                      <a:gd name="T5" fmla="*/ 58 h 67"/>
                      <a:gd name="T6" fmla="*/ 15 w 49"/>
                      <a:gd name="T7" fmla="*/ 55 h 67"/>
                      <a:gd name="T8" fmla="*/ 13 w 49"/>
                      <a:gd name="T9" fmla="*/ 49 h 67"/>
                      <a:gd name="T10" fmla="*/ 13 w 49"/>
                      <a:gd name="T11" fmla="*/ 43 h 67"/>
                      <a:gd name="T12" fmla="*/ 13 w 49"/>
                      <a:gd name="T13" fmla="*/ 37 h 67"/>
                      <a:gd name="T14" fmla="*/ 15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7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7 w 49"/>
                      <a:gd name="T25" fmla="*/ 28 h 67"/>
                      <a:gd name="T26" fmla="*/ 28 w 49"/>
                      <a:gd name="T27" fmla="*/ 30 h 67"/>
                      <a:gd name="T28" fmla="*/ 30 w 49"/>
                      <a:gd name="T29" fmla="*/ 31 h 67"/>
                      <a:gd name="T30" fmla="*/ 30 w 49"/>
                      <a:gd name="T31" fmla="*/ 55 h 67"/>
                      <a:gd name="T32" fmla="*/ 28 w 49"/>
                      <a:gd name="T33" fmla="*/ 57 h 67"/>
                      <a:gd name="T34" fmla="*/ 27 w 49"/>
                      <a:gd name="T35" fmla="*/ 58 h 67"/>
                      <a:gd name="T36" fmla="*/ 24 w 49"/>
                      <a:gd name="T37" fmla="*/ 61 h 67"/>
                      <a:gd name="T38" fmla="*/ 21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1 w 49"/>
                      <a:gd name="T45" fmla="*/ 57 h 67"/>
                      <a:gd name="T46" fmla="*/ 4 w 49"/>
                      <a:gd name="T47" fmla="*/ 61 h 67"/>
                      <a:gd name="T48" fmla="*/ 9 w 49"/>
                      <a:gd name="T49" fmla="*/ 64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7 h 67"/>
                      <a:gd name="T56" fmla="*/ 25 w 49"/>
                      <a:gd name="T57" fmla="*/ 64 h 67"/>
                      <a:gd name="T58" fmla="*/ 27 w 49"/>
                      <a:gd name="T59" fmla="*/ 63 h 67"/>
                      <a:gd name="T60" fmla="*/ 30 w 49"/>
                      <a:gd name="T61" fmla="*/ 61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8 w 49"/>
                      <a:gd name="T67" fmla="*/ 66 h 67"/>
                      <a:gd name="T68" fmla="*/ 40 w 49"/>
                      <a:gd name="T69" fmla="*/ 64 h 67"/>
                      <a:gd name="T70" fmla="*/ 43 w 49"/>
                      <a:gd name="T71" fmla="*/ 64 h 67"/>
                      <a:gd name="T72" fmla="*/ 49 w 49"/>
                      <a:gd name="T73" fmla="*/ 64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60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30 w 49"/>
                      <a:gd name="T95" fmla="*/ 6 h 67"/>
                      <a:gd name="T96" fmla="*/ 30 w 49"/>
                      <a:gd name="T97" fmla="*/ 9 h 67"/>
                      <a:gd name="T98" fmla="*/ 30 w 49"/>
                      <a:gd name="T99" fmla="*/ 25 h 67"/>
                      <a:gd name="T100" fmla="*/ 27 w 49"/>
                      <a:gd name="T101" fmla="*/ 24 h 67"/>
                      <a:gd name="T102" fmla="*/ 25 w 49"/>
                      <a:gd name="T103" fmla="*/ 22 h 67"/>
                      <a:gd name="T104" fmla="*/ 22 w 49"/>
                      <a:gd name="T105" fmla="*/ 21 h 67"/>
                      <a:gd name="T106" fmla="*/ 18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4 w 49"/>
                      <a:gd name="T113" fmla="*/ 27 h 67"/>
                      <a:gd name="T114" fmla="*/ 1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6" y="58"/>
                        </a:lnTo>
                        <a:lnTo>
                          <a:pt x="15" y="55"/>
                        </a:lnTo>
                        <a:lnTo>
                          <a:pt x="13" y="49"/>
                        </a:lnTo>
                        <a:lnTo>
                          <a:pt x="13" y="43"/>
                        </a:lnTo>
                        <a:lnTo>
                          <a:pt x="13" y="37"/>
                        </a:lnTo>
                        <a:lnTo>
                          <a:pt x="15" y="33"/>
                        </a:lnTo>
                        <a:lnTo>
                          <a:pt x="16" y="28"/>
                        </a:lnTo>
                        <a:lnTo>
                          <a:pt x="19" y="27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7" y="28"/>
                        </a:lnTo>
                        <a:lnTo>
                          <a:pt x="28" y="30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8" y="57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1" y="57"/>
                        </a:lnTo>
                        <a:lnTo>
                          <a:pt x="4" y="61"/>
                        </a:lnTo>
                        <a:lnTo>
                          <a:pt x="9" y="64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7"/>
                        </a:lnTo>
                        <a:lnTo>
                          <a:pt x="25" y="64"/>
                        </a:lnTo>
                        <a:lnTo>
                          <a:pt x="27" y="63"/>
                        </a:lnTo>
                        <a:lnTo>
                          <a:pt x="30" y="61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8" y="66"/>
                        </a:lnTo>
                        <a:lnTo>
                          <a:pt x="40" y="64"/>
                        </a:lnTo>
                        <a:lnTo>
                          <a:pt x="43" y="64"/>
                        </a:lnTo>
                        <a:lnTo>
                          <a:pt x="49" y="64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60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6"/>
                        </a:lnTo>
                        <a:lnTo>
                          <a:pt x="30" y="9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5" y="22"/>
                        </a:lnTo>
                        <a:lnTo>
                          <a:pt x="22" y="21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4" y="27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347"/>
                  <p:cNvSpPr>
                    <a:spLocks noEditPoints="1"/>
                  </p:cNvSpPr>
                  <p:nvPr/>
                </p:nvSpPr>
                <p:spPr bwMode="auto">
                  <a:xfrm>
                    <a:off x="5966629" y="4466538"/>
                    <a:ext cx="143933" cy="155247"/>
                  </a:xfrm>
                  <a:custGeom>
                    <a:avLst/>
                    <a:gdLst>
                      <a:gd name="T0" fmla="*/ 21 w 50"/>
                      <a:gd name="T1" fmla="*/ 61 h 67"/>
                      <a:gd name="T2" fmla="*/ 18 w 50"/>
                      <a:gd name="T3" fmla="*/ 61 h 67"/>
                      <a:gd name="T4" fmla="*/ 17 w 50"/>
                      <a:gd name="T5" fmla="*/ 58 h 67"/>
                      <a:gd name="T6" fmla="*/ 15 w 50"/>
                      <a:gd name="T7" fmla="*/ 55 h 67"/>
                      <a:gd name="T8" fmla="*/ 14 w 50"/>
                      <a:gd name="T9" fmla="*/ 49 h 67"/>
                      <a:gd name="T10" fmla="*/ 14 w 50"/>
                      <a:gd name="T11" fmla="*/ 43 h 67"/>
                      <a:gd name="T12" fmla="*/ 14 w 50"/>
                      <a:gd name="T13" fmla="*/ 37 h 67"/>
                      <a:gd name="T14" fmla="*/ 15 w 50"/>
                      <a:gd name="T15" fmla="*/ 33 h 67"/>
                      <a:gd name="T16" fmla="*/ 17 w 50"/>
                      <a:gd name="T17" fmla="*/ 28 h 67"/>
                      <a:gd name="T18" fmla="*/ 20 w 50"/>
                      <a:gd name="T19" fmla="*/ 27 h 67"/>
                      <a:gd name="T20" fmla="*/ 23 w 50"/>
                      <a:gd name="T21" fmla="*/ 25 h 67"/>
                      <a:gd name="T22" fmla="*/ 26 w 50"/>
                      <a:gd name="T23" fmla="*/ 25 h 67"/>
                      <a:gd name="T24" fmla="*/ 27 w 50"/>
                      <a:gd name="T25" fmla="*/ 28 h 67"/>
                      <a:gd name="T26" fmla="*/ 29 w 50"/>
                      <a:gd name="T27" fmla="*/ 30 h 67"/>
                      <a:gd name="T28" fmla="*/ 30 w 50"/>
                      <a:gd name="T29" fmla="*/ 31 h 67"/>
                      <a:gd name="T30" fmla="*/ 30 w 50"/>
                      <a:gd name="T31" fmla="*/ 55 h 67"/>
                      <a:gd name="T32" fmla="*/ 29 w 50"/>
                      <a:gd name="T33" fmla="*/ 57 h 67"/>
                      <a:gd name="T34" fmla="*/ 27 w 50"/>
                      <a:gd name="T35" fmla="*/ 58 h 67"/>
                      <a:gd name="T36" fmla="*/ 24 w 50"/>
                      <a:gd name="T37" fmla="*/ 61 h 67"/>
                      <a:gd name="T38" fmla="*/ 21 w 50"/>
                      <a:gd name="T39" fmla="*/ 61 h 67"/>
                      <a:gd name="T40" fmla="*/ 0 w 50"/>
                      <a:gd name="T41" fmla="*/ 45 h 67"/>
                      <a:gd name="T42" fmla="*/ 0 w 50"/>
                      <a:gd name="T43" fmla="*/ 51 h 67"/>
                      <a:gd name="T44" fmla="*/ 2 w 50"/>
                      <a:gd name="T45" fmla="*/ 57 h 67"/>
                      <a:gd name="T46" fmla="*/ 5 w 50"/>
                      <a:gd name="T47" fmla="*/ 61 h 67"/>
                      <a:gd name="T48" fmla="*/ 9 w 50"/>
                      <a:gd name="T49" fmla="*/ 64 h 67"/>
                      <a:gd name="T50" fmla="*/ 12 w 50"/>
                      <a:gd name="T51" fmla="*/ 66 h 67"/>
                      <a:gd name="T52" fmla="*/ 17 w 50"/>
                      <a:gd name="T53" fmla="*/ 67 h 67"/>
                      <a:gd name="T54" fmla="*/ 21 w 50"/>
                      <a:gd name="T55" fmla="*/ 67 h 67"/>
                      <a:gd name="T56" fmla="*/ 26 w 50"/>
                      <a:gd name="T57" fmla="*/ 64 h 67"/>
                      <a:gd name="T58" fmla="*/ 27 w 50"/>
                      <a:gd name="T59" fmla="*/ 63 h 67"/>
                      <a:gd name="T60" fmla="*/ 30 w 50"/>
                      <a:gd name="T61" fmla="*/ 61 h 67"/>
                      <a:gd name="T62" fmla="*/ 30 w 50"/>
                      <a:gd name="T63" fmla="*/ 67 h 67"/>
                      <a:gd name="T64" fmla="*/ 35 w 50"/>
                      <a:gd name="T65" fmla="*/ 66 h 67"/>
                      <a:gd name="T66" fmla="*/ 39 w 50"/>
                      <a:gd name="T67" fmla="*/ 66 h 67"/>
                      <a:gd name="T68" fmla="*/ 41 w 50"/>
                      <a:gd name="T69" fmla="*/ 64 h 67"/>
                      <a:gd name="T70" fmla="*/ 44 w 50"/>
                      <a:gd name="T71" fmla="*/ 64 h 67"/>
                      <a:gd name="T72" fmla="*/ 50 w 50"/>
                      <a:gd name="T73" fmla="*/ 64 h 67"/>
                      <a:gd name="T74" fmla="*/ 50 w 50"/>
                      <a:gd name="T75" fmla="*/ 61 h 67"/>
                      <a:gd name="T76" fmla="*/ 47 w 50"/>
                      <a:gd name="T77" fmla="*/ 61 h 67"/>
                      <a:gd name="T78" fmla="*/ 45 w 50"/>
                      <a:gd name="T79" fmla="*/ 60 h 67"/>
                      <a:gd name="T80" fmla="*/ 44 w 50"/>
                      <a:gd name="T81" fmla="*/ 58 h 67"/>
                      <a:gd name="T82" fmla="*/ 44 w 50"/>
                      <a:gd name="T83" fmla="*/ 55 h 67"/>
                      <a:gd name="T84" fmla="*/ 44 w 50"/>
                      <a:gd name="T85" fmla="*/ 0 h 67"/>
                      <a:gd name="T86" fmla="*/ 23 w 50"/>
                      <a:gd name="T87" fmla="*/ 0 h 67"/>
                      <a:gd name="T88" fmla="*/ 23 w 50"/>
                      <a:gd name="T89" fmla="*/ 3 h 67"/>
                      <a:gd name="T90" fmla="*/ 26 w 50"/>
                      <a:gd name="T91" fmla="*/ 3 h 67"/>
                      <a:gd name="T92" fmla="*/ 29 w 50"/>
                      <a:gd name="T93" fmla="*/ 3 h 67"/>
                      <a:gd name="T94" fmla="*/ 30 w 50"/>
                      <a:gd name="T95" fmla="*/ 6 h 67"/>
                      <a:gd name="T96" fmla="*/ 30 w 50"/>
                      <a:gd name="T97" fmla="*/ 9 h 67"/>
                      <a:gd name="T98" fmla="*/ 30 w 50"/>
                      <a:gd name="T99" fmla="*/ 25 h 67"/>
                      <a:gd name="T100" fmla="*/ 27 w 50"/>
                      <a:gd name="T101" fmla="*/ 24 h 67"/>
                      <a:gd name="T102" fmla="*/ 26 w 50"/>
                      <a:gd name="T103" fmla="*/ 22 h 67"/>
                      <a:gd name="T104" fmla="*/ 23 w 50"/>
                      <a:gd name="T105" fmla="*/ 21 h 67"/>
                      <a:gd name="T106" fmla="*/ 18 w 50"/>
                      <a:gd name="T107" fmla="*/ 19 h 67"/>
                      <a:gd name="T108" fmla="*/ 14 w 50"/>
                      <a:gd name="T109" fmla="*/ 21 h 67"/>
                      <a:gd name="T110" fmla="*/ 9 w 50"/>
                      <a:gd name="T111" fmla="*/ 22 h 67"/>
                      <a:gd name="T112" fmla="*/ 5 w 50"/>
                      <a:gd name="T113" fmla="*/ 27 h 67"/>
                      <a:gd name="T114" fmla="*/ 2 w 50"/>
                      <a:gd name="T115" fmla="*/ 31 h 67"/>
                      <a:gd name="T116" fmla="*/ 0 w 50"/>
                      <a:gd name="T117" fmla="*/ 37 h 67"/>
                      <a:gd name="T118" fmla="*/ 0 w 50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7"/>
                      <a:gd name="T182" fmla="*/ 50 w 50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7" y="58"/>
                        </a:lnTo>
                        <a:lnTo>
                          <a:pt x="15" y="55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5" y="33"/>
                        </a:lnTo>
                        <a:lnTo>
                          <a:pt x="17" y="28"/>
                        </a:lnTo>
                        <a:lnTo>
                          <a:pt x="20" y="27"/>
                        </a:lnTo>
                        <a:lnTo>
                          <a:pt x="23" y="25"/>
                        </a:lnTo>
                        <a:lnTo>
                          <a:pt x="26" y="25"/>
                        </a:lnTo>
                        <a:lnTo>
                          <a:pt x="27" y="28"/>
                        </a:lnTo>
                        <a:lnTo>
                          <a:pt x="29" y="30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9" y="57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2" y="57"/>
                        </a:lnTo>
                        <a:lnTo>
                          <a:pt x="5" y="61"/>
                        </a:lnTo>
                        <a:lnTo>
                          <a:pt x="9" y="64"/>
                        </a:lnTo>
                        <a:lnTo>
                          <a:pt x="12" y="66"/>
                        </a:lnTo>
                        <a:lnTo>
                          <a:pt x="17" y="67"/>
                        </a:lnTo>
                        <a:lnTo>
                          <a:pt x="21" y="67"/>
                        </a:lnTo>
                        <a:lnTo>
                          <a:pt x="26" y="64"/>
                        </a:lnTo>
                        <a:lnTo>
                          <a:pt x="27" y="63"/>
                        </a:lnTo>
                        <a:lnTo>
                          <a:pt x="30" y="61"/>
                        </a:lnTo>
                        <a:lnTo>
                          <a:pt x="30" y="67"/>
                        </a:lnTo>
                        <a:lnTo>
                          <a:pt x="35" y="66"/>
                        </a:lnTo>
                        <a:lnTo>
                          <a:pt x="39" y="66"/>
                        </a:lnTo>
                        <a:lnTo>
                          <a:pt x="41" y="64"/>
                        </a:lnTo>
                        <a:lnTo>
                          <a:pt x="44" y="64"/>
                        </a:lnTo>
                        <a:lnTo>
                          <a:pt x="50" y="64"/>
                        </a:lnTo>
                        <a:lnTo>
                          <a:pt x="50" y="61"/>
                        </a:lnTo>
                        <a:lnTo>
                          <a:pt x="47" y="61"/>
                        </a:lnTo>
                        <a:lnTo>
                          <a:pt x="45" y="60"/>
                        </a:lnTo>
                        <a:lnTo>
                          <a:pt x="44" y="58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9" y="3"/>
                        </a:lnTo>
                        <a:lnTo>
                          <a:pt x="30" y="6"/>
                        </a:lnTo>
                        <a:lnTo>
                          <a:pt x="30" y="9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3" y="21"/>
                        </a:lnTo>
                        <a:lnTo>
                          <a:pt x="18" y="19"/>
                        </a:lnTo>
                        <a:lnTo>
                          <a:pt x="14" y="21"/>
                        </a:lnTo>
                        <a:lnTo>
                          <a:pt x="9" y="22"/>
                        </a:lnTo>
                        <a:lnTo>
                          <a:pt x="5" y="27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348"/>
                  <p:cNvSpPr>
                    <a:spLocks/>
                  </p:cNvSpPr>
                  <p:nvPr/>
                </p:nvSpPr>
                <p:spPr bwMode="auto">
                  <a:xfrm>
                    <a:off x="6191165" y="4466538"/>
                    <a:ext cx="123783" cy="155247"/>
                  </a:xfrm>
                  <a:custGeom>
                    <a:avLst/>
                    <a:gdLst>
                      <a:gd name="T0" fmla="*/ 0 w 43"/>
                      <a:gd name="T1" fmla="*/ 58 h 67"/>
                      <a:gd name="T2" fmla="*/ 0 w 43"/>
                      <a:gd name="T3" fmla="*/ 61 h 67"/>
                      <a:gd name="T4" fmla="*/ 3 w 43"/>
                      <a:gd name="T5" fmla="*/ 64 h 67"/>
                      <a:gd name="T6" fmla="*/ 7 w 43"/>
                      <a:gd name="T7" fmla="*/ 66 h 67"/>
                      <a:gd name="T8" fmla="*/ 13 w 43"/>
                      <a:gd name="T9" fmla="*/ 67 h 67"/>
                      <a:gd name="T10" fmla="*/ 21 w 43"/>
                      <a:gd name="T11" fmla="*/ 66 h 67"/>
                      <a:gd name="T12" fmla="*/ 28 w 43"/>
                      <a:gd name="T13" fmla="*/ 64 h 67"/>
                      <a:gd name="T14" fmla="*/ 33 w 43"/>
                      <a:gd name="T15" fmla="*/ 60 h 67"/>
                      <a:gd name="T16" fmla="*/ 37 w 43"/>
                      <a:gd name="T17" fmla="*/ 55 h 67"/>
                      <a:gd name="T18" fmla="*/ 40 w 43"/>
                      <a:gd name="T19" fmla="*/ 49 h 67"/>
                      <a:gd name="T20" fmla="*/ 42 w 43"/>
                      <a:gd name="T21" fmla="*/ 43 h 67"/>
                      <a:gd name="T22" fmla="*/ 40 w 43"/>
                      <a:gd name="T23" fmla="*/ 37 h 67"/>
                      <a:gd name="T24" fmla="*/ 37 w 43"/>
                      <a:gd name="T25" fmla="*/ 31 h 67"/>
                      <a:gd name="T26" fmla="*/ 34 w 43"/>
                      <a:gd name="T27" fmla="*/ 27 h 67"/>
                      <a:gd name="T28" fmla="*/ 28 w 43"/>
                      <a:gd name="T29" fmla="*/ 24 h 67"/>
                      <a:gd name="T30" fmla="*/ 22 w 43"/>
                      <a:gd name="T31" fmla="*/ 22 h 67"/>
                      <a:gd name="T32" fmla="*/ 16 w 43"/>
                      <a:gd name="T33" fmla="*/ 21 h 67"/>
                      <a:gd name="T34" fmla="*/ 10 w 43"/>
                      <a:gd name="T35" fmla="*/ 21 h 67"/>
                      <a:gd name="T36" fmla="*/ 12 w 43"/>
                      <a:gd name="T37" fmla="*/ 12 h 67"/>
                      <a:gd name="T38" fmla="*/ 39 w 43"/>
                      <a:gd name="T39" fmla="*/ 12 h 67"/>
                      <a:gd name="T40" fmla="*/ 43 w 43"/>
                      <a:gd name="T41" fmla="*/ 0 h 67"/>
                      <a:gd name="T42" fmla="*/ 12 w 43"/>
                      <a:gd name="T43" fmla="*/ 0 h 67"/>
                      <a:gd name="T44" fmla="*/ 3 w 43"/>
                      <a:gd name="T45" fmla="*/ 34 h 67"/>
                      <a:gd name="T46" fmla="*/ 9 w 43"/>
                      <a:gd name="T47" fmla="*/ 34 h 67"/>
                      <a:gd name="T48" fmla="*/ 13 w 43"/>
                      <a:gd name="T49" fmla="*/ 34 h 67"/>
                      <a:gd name="T50" fmla="*/ 19 w 43"/>
                      <a:gd name="T51" fmla="*/ 36 h 67"/>
                      <a:gd name="T52" fmla="*/ 24 w 43"/>
                      <a:gd name="T53" fmla="*/ 37 h 67"/>
                      <a:gd name="T54" fmla="*/ 27 w 43"/>
                      <a:gd name="T55" fmla="*/ 40 h 67"/>
                      <a:gd name="T56" fmla="*/ 30 w 43"/>
                      <a:gd name="T57" fmla="*/ 43 h 67"/>
                      <a:gd name="T58" fmla="*/ 33 w 43"/>
                      <a:gd name="T59" fmla="*/ 46 h 67"/>
                      <a:gd name="T60" fmla="*/ 33 w 43"/>
                      <a:gd name="T61" fmla="*/ 51 h 67"/>
                      <a:gd name="T62" fmla="*/ 33 w 43"/>
                      <a:gd name="T63" fmla="*/ 55 h 67"/>
                      <a:gd name="T64" fmla="*/ 31 w 43"/>
                      <a:gd name="T65" fmla="*/ 58 h 67"/>
                      <a:gd name="T66" fmla="*/ 28 w 43"/>
                      <a:gd name="T67" fmla="*/ 60 h 67"/>
                      <a:gd name="T68" fmla="*/ 24 w 43"/>
                      <a:gd name="T69" fmla="*/ 61 h 67"/>
                      <a:gd name="T70" fmla="*/ 21 w 43"/>
                      <a:gd name="T71" fmla="*/ 60 h 67"/>
                      <a:gd name="T72" fmla="*/ 18 w 43"/>
                      <a:gd name="T73" fmla="*/ 58 h 67"/>
                      <a:gd name="T74" fmla="*/ 15 w 43"/>
                      <a:gd name="T75" fmla="*/ 57 h 67"/>
                      <a:gd name="T76" fmla="*/ 12 w 43"/>
                      <a:gd name="T77" fmla="*/ 54 h 67"/>
                      <a:gd name="T78" fmla="*/ 7 w 43"/>
                      <a:gd name="T79" fmla="*/ 52 h 67"/>
                      <a:gd name="T80" fmla="*/ 6 w 43"/>
                      <a:gd name="T81" fmla="*/ 52 h 67"/>
                      <a:gd name="T82" fmla="*/ 3 w 43"/>
                      <a:gd name="T83" fmla="*/ 52 h 67"/>
                      <a:gd name="T84" fmla="*/ 1 w 43"/>
                      <a:gd name="T85" fmla="*/ 54 h 67"/>
                      <a:gd name="T86" fmla="*/ 0 w 43"/>
                      <a:gd name="T87" fmla="*/ 55 h 67"/>
                      <a:gd name="T88" fmla="*/ 0 w 43"/>
                      <a:gd name="T89" fmla="*/ 58 h 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3"/>
                      <a:gd name="T136" fmla="*/ 0 h 67"/>
                      <a:gd name="T137" fmla="*/ 43 w 43"/>
                      <a:gd name="T138" fmla="*/ 67 h 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3" h="67">
                        <a:moveTo>
                          <a:pt x="0" y="58"/>
                        </a:move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7" y="66"/>
                        </a:lnTo>
                        <a:lnTo>
                          <a:pt x="13" y="67"/>
                        </a:lnTo>
                        <a:lnTo>
                          <a:pt x="21" y="66"/>
                        </a:lnTo>
                        <a:lnTo>
                          <a:pt x="28" y="64"/>
                        </a:lnTo>
                        <a:lnTo>
                          <a:pt x="33" y="60"/>
                        </a:lnTo>
                        <a:lnTo>
                          <a:pt x="37" y="55"/>
                        </a:lnTo>
                        <a:lnTo>
                          <a:pt x="40" y="49"/>
                        </a:lnTo>
                        <a:lnTo>
                          <a:pt x="42" y="43"/>
                        </a:lnTo>
                        <a:lnTo>
                          <a:pt x="40" y="37"/>
                        </a:lnTo>
                        <a:lnTo>
                          <a:pt x="37" y="31"/>
                        </a:lnTo>
                        <a:lnTo>
                          <a:pt x="34" y="27"/>
                        </a:lnTo>
                        <a:lnTo>
                          <a:pt x="28" y="24"/>
                        </a:lnTo>
                        <a:lnTo>
                          <a:pt x="22" y="22"/>
                        </a:lnTo>
                        <a:lnTo>
                          <a:pt x="16" y="21"/>
                        </a:lnTo>
                        <a:lnTo>
                          <a:pt x="10" y="21"/>
                        </a:lnTo>
                        <a:lnTo>
                          <a:pt x="12" y="12"/>
                        </a:lnTo>
                        <a:lnTo>
                          <a:pt x="39" y="1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lnTo>
                          <a:pt x="3" y="34"/>
                        </a:lnTo>
                        <a:lnTo>
                          <a:pt x="9" y="34"/>
                        </a:lnTo>
                        <a:lnTo>
                          <a:pt x="13" y="34"/>
                        </a:lnTo>
                        <a:lnTo>
                          <a:pt x="19" y="36"/>
                        </a:lnTo>
                        <a:lnTo>
                          <a:pt x="24" y="37"/>
                        </a:lnTo>
                        <a:lnTo>
                          <a:pt x="27" y="40"/>
                        </a:lnTo>
                        <a:lnTo>
                          <a:pt x="30" y="43"/>
                        </a:lnTo>
                        <a:lnTo>
                          <a:pt x="33" y="46"/>
                        </a:lnTo>
                        <a:lnTo>
                          <a:pt x="33" y="51"/>
                        </a:lnTo>
                        <a:lnTo>
                          <a:pt x="33" y="55"/>
                        </a:lnTo>
                        <a:lnTo>
                          <a:pt x="31" y="58"/>
                        </a:lnTo>
                        <a:lnTo>
                          <a:pt x="28" y="60"/>
                        </a:lnTo>
                        <a:lnTo>
                          <a:pt x="24" y="61"/>
                        </a:lnTo>
                        <a:lnTo>
                          <a:pt x="21" y="60"/>
                        </a:lnTo>
                        <a:lnTo>
                          <a:pt x="18" y="58"/>
                        </a:lnTo>
                        <a:lnTo>
                          <a:pt x="15" y="57"/>
                        </a:lnTo>
                        <a:lnTo>
                          <a:pt x="12" y="54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3" y="52"/>
                        </a:lnTo>
                        <a:lnTo>
                          <a:pt x="1" y="54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349"/>
                  <p:cNvSpPr>
                    <a:spLocks/>
                  </p:cNvSpPr>
                  <p:nvPr/>
                </p:nvSpPr>
                <p:spPr bwMode="auto">
                  <a:xfrm>
                    <a:off x="5212419" y="4735324"/>
                    <a:ext cx="112268" cy="111222"/>
                  </a:xfrm>
                  <a:custGeom>
                    <a:avLst/>
                    <a:gdLst>
                      <a:gd name="T0" fmla="*/ 22 w 39"/>
                      <a:gd name="T1" fmla="*/ 0 h 48"/>
                      <a:gd name="T2" fmla="*/ 16 w 39"/>
                      <a:gd name="T3" fmla="*/ 2 h 48"/>
                      <a:gd name="T4" fmla="*/ 10 w 39"/>
                      <a:gd name="T5" fmla="*/ 3 h 48"/>
                      <a:gd name="T6" fmla="*/ 6 w 39"/>
                      <a:gd name="T7" fmla="*/ 8 h 48"/>
                      <a:gd name="T8" fmla="*/ 3 w 39"/>
                      <a:gd name="T9" fmla="*/ 12 h 48"/>
                      <a:gd name="T10" fmla="*/ 1 w 39"/>
                      <a:gd name="T11" fmla="*/ 18 h 48"/>
                      <a:gd name="T12" fmla="*/ 0 w 39"/>
                      <a:gd name="T13" fmla="*/ 24 h 48"/>
                      <a:gd name="T14" fmla="*/ 0 w 39"/>
                      <a:gd name="T15" fmla="*/ 30 h 48"/>
                      <a:gd name="T16" fmla="*/ 3 w 39"/>
                      <a:gd name="T17" fmla="*/ 36 h 48"/>
                      <a:gd name="T18" fmla="*/ 6 w 39"/>
                      <a:gd name="T19" fmla="*/ 41 h 48"/>
                      <a:gd name="T20" fmla="*/ 10 w 39"/>
                      <a:gd name="T21" fmla="*/ 45 h 48"/>
                      <a:gd name="T22" fmla="*/ 15 w 39"/>
                      <a:gd name="T23" fmla="*/ 47 h 48"/>
                      <a:gd name="T24" fmla="*/ 21 w 39"/>
                      <a:gd name="T25" fmla="*/ 48 h 48"/>
                      <a:gd name="T26" fmla="*/ 25 w 39"/>
                      <a:gd name="T27" fmla="*/ 47 h 48"/>
                      <a:gd name="T28" fmla="*/ 28 w 39"/>
                      <a:gd name="T29" fmla="*/ 47 h 48"/>
                      <a:gd name="T30" fmla="*/ 34 w 39"/>
                      <a:gd name="T31" fmla="*/ 44 h 48"/>
                      <a:gd name="T32" fmla="*/ 39 w 39"/>
                      <a:gd name="T33" fmla="*/ 38 h 48"/>
                      <a:gd name="T34" fmla="*/ 37 w 39"/>
                      <a:gd name="T35" fmla="*/ 36 h 48"/>
                      <a:gd name="T36" fmla="*/ 36 w 39"/>
                      <a:gd name="T37" fmla="*/ 38 h 48"/>
                      <a:gd name="T38" fmla="*/ 33 w 39"/>
                      <a:gd name="T39" fmla="*/ 39 h 48"/>
                      <a:gd name="T40" fmla="*/ 30 w 39"/>
                      <a:gd name="T41" fmla="*/ 41 h 48"/>
                      <a:gd name="T42" fmla="*/ 27 w 39"/>
                      <a:gd name="T43" fmla="*/ 41 h 48"/>
                      <a:gd name="T44" fmla="*/ 24 w 39"/>
                      <a:gd name="T45" fmla="*/ 41 h 48"/>
                      <a:gd name="T46" fmla="*/ 19 w 39"/>
                      <a:gd name="T47" fmla="*/ 39 h 48"/>
                      <a:gd name="T48" fmla="*/ 18 w 39"/>
                      <a:gd name="T49" fmla="*/ 35 h 48"/>
                      <a:gd name="T50" fmla="*/ 15 w 39"/>
                      <a:gd name="T51" fmla="*/ 30 h 48"/>
                      <a:gd name="T52" fmla="*/ 15 w 39"/>
                      <a:gd name="T53" fmla="*/ 26 h 48"/>
                      <a:gd name="T54" fmla="*/ 13 w 39"/>
                      <a:gd name="T55" fmla="*/ 20 h 48"/>
                      <a:gd name="T56" fmla="*/ 15 w 39"/>
                      <a:gd name="T57" fmla="*/ 14 h 48"/>
                      <a:gd name="T58" fmla="*/ 15 w 39"/>
                      <a:gd name="T59" fmla="*/ 9 h 48"/>
                      <a:gd name="T60" fmla="*/ 18 w 39"/>
                      <a:gd name="T61" fmla="*/ 6 h 48"/>
                      <a:gd name="T62" fmla="*/ 19 w 39"/>
                      <a:gd name="T63" fmla="*/ 5 h 48"/>
                      <a:gd name="T64" fmla="*/ 22 w 39"/>
                      <a:gd name="T65" fmla="*/ 3 h 48"/>
                      <a:gd name="T66" fmla="*/ 24 w 39"/>
                      <a:gd name="T67" fmla="*/ 3 h 48"/>
                      <a:gd name="T68" fmla="*/ 25 w 39"/>
                      <a:gd name="T69" fmla="*/ 5 h 48"/>
                      <a:gd name="T70" fmla="*/ 25 w 39"/>
                      <a:gd name="T71" fmla="*/ 6 h 48"/>
                      <a:gd name="T72" fmla="*/ 25 w 39"/>
                      <a:gd name="T73" fmla="*/ 8 h 48"/>
                      <a:gd name="T74" fmla="*/ 25 w 39"/>
                      <a:gd name="T75" fmla="*/ 9 h 48"/>
                      <a:gd name="T76" fmla="*/ 25 w 39"/>
                      <a:gd name="T77" fmla="*/ 9 h 48"/>
                      <a:gd name="T78" fmla="*/ 25 w 39"/>
                      <a:gd name="T79" fmla="*/ 11 h 48"/>
                      <a:gd name="T80" fmla="*/ 25 w 39"/>
                      <a:gd name="T81" fmla="*/ 11 h 48"/>
                      <a:gd name="T82" fmla="*/ 27 w 39"/>
                      <a:gd name="T83" fmla="*/ 14 h 48"/>
                      <a:gd name="T84" fmla="*/ 28 w 39"/>
                      <a:gd name="T85" fmla="*/ 17 h 48"/>
                      <a:gd name="T86" fmla="*/ 30 w 39"/>
                      <a:gd name="T87" fmla="*/ 17 h 48"/>
                      <a:gd name="T88" fmla="*/ 31 w 39"/>
                      <a:gd name="T89" fmla="*/ 17 h 48"/>
                      <a:gd name="T90" fmla="*/ 34 w 39"/>
                      <a:gd name="T91" fmla="*/ 17 h 48"/>
                      <a:gd name="T92" fmla="*/ 36 w 39"/>
                      <a:gd name="T93" fmla="*/ 15 h 48"/>
                      <a:gd name="T94" fmla="*/ 37 w 39"/>
                      <a:gd name="T95" fmla="*/ 14 h 48"/>
                      <a:gd name="T96" fmla="*/ 37 w 39"/>
                      <a:gd name="T97" fmla="*/ 11 h 48"/>
                      <a:gd name="T98" fmla="*/ 37 w 39"/>
                      <a:gd name="T99" fmla="*/ 8 h 48"/>
                      <a:gd name="T100" fmla="*/ 36 w 39"/>
                      <a:gd name="T101" fmla="*/ 6 h 48"/>
                      <a:gd name="T102" fmla="*/ 33 w 39"/>
                      <a:gd name="T103" fmla="*/ 3 h 48"/>
                      <a:gd name="T104" fmla="*/ 28 w 39"/>
                      <a:gd name="T105" fmla="*/ 2 h 48"/>
                      <a:gd name="T106" fmla="*/ 22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2" y="0"/>
                        </a:move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21" y="48"/>
                        </a:lnTo>
                        <a:lnTo>
                          <a:pt x="25" y="47"/>
                        </a:lnTo>
                        <a:lnTo>
                          <a:pt x="28" y="47"/>
                        </a:lnTo>
                        <a:lnTo>
                          <a:pt x="34" y="44"/>
                        </a:lnTo>
                        <a:lnTo>
                          <a:pt x="39" y="38"/>
                        </a:lnTo>
                        <a:lnTo>
                          <a:pt x="37" y="36"/>
                        </a:lnTo>
                        <a:lnTo>
                          <a:pt x="36" y="38"/>
                        </a:lnTo>
                        <a:lnTo>
                          <a:pt x="33" y="39"/>
                        </a:lnTo>
                        <a:lnTo>
                          <a:pt x="30" y="41"/>
                        </a:lnTo>
                        <a:lnTo>
                          <a:pt x="27" y="41"/>
                        </a:lnTo>
                        <a:lnTo>
                          <a:pt x="24" y="41"/>
                        </a:lnTo>
                        <a:lnTo>
                          <a:pt x="19" y="39"/>
                        </a:lnTo>
                        <a:lnTo>
                          <a:pt x="18" y="35"/>
                        </a:lnTo>
                        <a:lnTo>
                          <a:pt x="15" y="30"/>
                        </a:lnTo>
                        <a:lnTo>
                          <a:pt x="15" y="26"/>
                        </a:lnTo>
                        <a:lnTo>
                          <a:pt x="13" y="20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8" y="6"/>
                        </a:lnTo>
                        <a:lnTo>
                          <a:pt x="19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lnTo>
                          <a:pt x="25" y="6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7" y="14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4"/>
                        </a:lnTo>
                        <a:lnTo>
                          <a:pt x="37" y="11"/>
                        </a:lnTo>
                        <a:lnTo>
                          <a:pt x="37" y="8"/>
                        </a:lnTo>
                        <a:lnTo>
                          <a:pt x="36" y="6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350"/>
                  <p:cNvSpPr>
                    <a:spLocks/>
                  </p:cNvSpPr>
                  <p:nvPr/>
                </p:nvSpPr>
                <p:spPr bwMode="auto">
                  <a:xfrm>
                    <a:off x="5336201" y="4735324"/>
                    <a:ext cx="112268" cy="108904"/>
                  </a:xfrm>
                  <a:custGeom>
                    <a:avLst/>
                    <a:gdLst>
                      <a:gd name="T0" fmla="*/ 0 w 39"/>
                      <a:gd name="T1" fmla="*/ 47 h 47"/>
                      <a:gd name="T2" fmla="*/ 25 w 39"/>
                      <a:gd name="T3" fmla="*/ 47 h 47"/>
                      <a:gd name="T4" fmla="*/ 25 w 39"/>
                      <a:gd name="T5" fmla="*/ 44 h 47"/>
                      <a:gd name="T6" fmla="*/ 22 w 39"/>
                      <a:gd name="T7" fmla="*/ 44 h 47"/>
                      <a:gd name="T8" fmla="*/ 20 w 39"/>
                      <a:gd name="T9" fmla="*/ 42 h 47"/>
                      <a:gd name="T10" fmla="*/ 18 w 39"/>
                      <a:gd name="T11" fmla="*/ 41 h 47"/>
                      <a:gd name="T12" fmla="*/ 18 w 39"/>
                      <a:gd name="T13" fmla="*/ 36 h 47"/>
                      <a:gd name="T14" fmla="*/ 18 w 39"/>
                      <a:gd name="T15" fmla="*/ 18 h 47"/>
                      <a:gd name="T16" fmla="*/ 20 w 39"/>
                      <a:gd name="T17" fmla="*/ 14 h 47"/>
                      <a:gd name="T18" fmla="*/ 20 w 39"/>
                      <a:gd name="T19" fmla="*/ 11 h 47"/>
                      <a:gd name="T20" fmla="*/ 22 w 39"/>
                      <a:gd name="T21" fmla="*/ 9 h 47"/>
                      <a:gd name="T22" fmla="*/ 24 w 39"/>
                      <a:gd name="T23" fmla="*/ 9 h 47"/>
                      <a:gd name="T24" fmla="*/ 25 w 39"/>
                      <a:gd name="T25" fmla="*/ 9 h 47"/>
                      <a:gd name="T26" fmla="*/ 27 w 39"/>
                      <a:gd name="T27" fmla="*/ 12 h 47"/>
                      <a:gd name="T28" fmla="*/ 30 w 39"/>
                      <a:gd name="T29" fmla="*/ 14 h 47"/>
                      <a:gd name="T30" fmla="*/ 33 w 39"/>
                      <a:gd name="T31" fmla="*/ 15 h 47"/>
                      <a:gd name="T32" fmla="*/ 34 w 39"/>
                      <a:gd name="T33" fmla="*/ 14 h 47"/>
                      <a:gd name="T34" fmla="*/ 37 w 39"/>
                      <a:gd name="T35" fmla="*/ 12 h 47"/>
                      <a:gd name="T36" fmla="*/ 39 w 39"/>
                      <a:gd name="T37" fmla="*/ 11 h 47"/>
                      <a:gd name="T38" fmla="*/ 39 w 39"/>
                      <a:gd name="T39" fmla="*/ 8 h 47"/>
                      <a:gd name="T40" fmla="*/ 37 w 39"/>
                      <a:gd name="T41" fmla="*/ 5 h 47"/>
                      <a:gd name="T42" fmla="*/ 36 w 39"/>
                      <a:gd name="T43" fmla="*/ 2 h 47"/>
                      <a:gd name="T44" fmla="*/ 34 w 39"/>
                      <a:gd name="T45" fmla="*/ 0 h 47"/>
                      <a:gd name="T46" fmla="*/ 31 w 39"/>
                      <a:gd name="T47" fmla="*/ 0 h 47"/>
                      <a:gd name="T48" fmla="*/ 27 w 39"/>
                      <a:gd name="T49" fmla="*/ 2 h 47"/>
                      <a:gd name="T50" fmla="*/ 24 w 39"/>
                      <a:gd name="T51" fmla="*/ 3 h 47"/>
                      <a:gd name="T52" fmla="*/ 21 w 39"/>
                      <a:gd name="T53" fmla="*/ 6 h 47"/>
                      <a:gd name="T54" fmla="*/ 18 w 39"/>
                      <a:gd name="T55" fmla="*/ 9 h 47"/>
                      <a:gd name="T56" fmla="*/ 18 w 39"/>
                      <a:gd name="T57" fmla="*/ 2 h 47"/>
                      <a:gd name="T58" fmla="*/ 0 w 39"/>
                      <a:gd name="T59" fmla="*/ 2 h 47"/>
                      <a:gd name="T60" fmla="*/ 0 w 39"/>
                      <a:gd name="T61" fmla="*/ 3 h 47"/>
                      <a:gd name="T62" fmla="*/ 2 w 39"/>
                      <a:gd name="T63" fmla="*/ 5 h 47"/>
                      <a:gd name="T64" fmla="*/ 3 w 39"/>
                      <a:gd name="T65" fmla="*/ 5 h 47"/>
                      <a:gd name="T66" fmla="*/ 5 w 39"/>
                      <a:gd name="T67" fmla="*/ 8 h 47"/>
                      <a:gd name="T68" fmla="*/ 5 w 39"/>
                      <a:gd name="T69" fmla="*/ 9 h 47"/>
                      <a:gd name="T70" fmla="*/ 5 w 39"/>
                      <a:gd name="T71" fmla="*/ 36 h 47"/>
                      <a:gd name="T72" fmla="*/ 5 w 39"/>
                      <a:gd name="T73" fmla="*/ 39 h 47"/>
                      <a:gd name="T74" fmla="*/ 5 w 39"/>
                      <a:gd name="T75" fmla="*/ 41 h 47"/>
                      <a:gd name="T76" fmla="*/ 3 w 39"/>
                      <a:gd name="T77" fmla="*/ 42 h 47"/>
                      <a:gd name="T78" fmla="*/ 2 w 39"/>
                      <a:gd name="T79" fmla="*/ 44 h 47"/>
                      <a:gd name="T80" fmla="*/ 0 w 39"/>
                      <a:gd name="T81" fmla="*/ 44 h 47"/>
                      <a:gd name="T82" fmla="*/ 0 w 39"/>
                      <a:gd name="T83" fmla="*/ 47 h 4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7"/>
                      <a:gd name="T128" fmla="*/ 39 w 39"/>
                      <a:gd name="T129" fmla="*/ 47 h 4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7">
                        <a:moveTo>
                          <a:pt x="0" y="47"/>
                        </a:moveTo>
                        <a:lnTo>
                          <a:pt x="25" y="47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20" y="42"/>
                        </a:lnTo>
                        <a:lnTo>
                          <a:pt x="18" y="41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20" y="14"/>
                        </a:lnTo>
                        <a:lnTo>
                          <a:pt x="20" y="11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2"/>
                        </a:lnTo>
                        <a:lnTo>
                          <a:pt x="30" y="14"/>
                        </a:lnTo>
                        <a:lnTo>
                          <a:pt x="33" y="15"/>
                        </a:lnTo>
                        <a:lnTo>
                          <a:pt x="34" y="14"/>
                        </a:lnTo>
                        <a:lnTo>
                          <a:pt x="37" y="12"/>
                        </a:lnTo>
                        <a:lnTo>
                          <a:pt x="39" y="11"/>
                        </a:lnTo>
                        <a:lnTo>
                          <a:pt x="39" y="8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5" y="36"/>
                        </a:lnTo>
                        <a:lnTo>
                          <a:pt x="5" y="39"/>
                        </a:lnTo>
                        <a:lnTo>
                          <a:pt x="5" y="41"/>
                        </a:lnTo>
                        <a:lnTo>
                          <a:pt x="3" y="42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351"/>
                  <p:cNvSpPr>
                    <a:spLocks/>
                  </p:cNvSpPr>
                  <p:nvPr/>
                </p:nvSpPr>
                <p:spPr bwMode="auto">
                  <a:xfrm>
                    <a:off x="5451348" y="4739958"/>
                    <a:ext cx="135297" cy="148295"/>
                  </a:xfrm>
                  <a:custGeom>
                    <a:avLst/>
                    <a:gdLst>
                      <a:gd name="T0" fmla="*/ 2 w 47"/>
                      <a:gd name="T1" fmla="*/ 60 h 64"/>
                      <a:gd name="T2" fmla="*/ 6 w 47"/>
                      <a:gd name="T3" fmla="*/ 64 h 64"/>
                      <a:gd name="T4" fmla="*/ 14 w 47"/>
                      <a:gd name="T5" fmla="*/ 64 h 64"/>
                      <a:gd name="T6" fmla="*/ 20 w 47"/>
                      <a:gd name="T7" fmla="*/ 61 h 64"/>
                      <a:gd name="T8" fmla="*/ 24 w 47"/>
                      <a:gd name="T9" fmla="*/ 52 h 64"/>
                      <a:gd name="T10" fmla="*/ 42 w 47"/>
                      <a:gd name="T11" fmla="*/ 7 h 64"/>
                      <a:gd name="T12" fmla="*/ 44 w 47"/>
                      <a:gd name="T13" fmla="*/ 3 h 64"/>
                      <a:gd name="T14" fmla="*/ 47 w 47"/>
                      <a:gd name="T15" fmla="*/ 1 h 64"/>
                      <a:gd name="T16" fmla="*/ 33 w 47"/>
                      <a:gd name="T17" fmla="*/ 0 h 64"/>
                      <a:gd name="T18" fmla="*/ 35 w 47"/>
                      <a:gd name="T19" fmla="*/ 3 h 64"/>
                      <a:gd name="T20" fmla="*/ 38 w 47"/>
                      <a:gd name="T21" fmla="*/ 3 h 64"/>
                      <a:gd name="T22" fmla="*/ 38 w 47"/>
                      <a:gd name="T23" fmla="*/ 6 h 64"/>
                      <a:gd name="T24" fmla="*/ 38 w 47"/>
                      <a:gd name="T25" fmla="*/ 9 h 64"/>
                      <a:gd name="T26" fmla="*/ 30 w 47"/>
                      <a:gd name="T27" fmla="*/ 27 h 64"/>
                      <a:gd name="T28" fmla="*/ 23 w 47"/>
                      <a:gd name="T29" fmla="*/ 7 h 64"/>
                      <a:gd name="T30" fmla="*/ 21 w 47"/>
                      <a:gd name="T31" fmla="*/ 6 h 64"/>
                      <a:gd name="T32" fmla="*/ 21 w 47"/>
                      <a:gd name="T33" fmla="*/ 4 h 64"/>
                      <a:gd name="T34" fmla="*/ 23 w 47"/>
                      <a:gd name="T35" fmla="*/ 3 h 64"/>
                      <a:gd name="T36" fmla="*/ 26 w 47"/>
                      <a:gd name="T37" fmla="*/ 1 h 64"/>
                      <a:gd name="T38" fmla="*/ 2 w 47"/>
                      <a:gd name="T39" fmla="*/ 0 h 64"/>
                      <a:gd name="T40" fmla="*/ 3 w 47"/>
                      <a:gd name="T41" fmla="*/ 3 h 64"/>
                      <a:gd name="T42" fmla="*/ 6 w 47"/>
                      <a:gd name="T43" fmla="*/ 4 h 64"/>
                      <a:gd name="T44" fmla="*/ 8 w 47"/>
                      <a:gd name="T45" fmla="*/ 9 h 64"/>
                      <a:gd name="T46" fmla="*/ 11 w 47"/>
                      <a:gd name="T47" fmla="*/ 13 h 64"/>
                      <a:gd name="T48" fmla="*/ 23 w 47"/>
                      <a:gd name="T49" fmla="*/ 45 h 64"/>
                      <a:gd name="T50" fmla="*/ 20 w 47"/>
                      <a:gd name="T51" fmla="*/ 55 h 64"/>
                      <a:gd name="T52" fmla="*/ 15 w 47"/>
                      <a:gd name="T53" fmla="*/ 58 h 64"/>
                      <a:gd name="T54" fmla="*/ 14 w 47"/>
                      <a:gd name="T55" fmla="*/ 58 h 64"/>
                      <a:gd name="T56" fmla="*/ 14 w 47"/>
                      <a:gd name="T57" fmla="*/ 57 h 64"/>
                      <a:gd name="T58" fmla="*/ 12 w 47"/>
                      <a:gd name="T59" fmla="*/ 54 h 64"/>
                      <a:gd name="T60" fmla="*/ 9 w 47"/>
                      <a:gd name="T61" fmla="*/ 51 h 64"/>
                      <a:gd name="T62" fmla="*/ 5 w 47"/>
                      <a:gd name="T63" fmla="*/ 51 h 64"/>
                      <a:gd name="T64" fmla="*/ 2 w 47"/>
                      <a:gd name="T65" fmla="*/ 54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64"/>
                      <a:gd name="T101" fmla="*/ 47 w 47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64">
                        <a:moveTo>
                          <a:pt x="0" y="57"/>
                        </a:move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6" y="64"/>
                        </a:lnTo>
                        <a:lnTo>
                          <a:pt x="11" y="64"/>
                        </a:lnTo>
                        <a:lnTo>
                          <a:pt x="14" y="64"/>
                        </a:lnTo>
                        <a:lnTo>
                          <a:pt x="17" y="63"/>
                        </a:lnTo>
                        <a:lnTo>
                          <a:pt x="20" y="61"/>
                        </a:lnTo>
                        <a:lnTo>
                          <a:pt x="23" y="57"/>
                        </a:lnTo>
                        <a:lnTo>
                          <a:pt x="24" y="52"/>
                        </a:lnTo>
                        <a:lnTo>
                          <a:pt x="27" y="46"/>
                        </a:lnTo>
                        <a:lnTo>
                          <a:pt x="42" y="7"/>
                        </a:lnTo>
                        <a:lnTo>
                          <a:pt x="42" y="4"/>
                        </a:lnTo>
                        <a:lnTo>
                          <a:pt x="44" y="3"/>
                        </a:lnTo>
                        <a:lnTo>
                          <a:pt x="45" y="3"/>
                        </a:lnTo>
                        <a:lnTo>
                          <a:pt x="47" y="1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38" y="6"/>
                        </a:lnTo>
                        <a:lnTo>
                          <a:pt x="38" y="7"/>
                        </a:lnTo>
                        <a:lnTo>
                          <a:pt x="38" y="9"/>
                        </a:lnTo>
                        <a:lnTo>
                          <a:pt x="36" y="10"/>
                        </a:lnTo>
                        <a:lnTo>
                          <a:pt x="30" y="27"/>
                        </a:lnTo>
                        <a:lnTo>
                          <a:pt x="23" y="7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6" y="1"/>
                        </a:lnTo>
                        <a:lnTo>
                          <a:pt x="26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3"/>
                        </a:lnTo>
                        <a:lnTo>
                          <a:pt x="12" y="16"/>
                        </a:lnTo>
                        <a:lnTo>
                          <a:pt x="23" y="45"/>
                        </a:lnTo>
                        <a:lnTo>
                          <a:pt x="21" y="51"/>
                        </a:lnTo>
                        <a:lnTo>
                          <a:pt x="20" y="55"/>
                        </a:lnTo>
                        <a:lnTo>
                          <a:pt x="17" y="58"/>
                        </a:lnTo>
                        <a:lnTo>
                          <a:pt x="15" y="58"/>
                        </a:lnTo>
                        <a:lnTo>
                          <a:pt x="14" y="58"/>
                        </a:lnTo>
                        <a:lnTo>
                          <a:pt x="14" y="57"/>
                        </a:lnTo>
                        <a:lnTo>
                          <a:pt x="14" y="55"/>
                        </a:lnTo>
                        <a:lnTo>
                          <a:pt x="12" y="54"/>
                        </a:lnTo>
                        <a:lnTo>
                          <a:pt x="12" y="52"/>
                        </a:lnTo>
                        <a:lnTo>
                          <a:pt x="9" y="51"/>
                        </a:lnTo>
                        <a:lnTo>
                          <a:pt x="8" y="51"/>
                        </a:lnTo>
                        <a:lnTo>
                          <a:pt x="5" y="51"/>
                        </a:lnTo>
                        <a:lnTo>
                          <a:pt x="3" y="52"/>
                        </a:lnTo>
                        <a:lnTo>
                          <a:pt x="2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352"/>
                  <p:cNvSpPr>
                    <a:spLocks noEditPoints="1"/>
                  </p:cNvSpPr>
                  <p:nvPr/>
                </p:nvSpPr>
                <p:spPr bwMode="auto">
                  <a:xfrm>
                    <a:off x="5598160" y="4735324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2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1 h 48"/>
                      <a:gd name="T8" fmla="*/ 11 w 43"/>
                      <a:gd name="T9" fmla="*/ 45 h 48"/>
                      <a:gd name="T10" fmla="*/ 17 w 43"/>
                      <a:gd name="T11" fmla="*/ 47 h 48"/>
                      <a:gd name="T12" fmla="*/ 22 w 43"/>
                      <a:gd name="T13" fmla="*/ 48 h 48"/>
                      <a:gd name="T14" fmla="*/ 28 w 43"/>
                      <a:gd name="T15" fmla="*/ 47 h 48"/>
                      <a:gd name="T16" fmla="*/ 33 w 43"/>
                      <a:gd name="T17" fmla="*/ 45 h 48"/>
                      <a:gd name="T18" fmla="*/ 37 w 43"/>
                      <a:gd name="T19" fmla="*/ 41 h 48"/>
                      <a:gd name="T20" fmla="*/ 40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0 w 43"/>
                      <a:gd name="T29" fmla="*/ 12 h 48"/>
                      <a:gd name="T30" fmla="*/ 37 w 43"/>
                      <a:gd name="T31" fmla="*/ 8 h 48"/>
                      <a:gd name="T32" fmla="*/ 33 w 43"/>
                      <a:gd name="T33" fmla="*/ 3 h 48"/>
                      <a:gd name="T34" fmla="*/ 28 w 43"/>
                      <a:gd name="T35" fmla="*/ 2 h 48"/>
                      <a:gd name="T36" fmla="*/ 22 w 43"/>
                      <a:gd name="T37" fmla="*/ 0 h 48"/>
                      <a:gd name="T38" fmla="*/ 17 w 43"/>
                      <a:gd name="T39" fmla="*/ 2 h 48"/>
                      <a:gd name="T40" fmla="*/ 11 w 43"/>
                      <a:gd name="T41" fmla="*/ 3 h 48"/>
                      <a:gd name="T42" fmla="*/ 6 w 43"/>
                      <a:gd name="T43" fmla="*/ 8 h 48"/>
                      <a:gd name="T44" fmla="*/ 3 w 43"/>
                      <a:gd name="T45" fmla="*/ 12 h 48"/>
                      <a:gd name="T46" fmla="*/ 2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4 h 48"/>
                      <a:gd name="T56" fmla="*/ 15 w 43"/>
                      <a:gd name="T57" fmla="*/ 9 h 48"/>
                      <a:gd name="T58" fmla="*/ 17 w 43"/>
                      <a:gd name="T59" fmla="*/ 6 h 48"/>
                      <a:gd name="T60" fmla="*/ 20 w 43"/>
                      <a:gd name="T61" fmla="*/ 5 h 48"/>
                      <a:gd name="T62" fmla="*/ 22 w 43"/>
                      <a:gd name="T63" fmla="*/ 3 h 48"/>
                      <a:gd name="T64" fmla="*/ 24 w 43"/>
                      <a:gd name="T65" fmla="*/ 5 h 48"/>
                      <a:gd name="T66" fmla="*/ 27 w 43"/>
                      <a:gd name="T67" fmla="*/ 6 h 48"/>
                      <a:gd name="T68" fmla="*/ 28 w 43"/>
                      <a:gd name="T69" fmla="*/ 8 h 48"/>
                      <a:gd name="T70" fmla="*/ 28 w 43"/>
                      <a:gd name="T71" fmla="*/ 12 h 48"/>
                      <a:gd name="T72" fmla="*/ 30 w 43"/>
                      <a:gd name="T73" fmla="*/ 18 h 48"/>
                      <a:gd name="T74" fmla="*/ 30 w 43"/>
                      <a:gd name="T75" fmla="*/ 24 h 48"/>
                      <a:gd name="T76" fmla="*/ 30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39 h 48"/>
                      <a:gd name="T82" fmla="*/ 27 w 43"/>
                      <a:gd name="T83" fmla="*/ 42 h 48"/>
                      <a:gd name="T84" fmla="*/ 25 w 43"/>
                      <a:gd name="T85" fmla="*/ 44 h 48"/>
                      <a:gd name="T86" fmla="*/ 22 w 43"/>
                      <a:gd name="T87" fmla="*/ 45 h 48"/>
                      <a:gd name="T88" fmla="*/ 20 w 43"/>
                      <a:gd name="T89" fmla="*/ 44 h 48"/>
                      <a:gd name="T90" fmla="*/ 17 w 43"/>
                      <a:gd name="T91" fmla="*/ 42 h 48"/>
                      <a:gd name="T92" fmla="*/ 15 w 43"/>
                      <a:gd name="T93" fmla="*/ 38 h 48"/>
                      <a:gd name="T94" fmla="*/ 15 w 43"/>
                      <a:gd name="T95" fmla="*/ 35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1" y="45"/>
                        </a:lnTo>
                        <a:lnTo>
                          <a:pt x="17" y="47"/>
                        </a:lnTo>
                        <a:lnTo>
                          <a:pt x="22" y="48"/>
                        </a:lnTo>
                        <a:lnTo>
                          <a:pt x="28" y="47"/>
                        </a:lnTo>
                        <a:lnTo>
                          <a:pt x="33" y="45"/>
                        </a:lnTo>
                        <a:lnTo>
                          <a:pt x="37" y="41"/>
                        </a:lnTo>
                        <a:lnTo>
                          <a:pt x="40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7" y="2"/>
                        </a:lnTo>
                        <a:lnTo>
                          <a:pt x="11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7" y="6"/>
                        </a:lnTo>
                        <a:lnTo>
                          <a:pt x="20" y="5"/>
                        </a:lnTo>
                        <a:lnTo>
                          <a:pt x="22" y="3"/>
                        </a:lnTo>
                        <a:lnTo>
                          <a:pt x="24" y="5"/>
                        </a:lnTo>
                        <a:lnTo>
                          <a:pt x="27" y="6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6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5"/>
                        </a:lnTo>
                        <a:lnTo>
                          <a:pt x="20" y="44"/>
                        </a:lnTo>
                        <a:lnTo>
                          <a:pt x="17" y="42"/>
                        </a:lnTo>
                        <a:lnTo>
                          <a:pt x="15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353"/>
                  <p:cNvSpPr>
                    <a:spLocks/>
                  </p:cNvSpPr>
                  <p:nvPr/>
                </p:nvSpPr>
                <p:spPr bwMode="auto">
                  <a:xfrm>
                    <a:off x="5736336" y="4735324"/>
                    <a:ext cx="221657" cy="108904"/>
                  </a:xfrm>
                  <a:custGeom>
                    <a:avLst/>
                    <a:gdLst>
                      <a:gd name="T0" fmla="*/ 22 w 77"/>
                      <a:gd name="T1" fmla="*/ 47 h 47"/>
                      <a:gd name="T2" fmla="*/ 21 w 77"/>
                      <a:gd name="T3" fmla="*/ 44 h 47"/>
                      <a:gd name="T4" fmla="*/ 19 w 77"/>
                      <a:gd name="T5" fmla="*/ 41 h 47"/>
                      <a:gd name="T6" fmla="*/ 19 w 77"/>
                      <a:gd name="T7" fmla="*/ 12 h 47"/>
                      <a:gd name="T8" fmla="*/ 21 w 77"/>
                      <a:gd name="T9" fmla="*/ 9 h 47"/>
                      <a:gd name="T10" fmla="*/ 27 w 77"/>
                      <a:gd name="T11" fmla="*/ 6 h 47"/>
                      <a:gd name="T12" fmla="*/ 31 w 77"/>
                      <a:gd name="T13" fmla="*/ 9 h 47"/>
                      <a:gd name="T14" fmla="*/ 33 w 77"/>
                      <a:gd name="T15" fmla="*/ 15 h 47"/>
                      <a:gd name="T16" fmla="*/ 31 w 77"/>
                      <a:gd name="T17" fmla="*/ 41 h 47"/>
                      <a:gd name="T18" fmla="*/ 30 w 77"/>
                      <a:gd name="T19" fmla="*/ 44 h 47"/>
                      <a:gd name="T20" fmla="*/ 27 w 77"/>
                      <a:gd name="T21" fmla="*/ 47 h 47"/>
                      <a:gd name="T22" fmla="*/ 51 w 77"/>
                      <a:gd name="T23" fmla="*/ 44 h 47"/>
                      <a:gd name="T24" fmla="*/ 46 w 77"/>
                      <a:gd name="T25" fmla="*/ 42 h 47"/>
                      <a:gd name="T26" fmla="*/ 46 w 77"/>
                      <a:gd name="T27" fmla="*/ 39 h 47"/>
                      <a:gd name="T28" fmla="*/ 46 w 77"/>
                      <a:gd name="T29" fmla="*/ 11 h 47"/>
                      <a:gd name="T30" fmla="*/ 51 w 77"/>
                      <a:gd name="T31" fmla="*/ 8 h 47"/>
                      <a:gd name="T32" fmla="*/ 57 w 77"/>
                      <a:gd name="T33" fmla="*/ 8 h 47"/>
                      <a:gd name="T34" fmla="*/ 58 w 77"/>
                      <a:gd name="T35" fmla="*/ 12 h 47"/>
                      <a:gd name="T36" fmla="*/ 58 w 77"/>
                      <a:gd name="T37" fmla="*/ 39 h 47"/>
                      <a:gd name="T38" fmla="*/ 58 w 77"/>
                      <a:gd name="T39" fmla="*/ 42 h 47"/>
                      <a:gd name="T40" fmla="*/ 54 w 77"/>
                      <a:gd name="T41" fmla="*/ 44 h 47"/>
                      <a:gd name="T42" fmla="*/ 77 w 77"/>
                      <a:gd name="T43" fmla="*/ 47 h 47"/>
                      <a:gd name="T44" fmla="*/ 74 w 77"/>
                      <a:gd name="T45" fmla="*/ 44 h 47"/>
                      <a:gd name="T46" fmla="*/ 73 w 77"/>
                      <a:gd name="T47" fmla="*/ 41 h 47"/>
                      <a:gd name="T48" fmla="*/ 71 w 77"/>
                      <a:gd name="T49" fmla="*/ 14 h 47"/>
                      <a:gd name="T50" fmla="*/ 70 w 77"/>
                      <a:gd name="T51" fmla="*/ 6 h 47"/>
                      <a:gd name="T52" fmla="*/ 64 w 77"/>
                      <a:gd name="T53" fmla="*/ 2 h 47"/>
                      <a:gd name="T54" fmla="*/ 55 w 77"/>
                      <a:gd name="T55" fmla="*/ 2 h 47"/>
                      <a:gd name="T56" fmla="*/ 48 w 77"/>
                      <a:gd name="T57" fmla="*/ 5 h 47"/>
                      <a:gd name="T58" fmla="*/ 45 w 77"/>
                      <a:gd name="T59" fmla="*/ 8 h 47"/>
                      <a:gd name="T60" fmla="*/ 42 w 77"/>
                      <a:gd name="T61" fmla="*/ 3 h 47"/>
                      <a:gd name="T62" fmla="*/ 33 w 77"/>
                      <a:gd name="T63" fmla="*/ 0 h 47"/>
                      <a:gd name="T64" fmla="*/ 22 w 77"/>
                      <a:gd name="T65" fmla="*/ 3 h 47"/>
                      <a:gd name="T66" fmla="*/ 18 w 77"/>
                      <a:gd name="T67" fmla="*/ 9 h 47"/>
                      <a:gd name="T68" fmla="*/ 0 w 77"/>
                      <a:gd name="T69" fmla="*/ 2 h 47"/>
                      <a:gd name="T70" fmla="*/ 3 w 77"/>
                      <a:gd name="T71" fmla="*/ 5 h 47"/>
                      <a:gd name="T72" fmla="*/ 4 w 77"/>
                      <a:gd name="T73" fmla="*/ 8 h 47"/>
                      <a:gd name="T74" fmla="*/ 6 w 77"/>
                      <a:gd name="T75" fmla="*/ 38 h 47"/>
                      <a:gd name="T76" fmla="*/ 3 w 77"/>
                      <a:gd name="T77" fmla="*/ 42 h 47"/>
                      <a:gd name="T78" fmla="*/ 0 w 77"/>
                      <a:gd name="T79" fmla="*/ 44 h 4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7"/>
                      <a:gd name="T122" fmla="*/ 77 w 77"/>
                      <a:gd name="T123" fmla="*/ 47 h 4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7">
                        <a:moveTo>
                          <a:pt x="0" y="47"/>
                        </a:moveTo>
                        <a:lnTo>
                          <a:pt x="22" y="47"/>
                        </a:lnTo>
                        <a:lnTo>
                          <a:pt x="22" y="44"/>
                        </a:lnTo>
                        <a:lnTo>
                          <a:pt x="21" y="44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19" y="39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1" y="9"/>
                        </a:lnTo>
                        <a:lnTo>
                          <a:pt x="24" y="8"/>
                        </a:lnTo>
                        <a:lnTo>
                          <a:pt x="27" y="6"/>
                        </a:lnTo>
                        <a:lnTo>
                          <a:pt x="30" y="8"/>
                        </a:lnTo>
                        <a:lnTo>
                          <a:pt x="31" y="9"/>
                        </a:lnTo>
                        <a:lnTo>
                          <a:pt x="31" y="12"/>
                        </a:lnTo>
                        <a:lnTo>
                          <a:pt x="33" y="15"/>
                        </a:lnTo>
                        <a:lnTo>
                          <a:pt x="33" y="39"/>
                        </a:lnTo>
                        <a:lnTo>
                          <a:pt x="31" y="41"/>
                        </a:lnTo>
                        <a:lnTo>
                          <a:pt x="31" y="42"/>
                        </a:lnTo>
                        <a:lnTo>
                          <a:pt x="30" y="44"/>
                        </a:lnTo>
                        <a:lnTo>
                          <a:pt x="27" y="44"/>
                        </a:lnTo>
                        <a:lnTo>
                          <a:pt x="27" y="47"/>
                        </a:lnTo>
                        <a:lnTo>
                          <a:pt x="51" y="47"/>
                        </a:lnTo>
                        <a:lnTo>
                          <a:pt x="51" y="44"/>
                        </a:lnTo>
                        <a:lnTo>
                          <a:pt x="48" y="44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39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8" y="9"/>
                        </a:lnTo>
                        <a:lnTo>
                          <a:pt x="51" y="8"/>
                        </a:lnTo>
                        <a:lnTo>
                          <a:pt x="54" y="6"/>
                        </a:lnTo>
                        <a:lnTo>
                          <a:pt x="57" y="8"/>
                        </a:lnTo>
                        <a:lnTo>
                          <a:pt x="58" y="9"/>
                        </a:lnTo>
                        <a:lnTo>
                          <a:pt x="58" y="12"/>
                        </a:lnTo>
                        <a:lnTo>
                          <a:pt x="58" y="15"/>
                        </a:lnTo>
                        <a:lnTo>
                          <a:pt x="58" y="39"/>
                        </a:lnTo>
                        <a:lnTo>
                          <a:pt x="58" y="41"/>
                        </a:lnTo>
                        <a:lnTo>
                          <a:pt x="58" y="42"/>
                        </a:lnTo>
                        <a:lnTo>
                          <a:pt x="57" y="44"/>
                        </a:lnTo>
                        <a:lnTo>
                          <a:pt x="54" y="44"/>
                        </a:lnTo>
                        <a:lnTo>
                          <a:pt x="54" y="47"/>
                        </a:lnTo>
                        <a:lnTo>
                          <a:pt x="77" y="47"/>
                        </a:lnTo>
                        <a:lnTo>
                          <a:pt x="77" y="44"/>
                        </a:lnTo>
                        <a:lnTo>
                          <a:pt x="74" y="44"/>
                        </a:lnTo>
                        <a:lnTo>
                          <a:pt x="73" y="42"/>
                        </a:lnTo>
                        <a:lnTo>
                          <a:pt x="73" y="41"/>
                        </a:lnTo>
                        <a:lnTo>
                          <a:pt x="71" y="39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2"/>
                        </a:lnTo>
                        <a:lnTo>
                          <a:pt x="60" y="0"/>
                        </a:lnTo>
                        <a:lnTo>
                          <a:pt x="55" y="2"/>
                        </a:lnTo>
                        <a:lnTo>
                          <a:pt x="51" y="3"/>
                        </a:lnTo>
                        <a:lnTo>
                          <a:pt x="48" y="5"/>
                        </a:lnTo>
                        <a:lnTo>
                          <a:pt x="45" y="8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37" y="2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8"/>
                        </a:lnTo>
                        <a:lnTo>
                          <a:pt x="6" y="9"/>
                        </a:lnTo>
                        <a:lnTo>
                          <a:pt x="6" y="38"/>
                        </a:lnTo>
                        <a:lnTo>
                          <a:pt x="4" y="41"/>
                        </a:lnTo>
                        <a:lnTo>
                          <a:pt x="3" y="42"/>
                        </a:lnTo>
                        <a:lnTo>
                          <a:pt x="3" y="44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354"/>
                  <p:cNvSpPr>
                    <a:spLocks noEditPoints="1"/>
                  </p:cNvSpPr>
                  <p:nvPr/>
                </p:nvSpPr>
                <p:spPr bwMode="auto">
                  <a:xfrm>
                    <a:off x="5966629" y="4735324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2 w 45"/>
                      <a:gd name="T3" fmla="*/ 30 h 48"/>
                      <a:gd name="T4" fmla="*/ 3 w 45"/>
                      <a:gd name="T5" fmla="*/ 36 h 48"/>
                      <a:gd name="T6" fmla="*/ 8 w 45"/>
                      <a:gd name="T7" fmla="*/ 41 h 48"/>
                      <a:gd name="T8" fmla="*/ 12 w 45"/>
                      <a:gd name="T9" fmla="*/ 45 h 48"/>
                      <a:gd name="T10" fmla="*/ 17 w 45"/>
                      <a:gd name="T11" fmla="*/ 47 h 48"/>
                      <a:gd name="T12" fmla="*/ 23 w 45"/>
                      <a:gd name="T13" fmla="*/ 48 h 48"/>
                      <a:gd name="T14" fmla="*/ 29 w 45"/>
                      <a:gd name="T15" fmla="*/ 47 h 48"/>
                      <a:gd name="T16" fmla="*/ 35 w 45"/>
                      <a:gd name="T17" fmla="*/ 45 h 48"/>
                      <a:gd name="T18" fmla="*/ 39 w 45"/>
                      <a:gd name="T19" fmla="*/ 41 h 48"/>
                      <a:gd name="T20" fmla="*/ 42 w 45"/>
                      <a:gd name="T21" fmla="*/ 36 h 48"/>
                      <a:gd name="T22" fmla="*/ 44 w 45"/>
                      <a:gd name="T23" fmla="*/ 30 h 48"/>
                      <a:gd name="T24" fmla="*/ 45 w 45"/>
                      <a:gd name="T25" fmla="*/ 24 h 48"/>
                      <a:gd name="T26" fmla="*/ 44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8 h 48"/>
                      <a:gd name="T32" fmla="*/ 35 w 45"/>
                      <a:gd name="T33" fmla="*/ 3 h 48"/>
                      <a:gd name="T34" fmla="*/ 29 w 45"/>
                      <a:gd name="T35" fmla="*/ 2 h 48"/>
                      <a:gd name="T36" fmla="*/ 23 w 45"/>
                      <a:gd name="T37" fmla="*/ 0 h 48"/>
                      <a:gd name="T38" fmla="*/ 17 w 45"/>
                      <a:gd name="T39" fmla="*/ 2 h 48"/>
                      <a:gd name="T40" fmla="*/ 12 w 45"/>
                      <a:gd name="T41" fmla="*/ 3 h 48"/>
                      <a:gd name="T42" fmla="*/ 8 w 45"/>
                      <a:gd name="T43" fmla="*/ 8 h 48"/>
                      <a:gd name="T44" fmla="*/ 3 w 45"/>
                      <a:gd name="T45" fmla="*/ 12 h 48"/>
                      <a:gd name="T46" fmla="*/ 2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4 h 48"/>
                      <a:gd name="T56" fmla="*/ 17 w 45"/>
                      <a:gd name="T57" fmla="*/ 9 h 48"/>
                      <a:gd name="T58" fmla="*/ 18 w 45"/>
                      <a:gd name="T59" fmla="*/ 6 h 48"/>
                      <a:gd name="T60" fmla="*/ 20 w 45"/>
                      <a:gd name="T61" fmla="*/ 5 h 48"/>
                      <a:gd name="T62" fmla="*/ 23 w 45"/>
                      <a:gd name="T63" fmla="*/ 3 h 48"/>
                      <a:gd name="T64" fmla="*/ 26 w 45"/>
                      <a:gd name="T65" fmla="*/ 5 h 48"/>
                      <a:gd name="T66" fmla="*/ 27 w 45"/>
                      <a:gd name="T67" fmla="*/ 6 h 48"/>
                      <a:gd name="T68" fmla="*/ 29 w 45"/>
                      <a:gd name="T69" fmla="*/ 8 h 48"/>
                      <a:gd name="T70" fmla="*/ 30 w 45"/>
                      <a:gd name="T71" fmla="*/ 12 h 48"/>
                      <a:gd name="T72" fmla="*/ 30 w 45"/>
                      <a:gd name="T73" fmla="*/ 18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9 w 45"/>
                      <a:gd name="T81" fmla="*/ 39 h 48"/>
                      <a:gd name="T82" fmla="*/ 27 w 45"/>
                      <a:gd name="T83" fmla="*/ 42 h 48"/>
                      <a:gd name="T84" fmla="*/ 26 w 45"/>
                      <a:gd name="T85" fmla="*/ 44 h 48"/>
                      <a:gd name="T86" fmla="*/ 23 w 45"/>
                      <a:gd name="T87" fmla="*/ 45 h 48"/>
                      <a:gd name="T88" fmla="*/ 20 w 45"/>
                      <a:gd name="T89" fmla="*/ 44 h 48"/>
                      <a:gd name="T90" fmla="*/ 18 w 45"/>
                      <a:gd name="T91" fmla="*/ 42 h 48"/>
                      <a:gd name="T92" fmla="*/ 17 w 45"/>
                      <a:gd name="T93" fmla="*/ 38 h 48"/>
                      <a:gd name="T94" fmla="*/ 15 w 45"/>
                      <a:gd name="T95" fmla="*/ 35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8" y="41"/>
                        </a:lnTo>
                        <a:lnTo>
                          <a:pt x="12" y="45"/>
                        </a:lnTo>
                        <a:lnTo>
                          <a:pt x="17" y="47"/>
                        </a:lnTo>
                        <a:lnTo>
                          <a:pt x="23" y="48"/>
                        </a:lnTo>
                        <a:lnTo>
                          <a:pt x="29" y="47"/>
                        </a:lnTo>
                        <a:lnTo>
                          <a:pt x="35" y="45"/>
                        </a:lnTo>
                        <a:lnTo>
                          <a:pt x="39" y="41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5" y="24"/>
                        </a:lnTo>
                        <a:lnTo>
                          <a:pt x="44" y="18"/>
                        </a:lnTo>
                        <a:lnTo>
                          <a:pt x="42" y="12"/>
                        </a:lnTo>
                        <a:lnTo>
                          <a:pt x="39" y="8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2" y="3"/>
                        </a:lnTo>
                        <a:lnTo>
                          <a:pt x="8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5"/>
                        </a:ln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7" y="6"/>
                        </a:lnTo>
                        <a:lnTo>
                          <a:pt x="29" y="8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9" y="39"/>
                        </a:lnTo>
                        <a:lnTo>
                          <a:pt x="27" y="42"/>
                        </a:lnTo>
                        <a:lnTo>
                          <a:pt x="26" y="44"/>
                        </a:lnTo>
                        <a:lnTo>
                          <a:pt x="23" y="45"/>
                        </a:lnTo>
                        <a:lnTo>
                          <a:pt x="20" y="44"/>
                        </a:lnTo>
                        <a:lnTo>
                          <a:pt x="18" y="42"/>
                        </a:lnTo>
                        <a:lnTo>
                          <a:pt x="17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355"/>
                  <p:cNvSpPr>
                    <a:spLocks noEditPoints="1"/>
                  </p:cNvSpPr>
                  <p:nvPr/>
                </p:nvSpPr>
                <p:spPr bwMode="auto">
                  <a:xfrm>
                    <a:off x="6110563" y="4691298"/>
                    <a:ext cx="141055" cy="155247"/>
                  </a:xfrm>
                  <a:custGeom>
                    <a:avLst/>
                    <a:gdLst>
                      <a:gd name="T0" fmla="*/ 22 w 49"/>
                      <a:gd name="T1" fmla="*/ 61 h 67"/>
                      <a:gd name="T2" fmla="*/ 19 w 49"/>
                      <a:gd name="T3" fmla="*/ 60 h 67"/>
                      <a:gd name="T4" fmla="*/ 16 w 49"/>
                      <a:gd name="T5" fmla="*/ 58 h 67"/>
                      <a:gd name="T6" fmla="*/ 15 w 49"/>
                      <a:gd name="T7" fmla="*/ 54 h 67"/>
                      <a:gd name="T8" fmla="*/ 15 w 49"/>
                      <a:gd name="T9" fmla="*/ 49 h 67"/>
                      <a:gd name="T10" fmla="*/ 15 w 49"/>
                      <a:gd name="T11" fmla="*/ 43 h 67"/>
                      <a:gd name="T12" fmla="*/ 15 w 49"/>
                      <a:gd name="T13" fmla="*/ 37 h 67"/>
                      <a:gd name="T14" fmla="*/ 15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8 w 49"/>
                      <a:gd name="T25" fmla="*/ 27 h 67"/>
                      <a:gd name="T26" fmla="*/ 29 w 49"/>
                      <a:gd name="T27" fmla="*/ 30 h 67"/>
                      <a:gd name="T28" fmla="*/ 29 w 49"/>
                      <a:gd name="T29" fmla="*/ 31 h 67"/>
                      <a:gd name="T30" fmla="*/ 29 w 49"/>
                      <a:gd name="T31" fmla="*/ 55 h 67"/>
                      <a:gd name="T32" fmla="*/ 29 w 49"/>
                      <a:gd name="T33" fmla="*/ 57 h 67"/>
                      <a:gd name="T34" fmla="*/ 26 w 49"/>
                      <a:gd name="T35" fmla="*/ 58 h 67"/>
                      <a:gd name="T36" fmla="*/ 25 w 49"/>
                      <a:gd name="T37" fmla="*/ 61 h 67"/>
                      <a:gd name="T38" fmla="*/ 22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3 w 49"/>
                      <a:gd name="T45" fmla="*/ 57 h 67"/>
                      <a:gd name="T46" fmla="*/ 6 w 49"/>
                      <a:gd name="T47" fmla="*/ 61 h 67"/>
                      <a:gd name="T48" fmla="*/ 9 w 49"/>
                      <a:gd name="T49" fmla="*/ 64 h 67"/>
                      <a:gd name="T50" fmla="*/ 13 w 49"/>
                      <a:gd name="T51" fmla="*/ 66 h 67"/>
                      <a:gd name="T52" fmla="*/ 18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4 h 67"/>
                      <a:gd name="T58" fmla="*/ 26 w 49"/>
                      <a:gd name="T59" fmla="*/ 63 h 67"/>
                      <a:gd name="T60" fmla="*/ 29 w 49"/>
                      <a:gd name="T61" fmla="*/ 60 h 67"/>
                      <a:gd name="T62" fmla="*/ 29 w 49"/>
                      <a:gd name="T63" fmla="*/ 67 h 67"/>
                      <a:gd name="T64" fmla="*/ 35 w 49"/>
                      <a:gd name="T65" fmla="*/ 66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4 w 49"/>
                      <a:gd name="T71" fmla="*/ 64 h 67"/>
                      <a:gd name="T72" fmla="*/ 49 w 49"/>
                      <a:gd name="T73" fmla="*/ 63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60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6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2 h 67"/>
                      <a:gd name="T102" fmla="*/ 25 w 49"/>
                      <a:gd name="T103" fmla="*/ 21 h 67"/>
                      <a:gd name="T104" fmla="*/ 22 w 49"/>
                      <a:gd name="T105" fmla="*/ 19 h 67"/>
                      <a:gd name="T106" fmla="*/ 18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6 w 49"/>
                      <a:gd name="T113" fmla="*/ 27 h 67"/>
                      <a:gd name="T114" fmla="*/ 3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2" y="61"/>
                        </a:moveTo>
                        <a:lnTo>
                          <a:pt x="19" y="60"/>
                        </a:lnTo>
                        <a:lnTo>
                          <a:pt x="16" y="58"/>
                        </a:lnTo>
                        <a:lnTo>
                          <a:pt x="15" y="54"/>
                        </a:lnTo>
                        <a:lnTo>
                          <a:pt x="15" y="49"/>
                        </a:lnTo>
                        <a:lnTo>
                          <a:pt x="15" y="43"/>
                        </a:lnTo>
                        <a:lnTo>
                          <a:pt x="15" y="37"/>
                        </a:lnTo>
                        <a:lnTo>
                          <a:pt x="15" y="33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8" y="27"/>
                        </a:lnTo>
                        <a:lnTo>
                          <a:pt x="29" y="30"/>
                        </a:lnTo>
                        <a:lnTo>
                          <a:pt x="29" y="31"/>
                        </a:lnTo>
                        <a:lnTo>
                          <a:pt x="29" y="55"/>
                        </a:lnTo>
                        <a:lnTo>
                          <a:pt x="29" y="57"/>
                        </a:lnTo>
                        <a:lnTo>
                          <a:pt x="26" y="58"/>
                        </a:lnTo>
                        <a:lnTo>
                          <a:pt x="25" y="61"/>
                        </a:lnTo>
                        <a:lnTo>
                          <a:pt x="22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9" y="64"/>
                        </a:lnTo>
                        <a:lnTo>
                          <a:pt x="13" y="66"/>
                        </a:lnTo>
                        <a:lnTo>
                          <a:pt x="18" y="67"/>
                        </a:lnTo>
                        <a:lnTo>
                          <a:pt x="21" y="66"/>
                        </a:lnTo>
                        <a:lnTo>
                          <a:pt x="25" y="64"/>
                        </a:lnTo>
                        <a:lnTo>
                          <a:pt x="26" y="63"/>
                        </a:lnTo>
                        <a:lnTo>
                          <a:pt x="29" y="60"/>
                        </a:lnTo>
                        <a:lnTo>
                          <a:pt x="29" y="67"/>
                        </a:lnTo>
                        <a:lnTo>
                          <a:pt x="35" y="66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4" y="64"/>
                        </a:lnTo>
                        <a:lnTo>
                          <a:pt x="49" y="63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60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2"/>
                        </a:lnTo>
                        <a:lnTo>
                          <a:pt x="25" y="21"/>
                        </a:lnTo>
                        <a:lnTo>
                          <a:pt x="22" y="19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6" y="27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356"/>
                  <p:cNvSpPr>
                    <a:spLocks/>
                  </p:cNvSpPr>
                  <p:nvPr/>
                </p:nvSpPr>
                <p:spPr bwMode="auto">
                  <a:xfrm>
                    <a:off x="6260253" y="4739958"/>
                    <a:ext cx="146812" cy="106587"/>
                  </a:xfrm>
                  <a:custGeom>
                    <a:avLst/>
                    <a:gdLst>
                      <a:gd name="T0" fmla="*/ 0 w 51"/>
                      <a:gd name="T1" fmla="*/ 0 h 46"/>
                      <a:gd name="T2" fmla="*/ 0 w 51"/>
                      <a:gd name="T3" fmla="*/ 1 h 46"/>
                      <a:gd name="T4" fmla="*/ 3 w 51"/>
                      <a:gd name="T5" fmla="*/ 3 h 46"/>
                      <a:gd name="T6" fmla="*/ 4 w 51"/>
                      <a:gd name="T7" fmla="*/ 4 h 46"/>
                      <a:gd name="T8" fmla="*/ 6 w 51"/>
                      <a:gd name="T9" fmla="*/ 6 h 46"/>
                      <a:gd name="T10" fmla="*/ 6 w 51"/>
                      <a:gd name="T11" fmla="*/ 7 h 46"/>
                      <a:gd name="T12" fmla="*/ 6 w 51"/>
                      <a:gd name="T13" fmla="*/ 33 h 46"/>
                      <a:gd name="T14" fmla="*/ 6 w 51"/>
                      <a:gd name="T15" fmla="*/ 37 h 46"/>
                      <a:gd name="T16" fmla="*/ 7 w 51"/>
                      <a:gd name="T17" fmla="*/ 40 h 46"/>
                      <a:gd name="T18" fmla="*/ 9 w 51"/>
                      <a:gd name="T19" fmla="*/ 43 h 46"/>
                      <a:gd name="T20" fmla="*/ 13 w 51"/>
                      <a:gd name="T21" fmla="*/ 45 h 46"/>
                      <a:gd name="T22" fmla="*/ 18 w 51"/>
                      <a:gd name="T23" fmla="*/ 46 h 46"/>
                      <a:gd name="T24" fmla="*/ 22 w 51"/>
                      <a:gd name="T25" fmla="*/ 45 h 46"/>
                      <a:gd name="T26" fmla="*/ 27 w 51"/>
                      <a:gd name="T27" fmla="*/ 43 h 46"/>
                      <a:gd name="T28" fmla="*/ 28 w 51"/>
                      <a:gd name="T29" fmla="*/ 42 h 46"/>
                      <a:gd name="T30" fmla="*/ 33 w 51"/>
                      <a:gd name="T31" fmla="*/ 39 h 46"/>
                      <a:gd name="T32" fmla="*/ 33 w 51"/>
                      <a:gd name="T33" fmla="*/ 46 h 46"/>
                      <a:gd name="T34" fmla="*/ 37 w 51"/>
                      <a:gd name="T35" fmla="*/ 45 h 46"/>
                      <a:gd name="T36" fmla="*/ 40 w 51"/>
                      <a:gd name="T37" fmla="*/ 43 h 46"/>
                      <a:gd name="T38" fmla="*/ 42 w 51"/>
                      <a:gd name="T39" fmla="*/ 43 h 46"/>
                      <a:gd name="T40" fmla="*/ 46 w 51"/>
                      <a:gd name="T41" fmla="*/ 43 h 46"/>
                      <a:gd name="T42" fmla="*/ 51 w 51"/>
                      <a:gd name="T43" fmla="*/ 42 h 46"/>
                      <a:gd name="T44" fmla="*/ 51 w 51"/>
                      <a:gd name="T45" fmla="*/ 40 h 46"/>
                      <a:gd name="T46" fmla="*/ 48 w 51"/>
                      <a:gd name="T47" fmla="*/ 40 h 46"/>
                      <a:gd name="T48" fmla="*/ 46 w 51"/>
                      <a:gd name="T49" fmla="*/ 39 h 46"/>
                      <a:gd name="T50" fmla="*/ 46 w 51"/>
                      <a:gd name="T51" fmla="*/ 37 h 46"/>
                      <a:gd name="T52" fmla="*/ 45 w 51"/>
                      <a:gd name="T53" fmla="*/ 34 h 46"/>
                      <a:gd name="T54" fmla="*/ 45 w 51"/>
                      <a:gd name="T55" fmla="*/ 0 h 46"/>
                      <a:gd name="T56" fmla="*/ 27 w 51"/>
                      <a:gd name="T57" fmla="*/ 0 h 46"/>
                      <a:gd name="T58" fmla="*/ 27 w 51"/>
                      <a:gd name="T59" fmla="*/ 1 h 46"/>
                      <a:gd name="T60" fmla="*/ 30 w 51"/>
                      <a:gd name="T61" fmla="*/ 3 h 46"/>
                      <a:gd name="T62" fmla="*/ 31 w 51"/>
                      <a:gd name="T63" fmla="*/ 3 h 46"/>
                      <a:gd name="T64" fmla="*/ 31 w 51"/>
                      <a:gd name="T65" fmla="*/ 4 h 46"/>
                      <a:gd name="T66" fmla="*/ 33 w 51"/>
                      <a:gd name="T67" fmla="*/ 7 h 46"/>
                      <a:gd name="T68" fmla="*/ 33 w 51"/>
                      <a:gd name="T69" fmla="*/ 36 h 46"/>
                      <a:gd name="T70" fmla="*/ 30 w 51"/>
                      <a:gd name="T71" fmla="*/ 37 h 46"/>
                      <a:gd name="T72" fmla="*/ 28 w 51"/>
                      <a:gd name="T73" fmla="*/ 37 h 46"/>
                      <a:gd name="T74" fmla="*/ 27 w 51"/>
                      <a:gd name="T75" fmla="*/ 39 h 46"/>
                      <a:gd name="T76" fmla="*/ 24 w 51"/>
                      <a:gd name="T77" fmla="*/ 39 h 46"/>
                      <a:gd name="T78" fmla="*/ 21 w 51"/>
                      <a:gd name="T79" fmla="*/ 39 h 46"/>
                      <a:gd name="T80" fmla="*/ 19 w 51"/>
                      <a:gd name="T81" fmla="*/ 37 h 46"/>
                      <a:gd name="T82" fmla="*/ 19 w 51"/>
                      <a:gd name="T83" fmla="*/ 36 h 46"/>
                      <a:gd name="T84" fmla="*/ 19 w 51"/>
                      <a:gd name="T85" fmla="*/ 33 h 46"/>
                      <a:gd name="T86" fmla="*/ 19 w 51"/>
                      <a:gd name="T87" fmla="*/ 0 h 46"/>
                      <a:gd name="T88" fmla="*/ 0 w 51"/>
                      <a:gd name="T89" fmla="*/ 0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1"/>
                      <a:gd name="T136" fmla="*/ 0 h 46"/>
                      <a:gd name="T137" fmla="*/ 51 w 51"/>
                      <a:gd name="T138" fmla="*/ 46 h 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1" h="4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33"/>
                        </a:lnTo>
                        <a:lnTo>
                          <a:pt x="6" y="37"/>
                        </a:lnTo>
                        <a:lnTo>
                          <a:pt x="7" y="40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6"/>
                        </a:lnTo>
                        <a:lnTo>
                          <a:pt x="22" y="45"/>
                        </a:lnTo>
                        <a:lnTo>
                          <a:pt x="27" y="43"/>
                        </a:lnTo>
                        <a:lnTo>
                          <a:pt x="28" y="42"/>
                        </a:lnTo>
                        <a:lnTo>
                          <a:pt x="33" y="39"/>
                        </a:lnTo>
                        <a:lnTo>
                          <a:pt x="33" y="46"/>
                        </a:lnTo>
                        <a:lnTo>
                          <a:pt x="37" y="45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6" y="43"/>
                        </a:lnTo>
                        <a:lnTo>
                          <a:pt x="51" y="42"/>
                        </a:lnTo>
                        <a:lnTo>
                          <a:pt x="51" y="40"/>
                        </a:lnTo>
                        <a:lnTo>
                          <a:pt x="48" y="40"/>
                        </a:lnTo>
                        <a:lnTo>
                          <a:pt x="46" y="39"/>
                        </a:lnTo>
                        <a:lnTo>
                          <a:pt x="46" y="37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3" y="7"/>
                        </a:lnTo>
                        <a:lnTo>
                          <a:pt x="33" y="36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9"/>
                        </a:lnTo>
                        <a:lnTo>
                          <a:pt x="24" y="39"/>
                        </a:lnTo>
                        <a:lnTo>
                          <a:pt x="21" y="39"/>
                        </a:lnTo>
                        <a:lnTo>
                          <a:pt x="19" y="37"/>
                        </a:lnTo>
                        <a:lnTo>
                          <a:pt x="19" y="36"/>
                        </a:lnTo>
                        <a:lnTo>
                          <a:pt x="19" y="33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357"/>
                  <p:cNvSpPr>
                    <a:spLocks/>
                  </p:cNvSpPr>
                  <p:nvPr/>
                </p:nvSpPr>
                <p:spPr bwMode="auto">
                  <a:xfrm>
                    <a:off x="6418580" y="4691298"/>
                    <a:ext cx="63331" cy="152930"/>
                  </a:xfrm>
                  <a:custGeom>
                    <a:avLst/>
                    <a:gdLst>
                      <a:gd name="T0" fmla="*/ 0 w 22"/>
                      <a:gd name="T1" fmla="*/ 66 h 66"/>
                      <a:gd name="T2" fmla="*/ 22 w 22"/>
                      <a:gd name="T3" fmla="*/ 66 h 66"/>
                      <a:gd name="T4" fmla="*/ 22 w 22"/>
                      <a:gd name="T5" fmla="*/ 63 h 66"/>
                      <a:gd name="T6" fmla="*/ 19 w 22"/>
                      <a:gd name="T7" fmla="*/ 63 h 66"/>
                      <a:gd name="T8" fmla="*/ 18 w 22"/>
                      <a:gd name="T9" fmla="*/ 61 h 66"/>
                      <a:gd name="T10" fmla="*/ 18 w 22"/>
                      <a:gd name="T11" fmla="*/ 60 h 66"/>
                      <a:gd name="T12" fmla="*/ 18 w 22"/>
                      <a:gd name="T13" fmla="*/ 57 h 66"/>
                      <a:gd name="T14" fmla="*/ 18 w 22"/>
                      <a:gd name="T15" fmla="*/ 0 h 66"/>
                      <a:gd name="T16" fmla="*/ 0 w 22"/>
                      <a:gd name="T17" fmla="*/ 0 h 66"/>
                      <a:gd name="T18" fmla="*/ 0 w 22"/>
                      <a:gd name="T19" fmla="*/ 3 h 66"/>
                      <a:gd name="T20" fmla="*/ 2 w 22"/>
                      <a:gd name="T21" fmla="*/ 3 h 66"/>
                      <a:gd name="T22" fmla="*/ 3 w 22"/>
                      <a:gd name="T23" fmla="*/ 4 h 66"/>
                      <a:gd name="T24" fmla="*/ 3 w 22"/>
                      <a:gd name="T25" fmla="*/ 6 h 66"/>
                      <a:gd name="T26" fmla="*/ 5 w 22"/>
                      <a:gd name="T27" fmla="*/ 7 h 66"/>
                      <a:gd name="T28" fmla="*/ 5 w 22"/>
                      <a:gd name="T29" fmla="*/ 57 h 66"/>
                      <a:gd name="T30" fmla="*/ 3 w 22"/>
                      <a:gd name="T31" fmla="*/ 60 h 66"/>
                      <a:gd name="T32" fmla="*/ 3 w 22"/>
                      <a:gd name="T33" fmla="*/ 61 h 66"/>
                      <a:gd name="T34" fmla="*/ 2 w 22"/>
                      <a:gd name="T35" fmla="*/ 63 h 66"/>
                      <a:gd name="T36" fmla="*/ 0 w 22"/>
                      <a:gd name="T37" fmla="*/ 63 h 66"/>
                      <a:gd name="T38" fmla="*/ 0 w 22"/>
                      <a:gd name="T39" fmla="*/ 66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6"/>
                      <a:gd name="T62" fmla="*/ 22 w 22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6">
                        <a:moveTo>
                          <a:pt x="0" y="66"/>
                        </a:moveTo>
                        <a:lnTo>
                          <a:pt x="22" y="66"/>
                        </a:lnTo>
                        <a:lnTo>
                          <a:pt x="22" y="63"/>
                        </a:lnTo>
                        <a:lnTo>
                          <a:pt x="19" y="63"/>
                        </a:lnTo>
                        <a:lnTo>
                          <a:pt x="18" y="61"/>
                        </a:lnTo>
                        <a:lnTo>
                          <a:pt x="18" y="60"/>
                        </a:lnTo>
                        <a:lnTo>
                          <a:pt x="18" y="57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5" y="7"/>
                        </a:lnTo>
                        <a:lnTo>
                          <a:pt x="5" y="57"/>
                        </a:lnTo>
                        <a:lnTo>
                          <a:pt x="3" y="60"/>
                        </a:lnTo>
                        <a:lnTo>
                          <a:pt x="3" y="61"/>
                        </a:lnTo>
                        <a:lnTo>
                          <a:pt x="2" y="63"/>
                        </a:lnTo>
                        <a:lnTo>
                          <a:pt x="0" y="63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358"/>
                  <p:cNvSpPr>
                    <a:spLocks noEditPoints="1"/>
                  </p:cNvSpPr>
                  <p:nvPr/>
                </p:nvSpPr>
                <p:spPr bwMode="auto">
                  <a:xfrm>
                    <a:off x="6496304" y="4735324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2 h 48"/>
                      <a:gd name="T4" fmla="*/ 3 w 39"/>
                      <a:gd name="T5" fmla="*/ 38 h 48"/>
                      <a:gd name="T6" fmla="*/ 6 w 39"/>
                      <a:gd name="T7" fmla="*/ 42 h 48"/>
                      <a:gd name="T8" fmla="*/ 10 w 39"/>
                      <a:gd name="T9" fmla="*/ 45 h 48"/>
                      <a:gd name="T10" fmla="*/ 15 w 39"/>
                      <a:gd name="T11" fmla="*/ 47 h 48"/>
                      <a:gd name="T12" fmla="*/ 19 w 39"/>
                      <a:gd name="T13" fmla="*/ 48 h 48"/>
                      <a:gd name="T14" fmla="*/ 24 w 39"/>
                      <a:gd name="T15" fmla="*/ 47 h 48"/>
                      <a:gd name="T16" fmla="*/ 28 w 39"/>
                      <a:gd name="T17" fmla="*/ 45 h 48"/>
                      <a:gd name="T18" fmla="*/ 31 w 39"/>
                      <a:gd name="T19" fmla="*/ 44 h 48"/>
                      <a:gd name="T20" fmla="*/ 36 w 39"/>
                      <a:gd name="T21" fmla="*/ 41 h 48"/>
                      <a:gd name="T22" fmla="*/ 39 w 39"/>
                      <a:gd name="T23" fmla="*/ 36 h 48"/>
                      <a:gd name="T24" fmla="*/ 36 w 39"/>
                      <a:gd name="T25" fmla="*/ 35 h 48"/>
                      <a:gd name="T26" fmla="*/ 34 w 39"/>
                      <a:gd name="T27" fmla="*/ 36 h 48"/>
                      <a:gd name="T28" fmla="*/ 31 w 39"/>
                      <a:gd name="T29" fmla="*/ 39 h 48"/>
                      <a:gd name="T30" fmla="*/ 28 w 39"/>
                      <a:gd name="T31" fmla="*/ 41 h 48"/>
                      <a:gd name="T32" fmla="*/ 25 w 39"/>
                      <a:gd name="T33" fmla="*/ 41 h 48"/>
                      <a:gd name="T34" fmla="*/ 21 w 39"/>
                      <a:gd name="T35" fmla="*/ 39 h 48"/>
                      <a:gd name="T36" fmla="*/ 18 w 39"/>
                      <a:gd name="T37" fmla="*/ 38 h 48"/>
                      <a:gd name="T38" fmla="*/ 15 w 39"/>
                      <a:gd name="T39" fmla="*/ 33 h 48"/>
                      <a:gd name="T40" fmla="*/ 15 w 39"/>
                      <a:gd name="T41" fmla="*/ 29 h 48"/>
                      <a:gd name="T42" fmla="*/ 13 w 39"/>
                      <a:gd name="T43" fmla="*/ 23 h 48"/>
                      <a:gd name="T44" fmla="*/ 39 w 39"/>
                      <a:gd name="T45" fmla="*/ 23 h 48"/>
                      <a:gd name="T46" fmla="*/ 39 w 39"/>
                      <a:gd name="T47" fmla="*/ 21 h 48"/>
                      <a:gd name="T48" fmla="*/ 37 w 39"/>
                      <a:gd name="T49" fmla="*/ 18 h 48"/>
                      <a:gd name="T50" fmla="*/ 37 w 39"/>
                      <a:gd name="T51" fmla="*/ 14 h 48"/>
                      <a:gd name="T52" fmla="*/ 36 w 39"/>
                      <a:gd name="T53" fmla="*/ 9 h 48"/>
                      <a:gd name="T54" fmla="*/ 33 w 39"/>
                      <a:gd name="T55" fmla="*/ 6 h 48"/>
                      <a:gd name="T56" fmla="*/ 28 w 39"/>
                      <a:gd name="T57" fmla="*/ 3 h 48"/>
                      <a:gd name="T58" fmla="*/ 25 w 39"/>
                      <a:gd name="T59" fmla="*/ 2 h 48"/>
                      <a:gd name="T60" fmla="*/ 19 w 39"/>
                      <a:gd name="T61" fmla="*/ 0 h 48"/>
                      <a:gd name="T62" fmla="*/ 15 w 39"/>
                      <a:gd name="T63" fmla="*/ 2 h 48"/>
                      <a:gd name="T64" fmla="*/ 10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1 h 48"/>
                      <a:gd name="T70" fmla="*/ 0 w 39"/>
                      <a:gd name="T71" fmla="*/ 17 h 48"/>
                      <a:gd name="T72" fmla="*/ 0 w 39"/>
                      <a:gd name="T73" fmla="*/ 24 h 48"/>
                      <a:gd name="T74" fmla="*/ 13 w 39"/>
                      <a:gd name="T75" fmla="*/ 20 h 48"/>
                      <a:gd name="T76" fmla="*/ 13 w 39"/>
                      <a:gd name="T77" fmla="*/ 12 h 48"/>
                      <a:gd name="T78" fmla="*/ 15 w 39"/>
                      <a:gd name="T79" fmla="*/ 8 h 48"/>
                      <a:gd name="T80" fmla="*/ 16 w 39"/>
                      <a:gd name="T81" fmla="*/ 5 h 48"/>
                      <a:gd name="T82" fmla="*/ 18 w 39"/>
                      <a:gd name="T83" fmla="*/ 5 h 48"/>
                      <a:gd name="T84" fmla="*/ 21 w 39"/>
                      <a:gd name="T85" fmla="*/ 3 h 48"/>
                      <a:gd name="T86" fmla="*/ 24 w 39"/>
                      <a:gd name="T87" fmla="*/ 5 h 48"/>
                      <a:gd name="T88" fmla="*/ 25 w 39"/>
                      <a:gd name="T89" fmla="*/ 6 h 48"/>
                      <a:gd name="T90" fmla="*/ 25 w 39"/>
                      <a:gd name="T91" fmla="*/ 9 h 48"/>
                      <a:gd name="T92" fmla="*/ 27 w 39"/>
                      <a:gd name="T93" fmla="*/ 14 h 48"/>
                      <a:gd name="T94" fmla="*/ 27 w 39"/>
                      <a:gd name="T95" fmla="*/ 20 h 48"/>
                      <a:gd name="T96" fmla="*/ 13 w 39"/>
                      <a:gd name="T97" fmla="*/ 20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2"/>
                        </a:lnTo>
                        <a:lnTo>
                          <a:pt x="3" y="38"/>
                        </a:lnTo>
                        <a:lnTo>
                          <a:pt x="6" y="42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19" y="48"/>
                        </a:lnTo>
                        <a:lnTo>
                          <a:pt x="24" y="47"/>
                        </a:lnTo>
                        <a:lnTo>
                          <a:pt x="28" y="45"/>
                        </a:lnTo>
                        <a:lnTo>
                          <a:pt x="31" y="44"/>
                        </a:lnTo>
                        <a:lnTo>
                          <a:pt x="36" y="41"/>
                        </a:lnTo>
                        <a:lnTo>
                          <a:pt x="39" y="36"/>
                        </a:lnTo>
                        <a:lnTo>
                          <a:pt x="36" y="35"/>
                        </a:lnTo>
                        <a:lnTo>
                          <a:pt x="34" y="36"/>
                        </a:lnTo>
                        <a:lnTo>
                          <a:pt x="31" y="39"/>
                        </a:lnTo>
                        <a:lnTo>
                          <a:pt x="28" y="41"/>
                        </a:lnTo>
                        <a:lnTo>
                          <a:pt x="25" y="41"/>
                        </a:lnTo>
                        <a:lnTo>
                          <a:pt x="21" y="39"/>
                        </a:lnTo>
                        <a:lnTo>
                          <a:pt x="18" y="38"/>
                        </a:lnTo>
                        <a:lnTo>
                          <a:pt x="15" y="33"/>
                        </a:lnTo>
                        <a:lnTo>
                          <a:pt x="15" y="29"/>
                        </a:lnTo>
                        <a:lnTo>
                          <a:pt x="13" y="23"/>
                        </a:lnTo>
                        <a:lnTo>
                          <a:pt x="39" y="23"/>
                        </a:lnTo>
                        <a:lnTo>
                          <a:pt x="39" y="21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6" y="9"/>
                        </a:lnTo>
                        <a:lnTo>
                          <a:pt x="33" y="6"/>
                        </a:lnTo>
                        <a:lnTo>
                          <a:pt x="28" y="3"/>
                        </a:lnTo>
                        <a:lnTo>
                          <a:pt x="25" y="2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  <a:moveTo>
                          <a:pt x="13" y="20"/>
                        </a:moveTo>
                        <a:lnTo>
                          <a:pt x="13" y="12"/>
                        </a:lnTo>
                        <a:lnTo>
                          <a:pt x="15" y="8"/>
                        </a:lnTo>
                        <a:lnTo>
                          <a:pt x="16" y="5"/>
                        </a:lnTo>
                        <a:lnTo>
                          <a:pt x="18" y="5"/>
                        </a:lnTo>
                        <a:lnTo>
                          <a:pt x="21" y="3"/>
                        </a:lnTo>
                        <a:lnTo>
                          <a:pt x="24" y="5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7" y="14"/>
                        </a:lnTo>
                        <a:lnTo>
                          <a:pt x="27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359"/>
                  <p:cNvSpPr>
                    <a:spLocks/>
                  </p:cNvSpPr>
                  <p:nvPr/>
                </p:nvSpPr>
                <p:spPr bwMode="auto">
                  <a:xfrm>
                    <a:off x="6620087" y="4735324"/>
                    <a:ext cx="94996" cy="111222"/>
                  </a:xfrm>
                  <a:custGeom>
                    <a:avLst/>
                    <a:gdLst>
                      <a:gd name="T0" fmla="*/ 2 w 33"/>
                      <a:gd name="T1" fmla="*/ 48 h 48"/>
                      <a:gd name="T2" fmla="*/ 3 w 33"/>
                      <a:gd name="T3" fmla="*/ 45 h 48"/>
                      <a:gd name="T4" fmla="*/ 5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1 w 33"/>
                      <a:gd name="T11" fmla="*/ 47 h 48"/>
                      <a:gd name="T12" fmla="*/ 15 w 33"/>
                      <a:gd name="T13" fmla="*/ 48 h 48"/>
                      <a:gd name="T14" fmla="*/ 23 w 33"/>
                      <a:gd name="T15" fmla="*/ 47 h 48"/>
                      <a:gd name="T16" fmla="*/ 28 w 33"/>
                      <a:gd name="T17" fmla="*/ 44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20 h 48"/>
                      <a:gd name="T24" fmla="*/ 14 w 33"/>
                      <a:gd name="T25" fmla="*/ 15 h 48"/>
                      <a:gd name="T26" fmla="*/ 11 w 33"/>
                      <a:gd name="T27" fmla="*/ 11 h 48"/>
                      <a:gd name="T28" fmla="*/ 11 w 33"/>
                      <a:gd name="T29" fmla="*/ 8 h 48"/>
                      <a:gd name="T30" fmla="*/ 14 w 33"/>
                      <a:gd name="T31" fmla="*/ 5 h 48"/>
                      <a:gd name="T32" fmla="*/ 20 w 33"/>
                      <a:gd name="T33" fmla="*/ 5 h 48"/>
                      <a:gd name="T34" fmla="*/ 26 w 33"/>
                      <a:gd name="T35" fmla="*/ 11 h 48"/>
                      <a:gd name="T36" fmla="*/ 30 w 33"/>
                      <a:gd name="T37" fmla="*/ 15 h 48"/>
                      <a:gd name="T38" fmla="*/ 28 w 33"/>
                      <a:gd name="T39" fmla="*/ 0 h 48"/>
                      <a:gd name="T40" fmla="*/ 27 w 33"/>
                      <a:gd name="T41" fmla="*/ 2 h 48"/>
                      <a:gd name="T42" fmla="*/ 26 w 33"/>
                      <a:gd name="T43" fmla="*/ 3 h 48"/>
                      <a:gd name="T44" fmla="*/ 21 w 33"/>
                      <a:gd name="T45" fmla="*/ 2 h 48"/>
                      <a:gd name="T46" fmla="*/ 15 w 33"/>
                      <a:gd name="T47" fmla="*/ 0 h 48"/>
                      <a:gd name="T48" fmla="*/ 8 w 33"/>
                      <a:gd name="T49" fmla="*/ 2 h 48"/>
                      <a:gd name="T50" fmla="*/ 2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6 h 48"/>
                      <a:gd name="T56" fmla="*/ 18 w 33"/>
                      <a:gd name="T57" fmla="*/ 32 h 48"/>
                      <a:gd name="T58" fmla="*/ 21 w 33"/>
                      <a:gd name="T59" fmla="*/ 33 h 48"/>
                      <a:gd name="T60" fmla="*/ 23 w 33"/>
                      <a:gd name="T61" fmla="*/ 38 h 48"/>
                      <a:gd name="T62" fmla="*/ 21 w 33"/>
                      <a:gd name="T63" fmla="*/ 42 h 48"/>
                      <a:gd name="T64" fmla="*/ 15 w 33"/>
                      <a:gd name="T65" fmla="*/ 44 h 48"/>
                      <a:gd name="T66" fmla="*/ 8 w 33"/>
                      <a:gd name="T67" fmla="*/ 42 h 48"/>
                      <a:gd name="T68" fmla="*/ 5 w 33"/>
                      <a:gd name="T69" fmla="*/ 36 h 48"/>
                      <a:gd name="T70" fmla="*/ 0 w 33"/>
                      <a:gd name="T71" fmla="*/ 32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2" y="48"/>
                        </a:lnTo>
                        <a:lnTo>
                          <a:pt x="3" y="47"/>
                        </a:lnTo>
                        <a:lnTo>
                          <a:pt x="3" y="45"/>
                        </a:lnTo>
                        <a:lnTo>
                          <a:pt x="5" y="45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1" y="47"/>
                        </a:lnTo>
                        <a:lnTo>
                          <a:pt x="14" y="47"/>
                        </a:lnTo>
                        <a:lnTo>
                          <a:pt x="15" y="48"/>
                        </a:lnTo>
                        <a:lnTo>
                          <a:pt x="17" y="48"/>
                        </a:lnTo>
                        <a:lnTo>
                          <a:pt x="23" y="47"/>
                        </a:lnTo>
                        <a:lnTo>
                          <a:pt x="26" y="45"/>
                        </a:lnTo>
                        <a:lnTo>
                          <a:pt x="28" y="44"/>
                        </a:lnTo>
                        <a:lnTo>
                          <a:pt x="31" y="38"/>
                        </a:lnTo>
                        <a:lnTo>
                          <a:pt x="33" y="33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6" y="21"/>
                        </a:lnTo>
                        <a:lnTo>
                          <a:pt x="21" y="20"/>
                        </a:lnTo>
                        <a:lnTo>
                          <a:pt x="17" y="17"/>
                        </a:lnTo>
                        <a:lnTo>
                          <a:pt x="14" y="15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9" y="9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14" y="5"/>
                        </a:lnTo>
                        <a:lnTo>
                          <a:pt x="17" y="3"/>
                        </a:lnTo>
                        <a:lnTo>
                          <a:pt x="20" y="5"/>
                        </a:lnTo>
                        <a:lnTo>
                          <a:pt x="24" y="6"/>
                        </a:lnTo>
                        <a:lnTo>
                          <a:pt x="26" y="11"/>
                        </a:lnTo>
                        <a:lnTo>
                          <a:pt x="28" y="15"/>
                        </a:lnTo>
                        <a:lnTo>
                          <a:pt x="30" y="15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6" y="3"/>
                        </a:lnTo>
                        <a:lnTo>
                          <a:pt x="24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1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3"/>
                        </a:lnTo>
                        <a:lnTo>
                          <a:pt x="6" y="26"/>
                        </a:lnTo>
                        <a:lnTo>
                          <a:pt x="11" y="29"/>
                        </a:lnTo>
                        <a:lnTo>
                          <a:pt x="18" y="32"/>
                        </a:lnTo>
                        <a:lnTo>
                          <a:pt x="20" y="33"/>
                        </a:lnTo>
                        <a:lnTo>
                          <a:pt x="21" y="33"/>
                        </a:lnTo>
                        <a:lnTo>
                          <a:pt x="23" y="36"/>
                        </a:lnTo>
                        <a:lnTo>
                          <a:pt x="23" y="38"/>
                        </a:lnTo>
                        <a:lnTo>
                          <a:pt x="23" y="41"/>
                        </a:lnTo>
                        <a:lnTo>
                          <a:pt x="21" y="42"/>
                        </a:lnTo>
                        <a:lnTo>
                          <a:pt x="20" y="44"/>
                        </a:lnTo>
                        <a:lnTo>
                          <a:pt x="15" y="44"/>
                        </a:lnTo>
                        <a:lnTo>
                          <a:pt x="12" y="44"/>
                        </a:lnTo>
                        <a:lnTo>
                          <a:pt x="8" y="42"/>
                        </a:lnTo>
                        <a:lnTo>
                          <a:pt x="6" y="39"/>
                        </a:lnTo>
                        <a:lnTo>
                          <a:pt x="5" y="36"/>
                        </a:lnTo>
                        <a:lnTo>
                          <a:pt x="3" y="32"/>
                        </a:lnTo>
                        <a:lnTo>
                          <a:pt x="0" y="32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360"/>
                  <p:cNvSpPr>
                    <a:spLocks noEditPoints="1"/>
                  </p:cNvSpPr>
                  <p:nvPr/>
                </p:nvSpPr>
                <p:spPr bwMode="auto">
                  <a:xfrm>
                    <a:off x="972143" y="3694939"/>
                    <a:ext cx="195749" cy="155247"/>
                  </a:xfrm>
                  <a:custGeom>
                    <a:avLst/>
                    <a:gdLst>
                      <a:gd name="T0" fmla="*/ 18 w 68"/>
                      <a:gd name="T1" fmla="*/ 43 h 67"/>
                      <a:gd name="T2" fmla="*/ 27 w 68"/>
                      <a:gd name="T3" fmla="*/ 21 h 67"/>
                      <a:gd name="T4" fmla="*/ 29 w 68"/>
                      <a:gd name="T5" fmla="*/ 21 h 67"/>
                      <a:gd name="T6" fmla="*/ 38 w 68"/>
                      <a:gd name="T7" fmla="*/ 43 h 67"/>
                      <a:gd name="T8" fmla="*/ 18 w 68"/>
                      <a:gd name="T9" fmla="*/ 43 h 67"/>
                      <a:gd name="T10" fmla="*/ 0 w 68"/>
                      <a:gd name="T11" fmla="*/ 67 h 67"/>
                      <a:gd name="T12" fmla="*/ 21 w 68"/>
                      <a:gd name="T13" fmla="*/ 67 h 67"/>
                      <a:gd name="T14" fmla="*/ 21 w 68"/>
                      <a:gd name="T15" fmla="*/ 64 h 67"/>
                      <a:gd name="T16" fmla="*/ 18 w 68"/>
                      <a:gd name="T17" fmla="*/ 64 h 67"/>
                      <a:gd name="T18" fmla="*/ 15 w 68"/>
                      <a:gd name="T19" fmla="*/ 64 h 67"/>
                      <a:gd name="T20" fmla="*/ 14 w 68"/>
                      <a:gd name="T21" fmla="*/ 63 h 67"/>
                      <a:gd name="T22" fmla="*/ 12 w 68"/>
                      <a:gd name="T23" fmla="*/ 61 h 67"/>
                      <a:gd name="T24" fmla="*/ 14 w 68"/>
                      <a:gd name="T25" fmla="*/ 58 h 67"/>
                      <a:gd name="T26" fmla="*/ 14 w 68"/>
                      <a:gd name="T27" fmla="*/ 55 h 67"/>
                      <a:gd name="T28" fmla="*/ 15 w 68"/>
                      <a:gd name="T29" fmla="*/ 52 h 67"/>
                      <a:gd name="T30" fmla="*/ 17 w 68"/>
                      <a:gd name="T31" fmla="*/ 48 h 67"/>
                      <a:gd name="T32" fmla="*/ 39 w 68"/>
                      <a:gd name="T33" fmla="*/ 48 h 67"/>
                      <a:gd name="T34" fmla="*/ 41 w 68"/>
                      <a:gd name="T35" fmla="*/ 54 h 67"/>
                      <a:gd name="T36" fmla="*/ 42 w 68"/>
                      <a:gd name="T37" fmla="*/ 55 h 67"/>
                      <a:gd name="T38" fmla="*/ 42 w 68"/>
                      <a:gd name="T39" fmla="*/ 57 h 67"/>
                      <a:gd name="T40" fmla="*/ 44 w 68"/>
                      <a:gd name="T41" fmla="*/ 58 h 67"/>
                      <a:gd name="T42" fmla="*/ 44 w 68"/>
                      <a:gd name="T43" fmla="*/ 60 h 67"/>
                      <a:gd name="T44" fmla="*/ 44 w 68"/>
                      <a:gd name="T45" fmla="*/ 63 h 67"/>
                      <a:gd name="T46" fmla="*/ 42 w 68"/>
                      <a:gd name="T47" fmla="*/ 64 h 67"/>
                      <a:gd name="T48" fmla="*/ 39 w 68"/>
                      <a:gd name="T49" fmla="*/ 64 h 67"/>
                      <a:gd name="T50" fmla="*/ 36 w 68"/>
                      <a:gd name="T51" fmla="*/ 64 h 67"/>
                      <a:gd name="T52" fmla="*/ 36 w 68"/>
                      <a:gd name="T53" fmla="*/ 67 h 67"/>
                      <a:gd name="T54" fmla="*/ 68 w 68"/>
                      <a:gd name="T55" fmla="*/ 67 h 67"/>
                      <a:gd name="T56" fmla="*/ 68 w 68"/>
                      <a:gd name="T57" fmla="*/ 64 h 67"/>
                      <a:gd name="T58" fmla="*/ 65 w 68"/>
                      <a:gd name="T59" fmla="*/ 64 h 67"/>
                      <a:gd name="T60" fmla="*/ 62 w 68"/>
                      <a:gd name="T61" fmla="*/ 61 h 67"/>
                      <a:gd name="T62" fmla="*/ 60 w 68"/>
                      <a:gd name="T63" fmla="*/ 60 h 67"/>
                      <a:gd name="T64" fmla="*/ 59 w 68"/>
                      <a:gd name="T65" fmla="*/ 55 h 67"/>
                      <a:gd name="T66" fmla="*/ 57 w 68"/>
                      <a:gd name="T67" fmla="*/ 51 h 67"/>
                      <a:gd name="T68" fmla="*/ 35 w 68"/>
                      <a:gd name="T69" fmla="*/ 0 h 67"/>
                      <a:gd name="T70" fmla="*/ 32 w 68"/>
                      <a:gd name="T71" fmla="*/ 0 h 67"/>
                      <a:gd name="T72" fmla="*/ 11 w 68"/>
                      <a:gd name="T73" fmla="*/ 52 h 67"/>
                      <a:gd name="T74" fmla="*/ 9 w 68"/>
                      <a:gd name="T75" fmla="*/ 57 h 67"/>
                      <a:gd name="T76" fmla="*/ 8 w 68"/>
                      <a:gd name="T77" fmla="*/ 60 h 67"/>
                      <a:gd name="T78" fmla="*/ 6 w 68"/>
                      <a:gd name="T79" fmla="*/ 61 h 67"/>
                      <a:gd name="T80" fmla="*/ 5 w 68"/>
                      <a:gd name="T81" fmla="*/ 63 h 67"/>
                      <a:gd name="T82" fmla="*/ 0 w 68"/>
                      <a:gd name="T83" fmla="*/ 64 h 67"/>
                      <a:gd name="T84" fmla="*/ 0 w 68"/>
                      <a:gd name="T85" fmla="*/ 67 h 6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8"/>
                      <a:gd name="T130" fmla="*/ 0 h 67"/>
                      <a:gd name="T131" fmla="*/ 68 w 68"/>
                      <a:gd name="T132" fmla="*/ 67 h 6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8" h="67">
                        <a:moveTo>
                          <a:pt x="18" y="43"/>
                        </a:moveTo>
                        <a:lnTo>
                          <a:pt x="27" y="21"/>
                        </a:lnTo>
                        <a:lnTo>
                          <a:pt x="29" y="21"/>
                        </a:lnTo>
                        <a:lnTo>
                          <a:pt x="38" y="43"/>
                        </a:lnTo>
                        <a:lnTo>
                          <a:pt x="18" y="43"/>
                        </a:lnTo>
                        <a:close/>
                        <a:moveTo>
                          <a:pt x="0" y="67"/>
                        </a:moveTo>
                        <a:lnTo>
                          <a:pt x="21" y="67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5" y="64"/>
                        </a:lnTo>
                        <a:lnTo>
                          <a:pt x="14" y="63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4" y="55"/>
                        </a:lnTo>
                        <a:lnTo>
                          <a:pt x="15" y="52"/>
                        </a:lnTo>
                        <a:lnTo>
                          <a:pt x="17" y="48"/>
                        </a:lnTo>
                        <a:lnTo>
                          <a:pt x="39" y="48"/>
                        </a:lnTo>
                        <a:lnTo>
                          <a:pt x="41" y="54"/>
                        </a:lnTo>
                        <a:lnTo>
                          <a:pt x="42" y="55"/>
                        </a:lnTo>
                        <a:lnTo>
                          <a:pt x="42" y="57"/>
                        </a:lnTo>
                        <a:lnTo>
                          <a:pt x="44" y="58"/>
                        </a:lnTo>
                        <a:lnTo>
                          <a:pt x="44" y="60"/>
                        </a:lnTo>
                        <a:lnTo>
                          <a:pt x="44" y="63"/>
                        </a:lnTo>
                        <a:lnTo>
                          <a:pt x="42" y="64"/>
                        </a:lnTo>
                        <a:lnTo>
                          <a:pt x="39" y="64"/>
                        </a:lnTo>
                        <a:lnTo>
                          <a:pt x="36" y="64"/>
                        </a:lnTo>
                        <a:lnTo>
                          <a:pt x="36" y="67"/>
                        </a:lnTo>
                        <a:lnTo>
                          <a:pt x="68" y="67"/>
                        </a:lnTo>
                        <a:lnTo>
                          <a:pt x="68" y="64"/>
                        </a:lnTo>
                        <a:lnTo>
                          <a:pt x="65" y="64"/>
                        </a:lnTo>
                        <a:lnTo>
                          <a:pt x="62" y="61"/>
                        </a:lnTo>
                        <a:lnTo>
                          <a:pt x="60" y="60"/>
                        </a:lnTo>
                        <a:lnTo>
                          <a:pt x="59" y="55"/>
                        </a:lnTo>
                        <a:lnTo>
                          <a:pt x="57" y="51"/>
                        </a:lnTo>
                        <a:lnTo>
                          <a:pt x="35" y="0"/>
                        </a:lnTo>
                        <a:lnTo>
                          <a:pt x="32" y="0"/>
                        </a:lnTo>
                        <a:lnTo>
                          <a:pt x="11" y="52"/>
                        </a:lnTo>
                        <a:lnTo>
                          <a:pt x="9" y="57"/>
                        </a:lnTo>
                        <a:lnTo>
                          <a:pt x="8" y="60"/>
                        </a:lnTo>
                        <a:lnTo>
                          <a:pt x="6" y="61"/>
                        </a:lnTo>
                        <a:lnTo>
                          <a:pt x="5" y="63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361"/>
                  <p:cNvSpPr>
                    <a:spLocks noEditPoints="1"/>
                  </p:cNvSpPr>
                  <p:nvPr/>
                </p:nvSpPr>
                <p:spPr bwMode="auto">
                  <a:xfrm>
                    <a:off x="1179407" y="3697256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2 h 67"/>
                      <a:gd name="T2" fmla="*/ 18 w 49"/>
                      <a:gd name="T3" fmla="*/ 60 h 67"/>
                      <a:gd name="T4" fmla="*/ 16 w 49"/>
                      <a:gd name="T5" fmla="*/ 59 h 67"/>
                      <a:gd name="T6" fmla="*/ 15 w 49"/>
                      <a:gd name="T7" fmla="*/ 54 h 67"/>
                      <a:gd name="T8" fmla="*/ 14 w 49"/>
                      <a:gd name="T9" fmla="*/ 50 h 67"/>
                      <a:gd name="T10" fmla="*/ 14 w 49"/>
                      <a:gd name="T11" fmla="*/ 44 h 67"/>
                      <a:gd name="T12" fmla="*/ 14 w 49"/>
                      <a:gd name="T13" fmla="*/ 38 h 67"/>
                      <a:gd name="T14" fmla="*/ 15 w 49"/>
                      <a:gd name="T15" fmla="*/ 33 h 67"/>
                      <a:gd name="T16" fmla="*/ 16 w 49"/>
                      <a:gd name="T17" fmla="*/ 29 h 67"/>
                      <a:gd name="T18" fmla="*/ 18 w 49"/>
                      <a:gd name="T19" fmla="*/ 26 h 67"/>
                      <a:gd name="T20" fmla="*/ 22 w 49"/>
                      <a:gd name="T21" fmla="*/ 26 h 67"/>
                      <a:gd name="T22" fmla="*/ 25 w 49"/>
                      <a:gd name="T23" fmla="*/ 26 h 67"/>
                      <a:gd name="T24" fmla="*/ 27 w 49"/>
                      <a:gd name="T25" fmla="*/ 27 h 67"/>
                      <a:gd name="T26" fmla="*/ 28 w 49"/>
                      <a:gd name="T27" fmla="*/ 30 h 67"/>
                      <a:gd name="T28" fmla="*/ 30 w 49"/>
                      <a:gd name="T29" fmla="*/ 32 h 67"/>
                      <a:gd name="T30" fmla="*/ 30 w 49"/>
                      <a:gd name="T31" fmla="*/ 54 h 67"/>
                      <a:gd name="T32" fmla="*/ 28 w 49"/>
                      <a:gd name="T33" fmla="*/ 56 h 67"/>
                      <a:gd name="T34" fmla="*/ 27 w 49"/>
                      <a:gd name="T35" fmla="*/ 59 h 67"/>
                      <a:gd name="T36" fmla="*/ 24 w 49"/>
                      <a:gd name="T37" fmla="*/ 60 h 67"/>
                      <a:gd name="T38" fmla="*/ 21 w 49"/>
                      <a:gd name="T39" fmla="*/ 62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2 w 49"/>
                      <a:gd name="T45" fmla="*/ 57 h 67"/>
                      <a:gd name="T46" fmla="*/ 5 w 49"/>
                      <a:gd name="T47" fmla="*/ 62 h 67"/>
                      <a:gd name="T48" fmla="*/ 9 w 49"/>
                      <a:gd name="T49" fmla="*/ 65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5 h 67"/>
                      <a:gd name="T58" fmla="*/ 27 w 49"/>
                      <a:gd name="T59" fmla="*/ 63 h 67"/>
                      <a:gd name="T60" fmla="*/ 30 w 49"/>
                      <a:gd name="T61" fmla="*/ 60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9 w 49"/>
                      <a:gd name="T67" fmla="*/ 65 h 67"/>
                      <a:gd name="T68" fmla="*/ 40 w 49"/>
                      <a:gd name="T69" fmla="*/ 65 h 67"/>
                      <a:gd name="T70" fmla="*/ 43 w 49"/>
                      <a:gd name="T71" fmla="*/ 65 h 67"/>
                      <a:gd name="T72" fmla="*/ 49 w 49"/>
                      <a:gd name="T73" fmla="*/ 63 h 67"/>
                      <a:gd name="T74" fmla="*/ 49 w 49"/>
                      <a:gd name="T75" fmla="*/ 62 h 67"/>
                      <a:gd name="T76" fmla="*/ 46 w 49"/>
                      <a:gd name="T77" fmla="*/ 60 h 67"/>
                      <a:gd name="T78" fmla="*/ 45 w 49"/>
                      <a:gd name="T79" fmla="*/ 60 h 67"/>
                      <a:gd name="T80" fmla="*/ 43 w 49"/>
                      <a:gd name="T81" fmla="*/ 59 h 67"/>
                      <a:gd name="T82" fmla="*/ 43 w 49"/>
                      <a:gd name="T83" fmla="*/ 56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2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8 w 49"/>
                      <a:gd name="T95" fmla="*/ 5 h 67"/>
                      <a:gd name="T96" fmla="*/ 30 w 49"/>
                      <a:gd name="T97" fmla="*/ 8 h 67"/>
                      <a:gd name="T98" fmla="*/ 30 w 49"/>
                      <a:gd name="T99" fmla="*/ 26 h 67"/>
                      <a:gd name="T100" fmla="*/ 27 w 49"/>
                      <a:gd name="T101" fmla="*/ 23 h 67"/>
                      <a:gd name="T102" fmla="*/ 25 w 49"/>
                      <a:gd name="T103" fmla="*/ 21 h 67"/>
                      <a:gd name="T104" fmla="*/ 21 w 49"/>
                      <a:gd name="T105" fmla="*/ 20 h 67"/>
                      <a:gd name="T106" fmla="*/ 18 w 49"/>
                      <a:gd name="T107" fmla="*/ 20 h 67"/>
                      <a:gd name="T108" fmla="*/ 14 w 49"/>
                      <a:gd name="T109" fmla="*/ 21 h 67"/>
                      <a:gd name="T110" fmla="*/ 9 w 49"/>
                      <a:gd name="T111" fmla="*/ 23 h 67"/>
                      <a:gd name="T112" fmla="*/ 5 w 49"/>
                      <a:gd name="T113" fmla="*/ 26 h 67"/>
                      <a:gd name="T114" fmla="*/ 2 w 49"/>
                      <a:gd name="T115" fmla="*/ 32 h 67"/>
                      <a:gd name="T116" fmla="*/ 0 w 49"/>
                      <a:gd name="T117" fmla="*/ 38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2"/>
                        </a:moveTo>
                        <a:lnTo>
                          <a:pt x="18" y="60"/>
                        </a:lnTo>
                        <a:lnTo>
                          <a:pt x="16" y="59"/>
                        </a:lnTo>
                        <a:lnTo>
                          <a:pt x="15" y="54"/>
                        </a:lnTo>
                        <a:lnTo>
                          <a:pt x="14" y="50"/>
                        </a:lnTo>
                        <a:lnTo>
                          <a:pt x="14" y="44"/>
                        </a:lnTo>
                        <a:lnTo>
                          <a:pt x="14" y="38"/>
                        </a:lnTo>
                        <a:lnTo>
                          <a:pt x="15" y="33"/>
                        </a:lnTo>
                        <a:lnTo>
                          <a:pt x="16" y="29"/>
                        </a:lnTo>
                        <a:lnTo>
                          <a:pt x="18" y="26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8" y="30"/>
                        </a:lnTo>
                        <a:lnTo>
                          <a:pt x="30" y="3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7" y="59"/>
                        </a:lnTo>
                        <a:lnTo>
                          <a:pt x="24" y="60"/>
                        </a:lnTo>
                        <a:lnTo>
                          <a:pt x="21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2" y="57"/>
                        </a:lnTo>
                        <a:lnTo>
                          <a:pt x="5" y="62"/>
                        </a:lnTo>
                        <a:lnTo>
                          <a:pt x="9" y="65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6"/>
                        </a:lnTo>
                        <a:lnTo>
                          <a:pt x="25" y="65"/>
                        </a:lnTo>
                        <a:lnTo>
                          <a:pt x="27" y="63"/>
                        </a:lnTo>
                        <a:lnTo>
                          <a:pt x="30" y="60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9" y="65"/>
                        </a:lnTo>
                        <a:lnTo>
                          <a:pt x="40" y="65"/>
                        </a:lnTo>
                        <a:lnTo>
                          <a:pt x="43" y="65"/>
                        </a:lnTo>
                        <a:lnTo>
                          <a:pt x="49" y="63"/>
                        </a:lnTo>
                        <a:lnTo>
                          <a:pt x="49" y="62"/>
                        </a:lnTo>
                        <a:lnTo>
                          <a:pt x="46" y="60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3"/>
                        </a:lnTo>
                        <a:lnTo>
                          <a:pt x="25" y="21"/>
                        </a:lnTo>
                        <a:lnTo>
                          <a:pt x="21" y="20"/>
                        </a:lnTo>
                        <a:lnTo>
                          <a:pt x="18" y="20"/>
                        </a:lnTo>
                        <a:lnTo>
                          <a:pt x="14" y="21"/>
                        </a:lnTo>
                        <a:lnTo>
                          <a:pt x="9" y="23"/>
                        </a:lnTo>
                        <a:lnTo>
                          <a:pt x="5" y="26"/>
                        </a:lnTo>
                        <a:lnTo>
                          <a:pt x="2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362"/>
                  <p:cNvSpPr>
                    <a:spLocks noEditPoints="1"/>
                  </p:cNvSpPr>
                  <p:nvPr/>
                </p:nvSpPr>
                <p:spPr bwMode="auto">
                  <a:xfrm>
                    <a:off x="1334855" y="3697256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2 h 67"/>
                      <a:gd name="T2" fmla="*/ 18 w 49"/>
                      <a:gd name="T3" fmla="*/ 60 h 67"/>
                      <a:gd name="T4" fmla="*/ 16 w 49"/>
                      <a:gd name="T5" fmla="*/ 59 h 67"/>
                      <a:gd name="T6" fmla="*/ 15 w 49"/>
                      <a:gd name="T7" fmla="*/ 54 h 67"/>
                      <a:gd name="T8" fmla="*/ 13 w 49"/>
                      <a:gd name="T9" fmla="*/ 50 h 67"/>
                      <a:gd name="T10" fmla="*/ 13 w 49"/>
                      <a:gd name="T11" fmla="*/ 44 h 67"/>
                      <a:gd name="T12" fmla="*/ 13 w 49"/>
                      <a:gd name="T13" fmla="*/ 38 h 67"/>
                      <a:gd name="T14" fmla="*/ 15 w 49"/>
                      <a:gd name="T15" fmla="*/ 33 h 67"/>
                      <a:gd name="T16" fmla="*/ 16 w 49"/>
                      <a:gd name="T17" fmla="*/ 29 h 67"/>
                      <a:gd name="T18" fmla="*/ 19 w 49"/>
                      <a:gd name="T19" fmla="*/ 26 h 67"/>
                      <a:gd name="T20" fmla="*/ 22 w 49"/>
                      <a:gd name="T21" fmla="*/ 26 h 67"/>
                      <a:gd name="T22" fmla="*/ 25 w 49"/>
                      <a:gd name="T23" fmla="*/ 26 h 67"/>
                      <a:gd name="T24" fmla="*/ 27 w 49"/>
                      <a:gd name="T25" fmla="*/ 27 h 67"/>
                      <a:gd name="T26" fmla="*/ 28 w 49"/>
                      <a:gd name="T27" fmla="*/ 30 h 67"/>
                      <a:gd name="T28" fmla="*/ 30 w 49"/>
                      <a:gd name="T29" fmla="*/ 32 h 67"/>
                      <a:gd name="T30" fmla="*/ 30 w 49"/>
                      <a:gd name="T31" fmla="*/ 54 h 67"/>
                      <a:gd name="T32" fmla="*/ 28 w 49"/>
                      <a:gd name="T33" fmla="*/ 56 h 67"/>
                      <a:gd name="T34" fmla="*/ 27 w 49"/>
                      <a:gd name="T35" fmla="*/ 59 h 67"/>
                      <a:gd name="T36" fmla="*/ 24 w 49"/>
                      <a:gd name="T37" fmla="*/ 60 h 67"/>
                      <a:gd name="T38" fmla="*/ 21 w 49"/>
                      <a:gd name="T39" fmla="*/ 62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1 w 49"/>
                      <a:gd name="T45" fmla="*/ 57 h 67"/>
                      <a:gd name="T46" fmla="*/ 4 w 49"/>
                      <a:gd name="T47" fmla="*/ 62 h 67"/>
                      <a:gd name="T48" fmla="*/ 9 w 49"/>
                      <a:gd name="T49" fmla="*/ 65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5 h 67"/>
                      <a:gd name="T58" fmla="*/ 27 w 49"/>
                      <a:gd name="T59" fmla="*/ 63 h 67"/>
                      <a:gd name="T60" fmla="*/ 30 w 49"/>
                      <a:gd name="T61" fmla="*/ 60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9 w 49"/>
                      <a:gd name="T67" fmla="*/ 65 h 67"/>
                      <a:gd name="T68" fmla="*/ 40 w 49"/>
                      <a:gd name="T69" fmla="*/ 65 h 67"/>
                      <a:gd name="T70" fmla="*/ 43 w 49"/>
                      <a:gd name="T71" fmla="*/ 65 h 67"/>
                      <a:gd name="T72" fmla="*/ 49 w 49"/>
                      <a:gd name="T73" fmla="*/ 63 h 67"/>
                      <a:gd name="T74" fmla="*/ 49 w 49"/>
                      <a:gd name="T75" fmla="*/ 62 h 67"/>
                      <a:gd name="T76" fmla="*/ 46 w 49"/>
                      <a:gd name="T77" fmla="*/ 60 h 67"/>
                      <a:gd name="T78" fmla="*/ 45 w 49"/>
                      <a:gd name="T79" fmla="*/ 60 h 67"/>
                      <a:gd name="T80" fmla="*/ 43 w 49"/>
                      <a:gd name="T81" fmla="*/ 59 h 67"/>
                      <a:gd name="T82" fmla="*/ 43 w 49"/>
                      <a:gd name="T83" fmla="*/ 56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2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8 w 49"/>
                      <a:gd name="T95" fmla="*/ 5 h 67"/>
                      <a:gd name="T96" fmla="*/ 30 w 49"/>
                      <a:gd name="T97" fmla="*/ 8 h 67"/>
                      <a:gd name="T98" fmla="*/ 30 w 49"/>
                      <a:gd name="T99" fmla="*/ 26 h 67"/>
                      <a:gd name="T100" fmla="*/ 27 w 49"/>
                      <a:gd name="T101" fmla="*/ 23 h 67"/>
                      <a:gd name="T102" fmla="*/ 25 w 49"/>
                      <a:gd name="T103" fmla="*/ 21 h 67"/>
                      <a:gd name="T104" fmla="*/ 22 w 49"/>
                      <a:gd name="T105" fmla="*/ 20 h 67"/>
                      <a:gd name="T106" fmla="*/ 18 w 49"/>
                      <a:gd name="T107" fmla="*/ 20 h 67"/>
                      <a:gd name="T108" fmla="*/ 13 w 49"/>
                      <a:gd name="T109" fmla="*/ 21 h 67"/>
                      <a:gd name="T110" fmla="*/ 9 w 49"/>
                      <a:gd name="T111" fmla="*/ 23 h 67"/>
                      <a:gd name="T112" fmla="*/ 4 w 49"/>
                      <a:gd name="T113" fmla="*/ 26 h 67"/>
                      <a:gd name="T114" fmla="*/ 1 w 49"/>
                      <a:gd name="T115" fmla="*/ 32 h 67"/>
                      <a:gd name="T116" fmla="*/ 0 w 49"/>
                      <a:gd name="T117" fmla="*/ 38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2"/>
                        </a:moveTo>
                        <a:lnTo>
                          <a:pt x="18" y="60"/>
                        </a:lnTo>
                        <a:lnTo>
                          <a:pt x="16" y="59"/>
                        </a:lnTo>
                        <a:lnTo>
                          <a:pt x="15" y="54"/>
                        </a:lnTo>
                        <a:lnTo>
                          <a:pt x="13" y="50"/>
                        </a:lnTo>
                        <a:lnTo>
                          <a:pt x="13" y="44"/>
                        </a:lnTo>
                        <a:lnTo>
                          <a:pt x="13" y="38"/>
                        </a:lnTo>
                        <a:lnTo>
                          <a:pt x="15" y="33"/>
                        </a:lnTo>
                        <a:lnTo>
                          <a:pt x="16" y="29"/>
                        </a:lnTo>
                        <a:lnTo>
                          <a:pt x="19" y="26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8" y="30"/>
                        </a:lnTo>
                        <a:lnTo>
                          <a:pt x="30" y="3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7" y="59"/>
                        </a:lnTo>
                        <a:lnTo>
                          <a:pt x="24" y="60"/>
                        </a:lnTo>
                        <a:lnTo>
                          <a:pt x="21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1" y="57"/>
                        </a:lnTo>
                        <a:lnTo>
                          <a:pt x="4" y="62"/>
                        </a:lnTo>
                        <a:lnTo>
                          <a:pt x="9" y="65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6"/>
                        </a:lnTo>
                        <a:lnTo>
                          <a:pt x="25" y="65"/>
                        </a:lnTo>
                        <a:lnTo>
                          <a:pt x="27" y="63"/>
                        </a:lnTo>
                        <a:lnTo>
                          <a:pt x="30" y="60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9" y="65"/>
                        </a:lnTo>
                        <a:lnTo>
                          <a:pt x="40" y="65"/>
                        </a:lnTo>
                        <a:lnTo>
                          <a:pt x="43" y="65"/>
                        </a:lnTo>
                        <a:lnTo>
                          <a:pt x="49" y="63"/>
                        </a:lnTo>
                        <a:lnTo>
                          <a:pt x="49" y="62"/>
                        </a:lnTo>
                        <a:lnTo>
                          <a:pt x="46" y="60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3"/>
                        </a:lnTo>
                        <a:lnTo>
                          <a:pt x="25" y="21"/>
                        </a:lnTo>
                        <a:lnTo>
                          <a:pt x="22" y="20"/>
                        </a:lnTo>
                        <a:lnTo>
                          <a:pt x="18" y="20"/>
                        </a:lnTo>
                        <a:lnTo>
                          <a:pt x="13" y="21"/>
                        </a:lnTo>
                        <a:lnTo>
                          <a:pt x="9" y="23"/>
                        </a:lnTo>
                        <a:lnTo>
                          <a:pt x="4" y="26"/>
                        </a:lnTo>
                        <a:lnTo>
                          <a:pt x="1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363"/>
                  <p:cNvSpPr>
                    <a:spLocks noEditPoints="1"/>
                  </p:cNvSpPr>
                  <p:nvPr/>
                </p:nvSpPr>
                <p:spPr bwMode="auto">
                  <a:xfrm>
                    <a:off x="1556512" y="3743598"/>
                    <a:ext cx="129540" cy="108904"/>
                  </a:xfrm>
                  <a:custGeom>
                    <a:avLst/>
                    <a:gdLst>
                      <a:gd name="T0" fmla="*/ 17 w 45"/>
                      <a:gd name="T1" fmla="*/ 40 h 47"/>
                      <a:gd name="T2" fmla="*/ 15 w 45"/>
                      <a:gd name="T3" fmla="*/ 37 h 47"/>
                      <a:gd name="T4" fmla="*/ 15 w 45"/>
                      <a:gd name="T5" fmla="*/ 30 h 47"/>
                      <a:gd name="T6" fmla="*/ 20 w 45"/>
                      <a:gd name="T7" fmla="*/ 25 h 47"/>
                      <a:gd name="T8" fmla="*/ 26 w 45"/>
                      <a:gd name="T9" fmla="*/ 22 h 47"/>
                      <a:gd name="T10" fmla="*/ 24 w 45"/>
                      <a:gd name="T11" fmla="*/ 37 h 47"/>
                      <a:gd name="T12" fmla="*/ 21 w 45"/>
                      <a:gd name="T13" fmla="*/ 40 h 47"/>
                      <a:gd name="T14" fmla="*/ 0 w 45"/>
                      <a:gd name="T15" fmla="*/ 37 h 47"/>
                      <a:gd name="T16" fmla="*/ 2 w 45"/>
                      <a:gd name="T17" fmla="*/ 43 h 47"/>
                      <a:gd name="T18" fmla="*/ 8 w 45"/>
                      <a:gd name="T19" fmla="*/ 46 h 47"/>
                      <a:gd name="T20" fmla="*/ 14 w 45"/>
                      <a:gd name="T21" fmla="*/ 46 h 47"/>
                      <a:gd name="T22" fmla="*/ 21 w 45"/>
                      <a:gd name="T23" fmla="*/ 43 h 47"/>
                      <a:gd name="T24" fmla="*/ 27 w 45"/>
                      <a:gd name="T25" fmla="*/ 43 h 47"/>
                      <a:gd name="T26" fmla="*/ 30 w 45"/>
                      <a:gd name="T27" fmla="*/ 46 h 47"/>
                      <a:gd name="T28" fmla="*/ 36 w 45"/>
                      <a:gd name="T29" fmla="*/ 46 h 47"/>
                      <a:gd name="T30" fmla="*/ 42 w 45"/>
                      <a:gd name="T31" fmla="*/ 45 h 47"/>
                      <a:gd name="T32" fmla="*/ 44 w 45"/>
                      <a:gd name="T33" fmla="*/ 40 h 47"/>
                      <a:gd name="T34" fmla="*/ 42 w 45"/>
                      <a:gd name="T35" fmla="*/ 40 h 47"/>
                      <a:gd name="T36" fmla="*/ 41 w 45"/>
                      <a:gd name="T37" fmla="*/ 40 h 47"/>
                      <a:gd name="T38" fmla="*/ 41 w 45"/>
                      <a:gd name="T39" fmla="*/ 40 h 47"/>
                      <a:gd name="T40" fmla="*/ 39 w 45"/>
                      <a:gd name="T41" fmla="*/ 39 h 47"/>
                      <a:gd name="T42" fmla="*/ 39 w 45"/>
                      <a:gd name="T43" fmla="*/ 10 h 47"/>
                      <a:gd name="T44" fmla="*/ 33 w 45"/>
                      <a:gd name="T45" fmla="*/ 3 h 47"/>
                      <a:gd name="T46" fmla="*/ 26 w 45"/>
                      <a:gd name="T47" fmla="*/ 0 h 47"/>
                      <a:gd name="T48" fmla="*/ 15 w 45"/>
                      <a:gd name="T49" fmla="*/ 0 h 47"/>
                      <a:gd name="T50" fmla="*/ 8 w 45"/>
                      <a:gd name="T51" fmla="*/ 3 h 47"/>
                      <a:gd name="T52" fmla="*/ 3 w 45"/>
                      <a:gd name="T53" fmla="*/ 9 h 47"/>
                      <a:gd name="T54" fmla="*/ 2 w 45"/>
                      <a:gd name="T55" fmla="*/ 15 h 47"/>
                      <a:gd name="T56" fmla="*/ 6 w 45"/>
                      <a:gd name="T57" fmla="*/ 18 h 47"/>
                      <a:gd name="T58" fmla="*/ 11 w 45"/>
                      <a:gd name="T59" fmla="*/ 18 h 47"/>
                      <a:gd name="T60" fmla="*/ 14 w 45"/>
                      <a:gd name="T61" fmla="*/ 15 h 47"/>
                      <a:gd name="T62" fmla="*/ 15 w 45"/>
                      <a:gd name="T63" fmla="*/ 12 h 47"/>
                      <a:gd name="T64" fmla="*/ 14 w 45"/>
                      <a:gd name="T65" fmla="*/ 10 h 47"/>
                      <a:gd name="T66" fmla="*/ 12 w 45"/>
                      <a:gd name="T67" fmla="*/ 9 h 47"/>
                      <a:gd name="T68" fmla="*/ 12 w 45"/>
                      <a:gd name="T69" fmla="*/ 7 h 47"/>
                      <a:gd name="T70" fmla="*/ 12 w 45"/>
                      <a:gd name="T71" fmla="*/ 6 h 47"/>
                      <a:gd name="T72" fmla="*/ 14 w 45"/>
                      <a:gd name="T73" fmla="*/ 4 h 47"/>
                      <a:gd name="T74" fmla="*/ 18 w 45"/>
                      <a:gd name="T75" fmla="*/ 3 h 47"/>
                      <a:gd name="T76" fmla="*/ 24 w 45"/>
                      <a:gd name="T77" fmla="*/ 4 h 47"/>
                      <a:gd name="T78" fmla="*/ 26 w 45"/>
                      <a:gd name="T79" fmla="*/ 12 h 47"/>
                      <a:gd name="T80" fmla="*/ 18 w 45"/>
                      <a:gd name="T81" fmla="*/ 21 h 47"/>
                      <a:gd name="T82" fmla="*/ 6 w 45"/>
                      <a:gd name="T83" fmla="*/ 27 h 47"/>
                      <a:gd name="T84" fmla="*/ 0 w 45"/>
                      <a:gd name="T85" fmla="*/ 33 h 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5"/>
                      <a:gd name="T130" fmla="*/ 0 h 47"/>
                      <a:gd name="T131" fmla="*/ 45 w 45"/>
                      <a:gd name="T132" fmla="*/ 47 h 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5" h="47">
                        <a:moveTo>
                          <a:pt x="20" y="40"/>
                        </a:moveTo>
                        <a:lnTo>
                          <a:pt x="17" y="40"/>
                        </a:lnTo>
                        <a:lnTo>
                          <a:pt x="15" y="39"/>
                        </a:lnTo>
                        <a:lnTo>
                          <a:pt x="15" y="37"/>
                        </a:lnTo>
                        <a:lnTo>
                          <a:pt x="14" y="34"/>
                        </a:lnTo>
                        <a:lnTo>
                          <a:pt x="15" y="30"/>
                        </a:lnTo>
                        <a:lnTo>
                          <a:pt x="17" y="27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6" y="22"/>
                        </a:lnTo>
                        <a:lnTo>
                          <a:pt x="26" y="36"/>
                        </a:lnTo>
                        <a:lnTo>
                          <a:pt x="24" y="37"/>
                        </a:lnTo>
                        <a:lnTo>
                          <a:pt x="23" y="39"/>
                        </a:lnTo>
                        <a:lnTo>
                          <a:pt x="21" y="40"/>
                        </a:lnTo>
                        <a:lnTo>
                          <a:pt x="20" y="40"/>
                        </a:lnTo>
                        <a:close/>
                        <a:moveTo>
                          <a:pt x="0" y="37"/>
                        </a:moveTo>
                        <a:lnTo>
                          <a:pt x="0" y="40"/>
                        </a:lnTo>
                        <a:lnTo>
                          <a:pt x="2" y="43"/>
                        </a:lnTo>
                        <a:lnTo>
                          <a:pt x="3" y="45"/>
                        </a:lnTo>
                        <a:lnTo>
                          <a:pt x="8" y="46"/>
                        </a:lnTo>
                        <a:lnTo>
                          <a:pt x="11" y="47"/>
                        </a:lnTo>
                        <a:lnTo>
                          <a:pt x="14" y="46"/>
                        </a:lnTo>
                        <a:lnTo>
                          <a:pt x="17" y="46"/>
                        </a:lnTo>
                        <a:lnTo>
                          <a:pt x="21" y="43"/>
                        </a:lnTo>
                        <a:lnTo>
                          <a:pt x="26" y="40"/>
                        </a:lnTo>
                        <a:lnTo>
                          <a:pt x="27" y="43"/>
                        </a:lnTo>
                        <a:lnTo>
                          <a:pt x="27" y="45"/>
                        </a:lnTo>
                        <a:lnTo>
                          <a:pt x="30" y="46"/>
                        </a:lnTo>
                        <a:lnTo>
                          <a:pt x="35" y="47"/>
                        </a:lnTo>
                        <a:lnTo>
                          <a:pt x="36" y="46"/>
                        </a:lnTo>
                        <a:lnTo>
                          <a:pt x="39" y="46"/>
                        </a:lnTo>
                        <a:lnTo>
                          <a:pt x="42" y="45"/>
                        </a:lnTo>
                        <a:lnTo>
                          <a:pt x="45" y="42"/>
                        </a:lnTo>
                        <a:lnTo>
                          <a:pt x="44" y="40"/>
                        </a:lnTo>
                        <a:lnTo>
                          <a:pt x="42" y="40"/>
                        </a:lnTo>
                        <a:lnTo>
                          <a:pt x="41" y="40"/>
                        </a:lnTo>
                        <a:lnTo>
                          <a:pt x="39" y="39"/>
                        </a:lnTo>
                        <a:lnTo>
                          <a:pt x="39" y="15"/>
                        </a:lnTo>
                        <a:lnTo>
                          <a:pt x="39" y="10"/>
                        </a:lnTo>
                        <a:lnTo>
                          <a:pt x="38" y="6"/>
                        </a:lnTo>
                        <a:lnTo>
                          <a:pt x="33" y="3"/>
                        </a:lnTo>
                        <a:lnTo>
                          <a:pt x="30" y="1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3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6" y="18"/>
                        </a:lnTo>
                        <a:lnTo>
                          <a:pt x="9" y="18"/>
                        </a:lnTo>
                        <a:lnTo>
                          <a:pt x="11" y="18"/>
                        </a:lnTo>
                        <a:lnTo>
                          <a:pt x="12" y="16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4" y="10"/>
                        </a:lnTo>
                        <a:lnTo>
                          <a:pt x="14" y="9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4" y="4"/>
                        </a:lnTo>
                        <a:lnTo>
                          <a:pt x="15" y="3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7"/>
                        </a:lnTo>
                        <a:lnTo>
                          <a:pt x="26" y="12"/>
                        </a:lnTo>
                        <a:lnTo>
                          <a:pt x="26" y="18"/>
                        </a:lnTo>
                        <a:lnTo>
                          <a:pt x="18" y="21"/>
                        </a:lnTo>
                        <a:lnTo>
                          <a:pt x="11" y="24"/>
                        </a:lnTo>
                        <a:lnTo>
                          <a:pt x="6" y="27"/>
                        </a:lnTo>
                        <a:lnTo>
                          <a:pt x="3" y="30"/>
                        </a:lnTo>
                        <a:lnTo>
                          <a:pt x="0" y="33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364"/>
                  <p:cNvSpPr>
                    <a:spLocks/>
                  </p:cNvSpPr>
                  <p:nvPr/>
                </p:nvSpPr>
                <p:spPr bwMode="auto">
                  <a:xfrm>
                    <a:off x="1694688" y="3743598"/>
                    <a:ext cx="112268" cy="106587"/>
                  </a:xfrm>
                  <a:custGeom>
                    <a:avLst/>
                    <a:gdLst>
                      <a:gd name="T0" fmla="*/ 0 w 39"/>
                      <a:gd name="T1" fmla="*/ 46 h 46"/>
                      <a:gd name="T2" fmla="*/ 25 w 39"/>
                      <a:gd name="T3" fmla="*/ 46 h 46"/>
                      <a:gd name="T4" fmla="*/ 25 w 39"/>
                      <a:gd name="T5" fmla="*/ 43 h 46"/>
                      <a:gd name="T6" fmla="*/ 22 w 39"/>
                      <a:gd name="T7" fmla="*/ 43 h 46"/>
                      <a:gd name="T8" fmla="*/ 19 w 39"/>
                      <a:gd name="T9" fmla="*/ 42 h 46"/>
                      <a:gd name="T10" fmla="*/ 19 w 39"/>
                      <a:gd name="T11" fmla="*/ 40 h 46"/>
                      <a:gd name="T12" fmla="*/ 18 w 39"/>
                      <a:gd name="T13" fmla="*/ 36 h 46"/>
                      <a:gd name="T14" fmla="*/ 18 w 39"/>
                      <a:gd name="T15" fmla="*/ 18 h 46"/>
                      <a:gd name="T16" fmla="*/ 19 w 39"/>
                      <a:gd name="T17" fmla="*/ 13 h 46"/>
                      <a:gd name="T18" fmla="*/ 21 w 39"/>
                      <a:gd name="T19" fmla="*/ 10 h 46"/>
                      <a:gd name="T20" fmla="*/ 22 w 39"/>
                      <a:gd name="T21" fmla="*/ 9 h 46"/>
                      <a:gd name="T22" fmla="*/ 24 w 39"/>
                      <a:gd name="T23" fmla="*/ 9 h 46"/>
                      <a:gd name="T24" fmla="*/ 25 w 39"/>
                      <a:gd name="T25" fmla="*/ 9 h 46"/>
                      <a:gd name="T26" fmla="*/ 27 w 39"/>
                      <a:gd name="T27" fmla="*/ 10 h 46"/>
                      <a:gd name="T28" fmla="*/ 30 w 39"/>
                      <a:gd name="T29" fmla="*/ 13 h 46"/>
                      <a:gd name="T30" fmla="*/ 33 w 39"/>
                      <a:gd name="T31" fmla="*/ 13 h 46"/>
                      <a:gd name="T32" fmla="*/ 36 w 39"/>
                      <a:gd name="T33" fmla="*/ 13 h 46"/>
                      <a:gd name="T34" fmla="*/ 37 w 39"/>
                      <a:gd name="T35" fmla="*/ 12 h 46"/>
                      <a:gd name="T36" fmla="*/ 39 w 39"/>
                      <a:gd name="T37" fmla="*/ 10 h 46"/>
                      <a:gd name="T38" fmla="*/ 39 w 39"/>
                      <a:gd name="T39" fmla="*/ 7 h 46"/>
                      <a:gd name="T40" fmla="*/ 39 w 39"/>
                      <a:gd name="T41" fmla="*/ 4 h 46"/>
                      <a:gd name="T42" fmla="*/ 37 w 39"/>
                      <a:gd name="T43" fmla="*/ 1 h 46"/>
                      <a:gd name="T44" fmla="*/ 34 w 39"/>
                      <a:gd name="T45" fmla="*/ 0 h 46"/>
                      <a:gd name="T46" fmla="*/ 31 w 39"/>
                      <a:gd name="T47" fmla="*/ 0 h 46"/>
                      <a:gd name="T48" fmla="*/ 27 w 39"/>
                      <a:gd name="T49" fmla="*/ 0 h 46"/>
                      <a:gd name="T50" fmla="*/ 24 w 39"/>
                      <a:gd name="T51" fmla="*/ 3 h 46"/>
                      <a:gd name="T52" fmla="*/ 21 w 39"/>
                      <a:gd name="T53" fmla="*/ 4 h 46"/>
                      <a:gd name="T54" fmla="*/ 18 w 39"/>
                      <a:gd name="T55" fmla="*/ 9 h 46"/>
                      <a:gd name="T56" fmla="*/ 18 w 39"/>
                      <a:gd name="T57" fmla="*/ 1 h 46"/>
                      <a:gd name="T58" fmla="*/ 0 w 39"/>
                      <a:gd name="T59" fmla="*/ 1 h 46"/>
                      <a:gd name="T60" fmla="*/ 0 w 39"/>
                      <a:gd name="T61" fmla="*/ 3 h 46"/>
                      <a:gd name="T62" fmla="*/ 3 w 39"/>
                      <a:gd name="T63" fmla="*/ 4 h 46"/>
                      <a:gd name="T64" fmla="*/ 5 w 39"/>
                      <a:gd name="T65" fmla="*/ 4 h 46"/>
                      <a:gd name="T66" fmla="*/ 5 w 39"/>
                      <a:gd name="T67" fmla="*/ 6 h 46"/>
                      <a:gd name="T68" fmla="*/ 5 w 39"/>
                      <a:gd name="T69" fmla="*/ 9 h 46"/>
                      <a:gd name="T70" fmla="*/ 5 w 39"/>
                      <a:gd name="T71" fmla="*/ 36 h 46"/>
                      <a:gd name="T72" fmla="*/ 5 w 39"/>
                      <a:gd name="T73" fmla="*/ 39 h 46"/>
                      <a:gd name="T74" fmla="*/ 5 w 39"/>
                      <a:gd name="T75" fmla="*/ 40 h 46"/>
                      <a:gd name="T76" fmla="*/ 3 w 39"/>
                      <a:gd name="T77" fmla="*/ 42 h 46"/>
                      <a:gd name="T78" fmla="*/ 2 w 39"/>
                      <a:gd name="T79" fmla="*/ 43 h 46"/>
                      <a:gd name="T80" fmla="*/ 0 w 39"/>
                      <a:gd name="T81" fmla="*/ 43 h 46"/>
                      <a:gd name="T82" fmla="*/ 0 w 39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6"/>
                      <a:gd name="T128" fmla="*/ 39 w 39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9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3"/>
                        </a:lnTo>
                        <a:lnTo>
                          <a:pt x="21" y="10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0"/>
                        </a:lnTo>
                        <a:lnTo>
                          <a:pt x="30" y="13"/>
                        </a:lnTo>
                        <a:lnTo>
                          <a:pt x="33" y="13"/>
                        </a:lnTo>
                        <a:lnTo>
                          <a:pt x="36" y="13"/>
                        </a:lnTo>
                        <a:lnTo>
                          <a:pt x="37" y="12"/>
                        </a:lnTo>
                        <a:lnTo>
                          <a:pt x="39" y="10"/>
                        </a:lnTo>
                        <a:lnTo>
                          <a:pt x="39" y="7"/>
                        </a:lnTo>
                        <a:lnTo>
                          <a:pt x="39" y="4"/>
                        </a:lnTo>
                        <a:lnTo>
                          <a:pt x="37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5" y="9"/>
                        </a:lnTo>
                        <a:lnTo>
                          <a:pt x="5" y="36"/>
                        </a:lnTo>
                        <a:lnTo>
                          <a:pt x="5" y="39"/>
                        </a:lnTo>
                        <a:lnTo>
                          <a:pt x="5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365"/>
                  <p:cNvSpPr>
                    <a:spLocks/>
                  </p:cNvSpPr>
                  <p:nvPr/>
                </p:nvSpPr>
                <p:spPr bwMode="auto">
                  <a:xfrm>
                    <a:off x="1818471" y="3743598"/>
                    <a:ext cx="112268" cy="108904"/>
                  </a:xfrm>
                  <a:custGeom>
                    <a:avLst/>
                    <a:gdLst>
                      <a:gd name="T0" fmla="*/ 23 w 39"/>
                      <a:gd name="T1" fmla="*/ 0 h 47"/>
                      <a:gd name="T2" fmla="*/ 17 w 39"/>
                      <a:gd name="T3" fmla="*/ 1 h 47"/>
                      <a:gd name="T4" fmla="*/ 11 w 39"/>
                      <a:gd name="T5" fmla="*/ 3 h 47"/>
                      <a:gd name="T6" fmla="*/ 6 w 39"/>
                      <a:gd name="T7" fmla="*/ 7 h 47"/>
                      <a:gd name="T8" fmla="*/ 3 w 39"/>
                      <a:gd name="T9" fmla="*/ 12 h 47"/>
                      <a:gd name="T10" fmla="*/ 0 w 39"/>
                      <a:gd name="T11" fmla="*/ 18 h 47"/>
                      <a:gd name="T12" fmla="*/ 0 w 39"/>
                      <a:gd name="T13" fmla="*/ 24 h 47"/>
                      <a:gd name="T14" fmla="*/ 0 w 39"/>
                      <a:gd name="T15" fmla="*/ 30 h 47"/>
                      <a:gd name="T16" fmla="*/ 3 w 39"/>
                      <a:gd name="T17" fmla="*/ 36 h 47"/>
                      <a:gd name="T18" fmla="*/ 6 w 39"/>
                      <a:gd name="T19" fmla="*/ 40 h 47"/>
                      <a:gd name="T20" fmla="*/ 11 w 39"/>
                      <a:gd name="T21" fmla="*/ 45 h 47"/>
                      <a:gd name="T22" fmla="*/ 15 w 39"/>
                      <a:gd name="T23" fmla="*/ 46 h 47"/>
                      <a:gd name="T24" fmla="*/ 21 w 39"/>
                      <a:gd name="T25" fmla="*/ 47 h 47"/>
                      <a:gd name="T26" fmla="*/ 24 w 39"/>
                      <a:gd name="T27" fmla="*/ 46 h 47"/>
                      <a:gd name="T28" fmla="*/ 29 w 39"/>
                      <a:gd name="T29" fmla="*/ 46 h 47"/>
                      <a:gd name="T30" fmla="*/ 35 w 39"/>
                      <a:gd name="T31" fmla="*/ 42 h 47"/>
                      <a:gd name="T32" fmla="*/ 39 w 39"/>
                      <a:gd name="T33" fmla="*/ 37 h 47"/>
                      <a:gd name="T34" fmla="*/ 38 w 39"/>
                      <a:gd name="T35" fmla="*/ 36 h 47"/>
                      <a:gd name="T36" fmla="*/ 35 w 39"/>
                      <a:gd name="T37" fmla="*/ 37 h 47"/>
                      <a:gd name="T38" fmla="*/ 33 w 39"/>
                      <a:gd name="T39" fmla="*/ 39 h 47"/>
                      <a:gd name="T40" fmla="*/ 30 w 39"/>
                      <a:gd name="T41" fmla="*/ 40 h 47"/>
                      <a:gd name="T42" fmla="*/ 27 w 39"/>
                      <a:gd name="T43" fmla="*/ 40 h 47"/>
                      <a:gd name="T44" fmla="*/ 23 w 39"/>
                      <a:gd name="T45" fmla="*/ 40 h 47"/>
                      <a:gd name="T46" fmla="*/ 20 w 39"/>
                      <a:gd name="T47" fmla="*/ 37 h 47"/>
                      <a:gd name="T48" fmla="*/ 17 w 39"/>
                      <a:gd name="T49" fmla="*/ 34 h 47"/>
                      <a:gd name="T50" fmla="*/ 15 w 39"/>
                      <a:gd name="T51" fmla="*/ 30 h 47"/>
                      <a:gd name="T52" fmla="*/ 14 w 39"/>
                      <a:gd name="T53" fmla="*/ 25 h 47"/>
                      <a:gd name="T54" fmla="*/ 14 w 39"/>
                      <a:gd name="T55" fmla="*/ 19 h 47"/>
                      <a:gd name="T56" fmla="*/ 14 w 39"/>
                      <a:gd name="T57" fmla="*/ 13 h 47"/>
                      <a:gd name="T58" fmla="*/ 15 w 39"/>
                      <a:gd name="T59" fmla="*/ 7 h 47"/>
                      <a:gd name="T60" fmla="*/ 17 w 39"/>
                      <a:gd name="T61" fmla="*/ 6 h 47"/>
                      <a:gd name="T62" fmla="*/ 20 w 39"/>
                      <a:gd name="T63" fmla="*/ 3 h 47"/>
                      <a:gd name="T64" fmla="*/ 23 w 39"/>
                      <a:gd name="T65" fmla="*/ 3 h 47"/>
                      <a:gd name="T66" fmla="*/ 24 w 39"/>
                      <a:gd name="T67" fmla="*/ 3 h 47"/>
                      <a:gd name="T68" fmla="*/ 24 w 39"/>
                      <a:gd name="T69" fmla="*/ 4 h 47"/>
                      <a:gd name="T70" fmla="*/ 26 w 39"/>
                      <a:gd name="T71" fmla="*/ 6 h 47"/>
                      <a:gd name="T72" fmla="*/ 26 w 39"/>
                      <a:gd name="T73" fmla="*/ 7 h 47"/>
                      <a:gd name="T74" fmla="*/ 26 w 39"/>
                      <a:gd name="T75" fmla="*/ 9 h 47"/>
                      <a:gd name="T76" fmla="*/ 26 w 39"/>
                      <a:gd name="T77" fmla="*/ 9 h 47"/>
                      <a:gd name="T78" fmla="*/ 26 w 39"/>
                      <a:gd name="T79" fmla="*/ 10 h 47"/>
                      <a:gd name="T80" fmla="*/ 26 w 39"/>
                      <a:gd name="T81" fmla="*/ 10 h 47"/>
                      <a:gd name="T82" fmla="*/ 27 w 39"/>
                      <a:gd name="T83" fmla="*/ 13 h 47"/>
                      <a:gd name="T84" fmla="*/ 29 w 39"/>
                      <a:gd name="T85" fmla="*/ 16 h 47"/>
                      <a:gd name="T86" fmla="*/ 30 w 39"/>
                      <a:gd name="T87" fmla="*/ 16 h 47"/>
                      <a:gd name="T88" fmla="*/ 32 w 39"/>
                      <a:gd name="T89" fmla="*/ 16 h 47"/>
                      <a:gd name="T90" fmla="*/ 35 w 39"/>
                      <a:gd name="T91" fmla="*/ 16 h 47"/>
                      <a:gd name="T92" fmla="*/ 36 w 39"/>
                      <a:gd name="T93" fmla="*/ 15 h 47"/>
                      <a:gd name="T94" fmla="*/ 38 w 39"/>
                      <a:gd name="T95" fmla="*/ 13 h 47"/>
                      <a:gd name="T96" fmla="*/ 38 w 39"/>
                      <a:gd name="T97" fmla="*/ 10 h 47"/>
                      <a:gd name="T98" fmla="*/ 38 w 39"/>
                      <a:gd name="T99" fmla="*/ 7 h 47"/>
                      <a:gd name="T100" fmla="*/ 36 w 39"/>
                      <a:gd name="T101" fmla="*/ 4 h 47"/>
                      <a:gd name="T102" fmla="*/ 33 w 39"/>
                      <a:gd name="T103" fmla="*/ 3 h 47"/>
                      <a:gd name="T104" fmla="*/ 29 w 39"/>
                      <a:gd name="T105" fmla="*/ 1 h 47"/>
                      <a:gd name="T106" fmla="*/ 23 w 39"/>
                      <a:gd name="T107" fmla="*/ 0 h 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7"/>
                      <a:gd name="T164" fmla="*/ 39 w 39"/>
                      <a:gd name="T165" fmla="*/ 47 h 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7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1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1" y="47"/>
                        </a:lnTo>
                        <a:lnTo>
                          <a:pt x="24" y="46"/>
                        </a:lnTo>
                        <a:lnTo>
                          <a:pt x="29" y="46"/>
                        </a:lnTo>
                        <a:lnTo>
                          <a:pt x="35" y="42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lnTo>
                          <a:pt x="35" y="37"/>
                        </a:lnTo>
                        <a:lnTo>
                          <a:pt x="33" y="39"/>
                        </a:lnTo>
                        <a:lnTo>
                          <a:pt x="30" y="40"/>
                        </a:lnTo>
                        <a:lnTo>
                          <a:pt x="27" y="40"/>
                        </a:lnTo>
                        <a:lnTo>
                          <a:pt x="23" y="40"/>
                        </a:lnTo>
                        <a:lnTo>
                          <a:pt x="20" y="37"/>
                        </a:lnTo>
                        <a:lnTo>
                          <a:pt x="17" y="34"/>
                        </a:lnTo>
                        <a:lnTo>
                          <a:pt x="15" y="30"/>
                        </a:lnTo>
                        <a:lnTo>
                          <a:pt x="14" y="25"/>
                        </a:lnTo>
                        <a:lnTo>
                          <a:pt x="14" y="19"/>
                        </a:lnTo>
                        <a:lnTo>
                          <a:pt x="14" y="13"/>
                        </a:lnTo>
                        <a:lnTo>
                          <a:pt x="15" y="7"/>
                        </a:lnTo>
                        <a:lnTo>
                          <a:pt x="17" y="6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4" y="4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7" y="13"/>
                        </a:lnTo>
                        <a:lnTo>
                          <a:pt x="29" y="16"/>
                        </a:lnTo>
                        <a:lnTo>
                          <a:pt x="30" y="16"/>
                        </a:lnTo>
                        <a:lnTo>
                          <a:pt x="32" y="16"/>
                        </a:lnTo>
                        <a:lnTo>
                          <a:pt x="35" y="16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38" y="10"/>
                        </a:lnTo>
                        <a:lnTo>
                          <a:pt x="38" y="7"/>
                        </a:lnTo>
                        <a:lnTo>
                          <a:pt x="36" y="4"/>
                        </a:lnTo>
                        <a:lnTo>
                          <a:pt x="33" y="3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5160603" y="4244095"/>
                    <a:ext cx="408771" cy="273420"/>
                  </a:xfrm>
                  <a:custGeom>
                    <a:avLst/>
                    <a:gdLst>
                      <a:gd name="T0" fmla="*/ 142 w 142"/>
                      <a:gd name="T1" fmla="*/ 117 h 118"/>
                      <a:gd name="T2" fmla="*/ 139 w 142"/>
                      <a:gd name="T3" fmla="*/ 118 h 118"/>
                      <a:gd name="T4" fmla="*/ 128 w 142"/>
                      <a:gd name="T5" fmla="*/ 117 h 118"/>
                      <a:gd name="T6" fmla="*/ 115 w 142"/>
                      <a:gd name="T7" fmla="*/ 117 h 118"/>
                      <a:gd name="T8" fmla="*/ 98 w 142"/>
                      <a:gd name="T9" fmla="*/ 114 h 118"/>
                      <a:gd name="T10" fmla="*/ 79 w 142"/>
                      <a:gd name="T11" fmla="*/ 109 h 118"/>
                      <a:gd name="T12" fmla="*/ 60 w 142"/>
                      <a:gd name="T13" fmla="*/ 102 h 118"/>
                      <a:gd name="T14" fmla="*/ 43 w 142"/>
                      <a:gd name="T15" fmla="*/ 90 h 118"/>
                      <a:gd name="T16" fmla="*/ 27 w 142"/>
                      <a:gd name="T17" fmla="*/ 75 h 118"/>
                      <a:gd name="T18" fmla="*/ 16 w 142"/>
                      <a:gd name="T19" fmla="*/ 54 h 118"/>
                      <a:gd name="T20" fmla="*/ 6 w 142"/>
                      <a:gd name="T21" fmla="*/ 60 h 118"/>
                      <a:gd name="T22" fmla="*/ 0 w 142"/>
                      <a:gd name="T23" fmla="*/ 0 h 118"/>
                      <a:gd name="T24" fmla="*/ 58 w 142"/>
                      <a:gd name="T25" fmla="*/ 21 h 118"/>
                      <a:gd name="T26" fmla="*/ 45 w 142"/>
                      <a:gd name="T27" fmla="*/ 29 h 118"/>
                      <a:gd name="T28" fmla="*/ 45 w 142"/>
                      <a:gd name="T29" fmla="*/ 32 h 118"/>
                      <a:gd name="T30" fmla="*/ 45 w 142"/>
                      <a:gd name="T31" fmla="*/ 36 h 118"/>
                      <a:gd name="T32" fmla="*/ 45 w 142"/>
                      <a:gd name="T33" fmla="*/ 44 h 118"/>
                      <a:gd name="T34" fmla="*/ 49 w 142"/>
                      <a:gd name="T35" fmla="*/ 54 h 118"/>
                      <a:gd name="T36" fmla="*/ 55 w 142"/>
                      <a:gd name="T37" fmla="*/ 66 h 118"/>
                      <a:gd name="T38" fmla="*/ 67 w 142"/>
                      <a:gd name="T39" fmla="*/ 78 h 118"/>
                      <a:gd name="T40" fmla="*/ 85 w 142"/>
                      <a:gd name="T41" fmla="*/ 91 h 118"/>
                      <a:gd name="T42" fmla="*/ 109 w 142"/>
                      <a:gd name="T43" fmla="*/ 105 h 118"/>
                      <a:gd name="T44" fmla="*/ 142 w 142"/>
                      <a:gd name="T45" fmla="*/ 117 h 11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2"/>
                      <a:gd name="T70" fmla="*/ 0 h 118"/>
                      <a:gd name="T71" fmla="*/ 142 w 142"/>
                      <a:gd name="T72" fmla="*/ 118 h 11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2" h="118">
                        <a:moveTo>
                          <a:pt x="142" y="117"/>
                        </a:moveTo>
                        <a:lnTo>
                          <a:pt x="139" y="118"/>
                        </a:lnTo>
                        <a:lnTo>
                          <a:pt x="128" y="117"/>
                        </a:lnTo>
                        <a:lnTo>
                          <a:pt x="115" y="117"/>
                        </a:lnTo>
                        <a:lnTo>
                          <a:pt x="98" y="114"/>
                        </a:lnTo>
                        <a:lnTo>
                          <a:pt x="79" y="109"/>
                        </a:lnTo>
                        <a:lnTo>
                          <a:pt x="60" y="102"/>
                        </a:lnTo>
                        <a:lnTo>
                          <a:pt x="43" y="90"/>
                        </a:lnTo>
                        <a:lnTo>
                          <a:pt x="27" y="75"/>
                        </a:lnTo>
                        <a:lnTo>
                          <a:pt x="16" y="54"/>
                        </a:lnTo>
                        <a:lnTo>
                          <a:pt x="6" y="60"/>
                        </a:lnTo>
                        <a:lnTo>
                          <a:pt x="0" y="0"/>
                        </a:lnTo>
                        <a:lnTo>
                          <a:pt x="58" y="21"/>
                        </a:lnTo>
                        <a:lnTo>
                          <a:pt x="45" y="29"/>
                        </a:lnTo>
                        <a:lnTo>
                          <a:pt x="45" y="32"/>
                        </a:lnTo>
                        <a:lnTo>
                          <a:pt x="45" y="36"/>
                        </a:lnTo>
                        <a:lnTo>
                          <a:pt x="45" y="44"/>
                        </a:lnTo>
                        <a:lnTo>
                          <a:pt x="49" y="54"/>
                        </a:lnTo>
                        <a:lnTo>
                          <a:pt x="55" y="66"/>
                        </a:lnTo>
                        <a:lnTo>
                          <a:pt x="67" y="78"/>
                        </a:lnTo>
                        <a:lnTo>
                          <a:pt x="85" y="91"/>
                        </a:lnTo>
                        <a:lnTo>
                          <a:pt x="109" y="105"/>
                        </a:lnTo>
                        <a:lnTo>
                          <a:pt x="142" y="117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5134695" y="4251046"/>
                    <a:ext cx="420285" cy="259517"/>
                  </a:xfrm>
                  <a:custGeom>
                    <a:avLst/>
                    <a:gdLst>
                      <a:gd name="T0" fmla="*/ 146 w 146"/>
                      <a:gd name="T1" fmla="*/ 112 h 112"/>
                      <a:gd name="T2" fmla="*/ 143 w 146"/>
                      <a:gd name="T3" fmla="*/ 112 h 112"/>
                      <a:gd name="T4" fmla="*/ 133 w 146"/>
                      <a:gd name="T5" fmla="*/ 112 h 112"/>
                      <a:gd name="T6" fmla="*/ 119 w 146"/>
                      <a:gd name="T7" fmla="*/ 112 h 112"/>
                      <a:gd name="T8" fmla="*/ 103 w 146"/>
                      <a:gd name="T9" fmla="*/ 111 h 112"/>
                      <a:gd name="T10" fmla="*/ 84 w 146"/>
                      <a:gd name="T11" fmla="*/ 106 h 112"/>
                      <a:gd name="T12" fmla="*/ 64 w 146"/>
                      <a:gd name="T13" fmla="*/ 99 h 112"/>
                      <a:gd name="T14" fmla="*/ 46 w 146"/>
                      <a:gd name="T15" fmla="*/ 88 h 112"/>
                      <a:gd name="T16" fmla="*/ 30 w 146"/>
                      <a:gd name="T17" fmla="*/ 73 h 112"/>
                      <a:gd name="T18" fmla="*/ 19 w 146"/>
                      <a:gd name="T19" fmla="*/ 53 h 112"/>
                      <a:gd name="T20" fmla="*/ 9 w 146"/>
                      <a:gd name="T21" fmla="*/ 60 h 112"/>
                      <a:gd name="T22" fmla="*/ 0 w 146"/>
                      <a:gd name="T23" fmla="*/ 0 h 112"/>
                      <a:gd name="T24" fmla="*/ 60 w 146"/>
                      <a:gd name="T25" fmla="*/ 20 h 112"/>
                      <a:gd name="T26" fmla="*/ 46 w 146"/>
                      <a:gd name="T27" fmla="*/ 27 h 112"/>
                      <a:gd name="T28" fmla="*/ 45 w 146"/>
                      <a:gd name="T29" fmla="*/ 30 h 112"/>
                      <a:gd name="T30" fmla="*/ 45 w 146"/>
                      <a:gd name="T31" fmla="*/ 35 h 112"/>
                      <a:gd name="T32" fmla="*/ 46 w 146"/>
                      <a:gd name="T33" fmla="*/ 42 h 112"/>
                      <a:gd name="T34" fmla="*/ 51 w 146"/>
                      <a:gd name="T35" fmla="*/ 53 h 112"/>
                      <a:gd name="T36" fmla="*/ 58 w 146"/>
                      <a:gd name="T37" fmla="*/ 63 h 112"/>
                      <a:gd name="T38" fmla="*/ 70 w 146"/>
                      <a:gd name="T39" fmla="*/ 76 h 112"/>
                      <a:gd name="T40" fmla="*/ 88 w 146"/>
                      <a:gd name="T41" fmla="*/ 88 h 112"/>
                      <a:gd name="T42" fmla="*/ 113 w 146"/>
                      <a:gd name="T43" fmla="*/ 100 h 112"/>
                      <a:gd name="T44" fmla="*/ 146 w 146"/>
                      <a:gd name="T45" fmla="*/ 112 h 11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6"/>
                      <a:gd name="T70" fmla="*/ 0 h 112"/>
                      <a:gd name="T71" fmla="*/ 146 w 146"/>
                      <a:gd name="T72" fmla="*/ 112 h 11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6" h="112">
                        <a:moveTo>
                          <a:pt x="146" y="112"/>
                        </a:moveTo>
                        <a:lnTo>
                          <a:pt x="143" y="112"/>
                        </a:lnTo>
                        <a:lnTo>
                          <a:pt x="133" y="112"/>
                        </a:lnTo>
                        <a:lnTo>
                          <a:pt x="119" y="112"/>
                        </a:lnTo>
                        <a:lnTo>
                          <a:pt x="103" y="111"/>
                        </a:lnTo>
                        <a:lnTo>
                          <a:pt x="84" y="106"/>
                        </a:lnTo>
                        <a:lnTo>
                          <a:pt x="64" y="99"/>
                        </a:lnTo>
                        <a:lnTo>
                          <a:pt x="46" y="88"/>
                        </a:lnTo>
                        <a:lnTo>
                          <a:pt x="30" y="73"/>
                        </a:lnTo>
                        <a:lnTo>
                          <a:pt x="19" y="53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  <a:lnTo>
                          <a:pt x="60" y="20"/>
                        </a:lnTo>
                        <a:lnTo>
                          <a:pt x="46" y="27"/>
                        </a:lnTo>
                        <a:lnTo>
                          <a:pt x="45" y="30"/>
                        </a:lnTo>
                        <a:lnTo>
                          <a:pt x="45" y="35"/>
                        </a:lnTo>
                        <a:lnTo>
                          <a:pt x="46" y="42"/>
                        </a:lnTo>
                        <a:lnTo>
                          <a:pt x="51" y="53"/>
                        </a:lnTo>
                        <a:lnTo>
                          <a:pt x="58" y="63"/>
                        </a:lnTo>
                        <a:lnTo>
                          <a:pt x="70" y="76"/>
                        </a:lnTo>
                        <a:lnTo>
                          <a:pt x="88" y="88"/>
                        </a:lnTo>
                        <a:lnTo>
                          <a:pt x="113" y="100"/>
                        </a:lnTo>
                        <a:lnTo>
                          <a:pt x="146" y="11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368"/>
                  <p:cNvSpPr>
                    <a:spLocks/>
                  </p:cNvSpPr>
                  <p:nvPr/>
                </p:nvSpPr>
                <p:spPr bwMode="auto">
                  <a:xfrm>
                    <a:off x="1605449" y="3912748"/>
                    <a:ext cx="811784" cy="266468"/>
                  </a:xfrm>
                  <a:custGeom>
                    <a:avLst/>
                    <a:gdLst>
                      <a:gd name="T0" fmla="*/ 0 w 282"/>
                      <a:gd name="T1" fmla="*/ 0 h 115"/>
                      <a:gd name="T2" fmla="*/ 3 w 282"/>
                      <a:gd name="T3" fmla="*/ 3 h 115"/>
                      <a:gd name="T4" fmla="*/ 12 w 282"/>
                      <a:gd name="T5" fmla="*/ 9 h 115"/>
                      <a:gd name="T6" fmla="*/ 25 w 282"/>
                      <a:gd name="T7" fmla="*/ 18 h 115"/>
                      <a:gd name="T8" fmla="*/ 43 w 282"/>
                      <a:gd name="T9" fmla="*/ 30 h 115"/>
                      <a:gd name="T10" fmla="*/ 64 w 282"/>
                      <a:gd name="T11" fmla="*/ 43 h 115"/>
                      <a:gd name="T12" fmla="*/ 86 w 282"/>
                      <a:gd name="T13" fmla="*/ 57 h 115"/>
                      <a:gd name="T14" fmla="*/ 110 w 282"/>
                      <a:gd name="T15" fmla="*/ 70 h 115"/>
                      <a:gd name="T16" fmla="*/ 136 w 282"/>
                      <a:gd name="T17" fmla="*/ 82 h 115"/>
                      <a:gd name="T18" fmla="*/ 161 w 282"/>
                      <a:gd name="T19" fmla="*/ 92 h 115"/>
                      <a:gd name="T20" fmla="*/ 185 w 282"/>
                      <a:gd name="T21" fmla="*/ 98 h 115"/>
                      <a:gd name="T22" fmla="*/ 207 w 282"/>
                      <a:gd name="T23" fmla="*/ 103 h 115"/>
                      <a:gd name="T24" fmla="*/ 228 w 282"/>
                      <a:gd name="T25" fmla="*/ 101 h 115"/>
                      <a:gd name="T26" fmla="*/ 227 w 282"/>
                      <a:gd name="T27" fmla="*/ 115 h 115"/>
                      <a:gd name="T28" fmla="*/ 282 w 282"/>
                      <a:gd name="T29" fmla="*/ 90 h 115"/>
                      <a:gd name="T30" fmla="*/ 235 w 282"/>
                      <a:gd name="T31" fmla="*/ 49 h 115"/>
                      <a:gd name="T32" fmla="*/ 235 w 282"/>
                      <a:gd name="T33" fmla="*/ 66 h 115"/>
                      <a:gd name="T34" fmla="*/ 229 w 282"/>
                      <a:gd name="T35" fmla="*/ 66 h 115"/>
                      <a:gd name="T36" fmla="*/ 215 w 282"/>
                      <a:gd name="T37" fmla="*/ 67 h 115"/>
                      <a:gd name="T38" fmla="*/ 194 w 282"/>
                      <a:gd name="T39" fmla="*/ 66 h 115"/>
                      <a:gd name="T40" fmla="*/ 165 w 282"/>
                      <a:gd name="T41" fmla="*/ 64 h 115"/>
                      <a:gd name="T42" fmla="*/ 134 w 282"/>
                      <a:gd name="T43" fmla="*/ 60 h 115"/>
                      <a:gd name="T44" fmla="*/ 100 w 282"/>
                      <a:gd name="T45" fmla="*/ 52 h 115"/>
                      <a:gd name="T46" fmla="*/ 64 w 282"/>
                      <a:gd name="T47" fmla="*/ 40 h 115"/>
                      <a:gd name="T48" fmla="*/ 31 w 282"/>
                      <a:gd name="T49" fmla="*/ 24 h 115"/>
                      <a:gd name="T50" fmla="*/ 0 w 282"/>
                      <a:gd name="T51" fmla="*/ 0 h 1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82"/>
                      <a:gd name="T79" fmla="*/ 0 h 115"/>
                      <a:gd name="T80" fmla="*/ 282 w 282"/>
                      <a:gd name="T81" fmla="*/ 115 h 1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82" h="11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12" y="9"/>
                        </a:lnTo>
                        <a:lnTo>
                          <a:pt x="25" y="18"/>
                        </a:lnTo>
                        <a:lnTo>
                          <a:pt x="43" y="30"/>
                        </a:lnTo>
                        <a:lnTo>
                          <a:pt x="64" y="43"/>
                        </a:lnTo>
                        <a:lnTo>
                          <a:pt x="86" y="57"/>
                        </a:lnTo>
                        <a:lnTo>
                          <a:pt x="110" y="70"/>
                        </a:lnTo>
                        <a:lnTo>
                          <a:pt x="136" y="82"/>
                        </a:lnTo>
                        <a:lnTo>
                          <a:pt x="161" y="92"/>
                        </a:lnTo>
                        <a:lnTo>
                          <a:pt x="185" y="98"/>
                        </a:lnTo>
                        <a:lnTo>
                          <a:pt x="207" y="103"/>
                        </a:lnTo>
                        <a:lnTo>
                          <a:pt x="228" y="101"/>
                        </a:lnTo>
                        <a:lnTo>
                          <a:pt x="227" y="115"/>
                        </a:lnTo>
                        <a:lnTo>
                          <a:pt x="282" y="90"/>
                        </a:lnTo>
                        <a:lnTo>
                          <a:pt x="235" y="49"/>
                        </a:lnTo>
                        <a:lnTo>
                          <a:pt x="235" y="66"/>
                        </a:lnTo>
                        <a:lnTo>
                          <a:pt x="229" y="66"/>
                        </a:lnTo>
                        <a:lnTo>
                          <a:pt x="215" y="67"/>
                        </a:lnTo>
                        <a:lnTo>
                          <a:pt x="194" y="66"/>
                        </a:lnTo>
                        <a:lnTo>
                          <a:pt x="165" y="64"/>
                        </a:lnTo>
                        <a:lnTo>
                          <a:pt x="134" y="60"/>
                        </a:lnTo>
                        <a:lnTo>
                          <a:pt x="100" y="52"/>
                        </a:lnTo>
                        <a:lnTo>
                          <a:pt x="64" y="40"/>
                        </a:lnTo>
                        <a:lnTo>
                          <a:pt x="31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9"/>
                  <p:cNvSpPr>
                    <a:spLocks/>
                  </p:cNvSpPr>
                  <p:nvPr/>
                </p:nvSpPr>
                <p:spPr bwMode="auto">
                  <a:xfrm>
                    <a:off x="1622721" y="3926650"/>
                    <a:ext cx="803148" cy="275737"/>
                  </a:xfrm>
                  <a:custGeom>
                    <a:avLst/>
                    <a:gdLst>
                      <a:gd name="T0" fmla="*/ 0 w 279"/>
                      <a:gd name="T1" fmla="*/ 0 h 119"/>
                      <a:gd name="T2" fmla="*/ 3 w 279"/>
                      <a:gd name="T3" fmla="*/ 3 h 119"/>
                      <a:gd name="T4" fmla="*/ 12 w 279"/>
                      <a:gd name="T5" fmla="*/ 9 h 119"/>
                      <a:gd name="T6" fmla="*/ 25 w 279"/>
                      <a:gd name="T7" fmla="*/ 18 h 119"/>
                      <a:gd name="T8" fmla="*/ 41 w 279"/>
                      <a:gd name="T9" fmla="*/ 30 h 119"/>
                      <a:gd name="T10" fmla="*/ 62 w 279"/>
                      <a:gd name="T11" fmla="*/ 43 h 119"/>
                      <a:gd name="T12" fmla="*/ 85 w 279"/>
                      <a:gd name="T13" fmla="*/ 57 h 119"/>
                      <a:gd name="T14" fmla="*/ 109 w 279"/>
                      <a:gd name="T15" fmla="*/ 72 h 119"/>
                      <a:gd name="T16" fmla="*/ 134 w 279"/>
                      <a:gd name="T17" fmla="*/ 84 h 119"/>
                      <a:gd name="T18" fmla="*/ 159 w 279"/>
                      <a:gd name="T19" fmla="*/ 94 h 119"/>
                      <a:gd name="T20" fmla="*/ 183 w 279"/>
                      <a:gd name="T21" fmla="*/ 101 h 119"/>
                      <a:gd name="T22" fmla="*/ 206 w 279"/>
                      <a:gd name="T23" fmla="*/ 106 h 119"/>
                      <a:gd name="T24" fmla="*/ 225 w 279"/>
                      <a:gd name="T25" fmla="*/ 106 h 119"/>
                      <a:gd name="T26" fmla="*/ 223 w 279"/>
                      <a:gd name="T27" fmla="*/ 119 h 119"/>
                      <a:gd name="T28" fmla="*/ 279 w 279"/>
                      <a:gd name="T29" fmla="*/ 97 h 119"/>
                      <a:gd name="T30" fmla="*/ 234 w 279"/>
                      <a:gd name="T31" fmla="*/ 55 h 119"/>
                      <a:gd name="T32" fmla="*/ 234 w 279"/>
                      <a:gd name="T33" fmla="*/ 70 h 119"/>
                      <a:gd name="T34" fmla="*/ 228 w 279"/>
                      <a:gd name="T35" fmla="*/ 70 h 119"/>
                      <a:gd name="T36" fmla="*/ 213 w 279"/>
                      <a:gd name="T37" fmla="*/ 72 h 119"/>
                      <a:gd name="T38" fmla="*/ 192 w 279"/>
                      <a:gd name="T39" fmla="*/ 70 h 119"/>
                      <a:gd name="T40" fmla="*/ 164 w 279"/>
                      <a:gd name="T41" fmla="*/ 69 h 119"/>
                      <a:gd name="T42" fmla="*/ 131 w 279"/>
                      <a:gd name="T43" fmla="*/ 63 h 119"/>
                      <a:gd name="T44" fmla="*/ 98 w 279"/>
                      <a:gd name="T45" fmla="*/ 55 h 119"/>
                      <a:gd name="T46" fmla="*/ 62 w 279"/>
                      <a:gd name="T47" fmla="*/ 42 h 119"/>
                      <a:gd name="T48" fmla="*/ 30 w 279"/>
                      <a:gd name="T49" fmla="*/ 24 h 119"/>
                      <a:gd name="T50" fmla="*/ 0 w 279"/>
                      <a:gd name="T51" fmla="*/ 0 h 11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9"/>
                      <a:gd name="T79" fmla="*/ 0 h 119"/>
                      <a:gd name="T80" fmla="*/ 279 w 279"/>
                      <a:gd name="T81" fmla="*/ 119 h 11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9" h="119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12" y="9"/>
                        </a:lnTo>
                        <a:lnTo>
                          <a:pt x="25" y="18"/>
                        </a:lnTo>
                        <a:lnTo>
                          <a:pt x="41" y="30"/>
                        </a:lnTo>
                        <a:lnTo>
                          <a:pt x="62" y="43"/>
                        </a:lnTo>
                        <a:lnTo>
                          <a:pt x="85" y="57"/>
                        </a:lnTo>
                        <a:lnTo>
                          <a:pt x="109" y="72"/>
                        </a:lnTo>
                        <a:lnTo>
                          <a:pt x="134" y="84"/>
                        </a:lnTo>
                        <a:lnTo>
                          <a:pt x="159" y="94"/>
                        </a:lnTo>
                        <a:lnTo>
                          <a:pt x="183" y="101"/>
                        </a:lnTo>
                        <a:lnTo>
                          <a:pt x="206" y="106"/>
                        </a:lnTo>
                        <a:lnTo>
                          <a:pt x="225" y="106"/>
                        </a:lnTo>
                        <a:lnTo>
                          <a:pt x="223" y="119"/>
                        </a:lnTo>
                        <a:lnTo>
                          <a:pt x="279" y="97"/>
                        </a:lnTo>
                        <a:lnTo>
                          <a:pt x="234" y="55"/>
                        </a:lnTo>
                        <a:lnTo>
                          <a:pt x="234" y="70"/>
                        </a:lnTo>
                        <a:lnTo>
                          <a:pt x="228" y="70"/>
                        </a:lnTo>
                        <a:lnTo>
                          <a:pt x="213" y="72"/>
                        </a:lnTo>
                        <a:lnTo>
                          <a:pt x="192" y="70"/>
                        </a:lnTo>
                        <a:lnTo>
                          <a:pt x="164" y="69"/>
                        </a:lnTo>
                        <a:lnTo>
                          <a:pt x="131" y="63"/>
                        </a:lnTo>
                        <a:lnTo>
                          <a:pt x="98" y="55"/>
                        </a:lnTo>
                        <a:lnTo>
                          <a:pt x="62" y="42"/>
                        </a:lnTo>
                        <a:lnTo>
                          <a:pt x="30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370"/>
                  <p:cNvSpPr>
                    <a:spLocks/>
                  </p:cNvSpPr>
                  <p:nvPr/>
                </p:nvSpPr>
                <p:spPr bwMode="auto">
                  <a:xfrm>
                    <a:off x="4512903" y="2300035"/>
                    <a:ext cx="351197" cy="315128"/>
                  </a:xfrm>
                  <a:custGeom>
                    <a:avLst/>
                    <a:gdLst>
                      <a:gd name="T0" fmla="*/ 0 w 122"/>
                      <a:gd name="T1" fmla="*/ 0 h 136"/>
                      <a:gd name="T2" fmla="*/ 0 w 122"/>
                      <a:gd name="T3" fmla="*/ 3 h 136"/>
                      <a:gd name="T4" fmla="*/ 0 w 122"/>
                      <a:gd name="T5" fmla="*/ 12 h 136"/>
                      <a:gd name="T6" fmla="*/ 1 w 122"/>
                      <a:gd name="T7" fmla="*/ 27 h 136"/>
                      <a:gd name="T8" fmla="*/ 4 w 122"/>
                      <a:gd name="T9" fmla="*/ 43 h 136"/>
                      <a:gd name="T10" fmla="*/ 10 w 122"/>
                      <a:gd name="T11" fmla="*/ 61 h 136"/>
                      <a:gd name="T12" fmla="*/ 19 w 122"/>
                      <a:gd name="T13" fmla="*/ 81 h 136"/>
                      <a:gd name="T14" fmla="*/ 31 w 122"/>
                      <a:gd name="T15" fmla="*/ 97 h 136"/>
                      <a:gd name="T16" fmla="*/ 47 w 122"/>
                      <a:gd name="T17" fmla="*/ 112 h 136"/>
                      <a:gd name="T18" fmla="*/ 68 w 122"/>
                      <a:gd name="T19" fmla="*/ 121 h 136"/>
                      <a:gd name="T20" fmla="*/ 62 w 122"/>
                      <a:gd name="T21" fmla="*/ 133 h 136"/>
                      <a:gd name="T22" fmla="*/ 122 w 122"/>
                      <a:gd name="T23" fmla="*/ 136 h 136"/>
                      <a:gd name="T24" fmla="*/ 100 w 122"/>
                      <a:gd name="T25" fmla="*/ 79 h 136"/>
                      <a:gd name="T26" fmla="*/ 92 w 122"/>
                      <a:gd name="T27" fmla="*/ 92 h 136"/>
                      <a:gd name="T28" fmla="*/ 89 w 122"/>
                      <a:gd name="T29" fmla="*/ 92 h 136"/>
                      <a:gd name="T30" fmla="*/ 85 w 122"/>
                      <a:gd name="T31" fmla="*/ 94 h 136"/>
                      <a:gd name="T32" fmla="*/ 77 w 122"/>
                      <a:gd name="T33" fmla="*/ 92 h 136"/>
                      <a:gd name="T34" fmla="*/ 67 w 122"/>
                      <a:gd name="T35" fmla="*/ 89 h 136"/>
                      <a:gd name="T36" fmla="*/ 55 w 122"/>
                      <a:gd name="T37" fmla="*/ 83 h 136"/>
                      <a:gd name="T38" fmla="*/ 41 w 122"/>
                      <a:gd name="T39" fmla="*/ 72 h 136"/>
                      <a:gd name="T40" fmla="*/ 28 w 122"/>
                      <a:gd name="T41" fmla="*/ 55 h 136"/>
                      <a:gd name="T42" fmla="*/ 13 w 122"/>
                      <a:gd name="T43" fmla="*/ 31 h 136"/>
                      <a:gd name="T44" fmla="*/ 0 w 122"/>
                      <a:gd name="T45" fmla="*/ 0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22"/>
                      <a:gd name="T70" fmla="*/ 0 h 136"/>
                      <a:gd name="T71" fmla="*/ 122 w 1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22" h="13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" y="27"/>
                        </a:lnTo>
                        <a:lnTo>
                          <a:pt x="4" y="43"/>
                        </a:lnTo>
                        <a:lnTo>
                          <a:pt x="10" y="61"/>
                        </a:lnTo>
                        <a:lnTo>
                          <a:pt x="19" y="81"/>
                        </a:lnTo>
                        <a:lnTo>
                          <a:pt x="31" y="97"/>
                        </a:lnTo>
                        <a:lnTo>
                          <a:pt x="47" y="112"/>
                        </a:lnTo>
                        <a:lnTo>
                          <a:pt x="68" y="121"/>
                        </a:lnTo>
                        <a:lnTo>
                          <a:pt x="62" y="133"/>
                        </a:lnTo>
                        <a:lnTo>
                          <a:pt x="122" y="136"/>
                        </a:lnTo>
                        <a:lnTo>
                          <a:pt x="100" y="79"/>
                        </a:lnTo>
                        <a:lnTo>
                          <a:pt x="92" y="92"/>
                        </a:lnTo>
                        <a:lnTo>
                          <a:pt x="89" y="92"/>
                        </a:lnTo>
                        <a:lnTo>
                          <a:pt x="85" y="94"/>
                        </a:lnTo>
                        <a:lnTo>
                          <a:pt x="77" y="92"/>
                        </a:lnTo>
                        <a:lnTo>
                          <a:pt x="67" y="89"/>
                        </a:lnTo>
                        <a:lnTo>
                          <a:pt x="55" y="83"/>
                        </a:lnTo>
                        <a:lnTo>
                          <a:pt x="41" y="72"/>
                        </a:lnTo>
                        <a:lnTo>
                          <a:pt x="28" y="55"/>
                        </a:lnTo>
                        <a:lnTo>
                          <a:pt x="1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71"/>
                  <p:cNvSpPr>
                    <a:spLocks/>
                  </p:cNvSpPr>
                  <p:nvPr/>
                </p:nvSpPr>
                <p:spPr bwMode="auto">
                  <a:xfrm>
                    <a:off x="4521539" y="2316255"/>
                    <a:ext cx="333925" cy="329030"/>
                  </a:xfrm>
                  <a:custGeom>
                    <a:avLst/>
                    <a:gdLst>
                      <a:gd name="T0" fmla="*/ 0 w 116"/>
                      <a:gd name="T1" fmla="*/ 0 h 142"/>
                      <a:gd name="T2" fmla="*/ 0 w 116"/>
                      <a:gd name="T3" fmla="*/ 3 h 142"/>
                      <a:gd name="T4" fmla="*/ 0 w 116"/>
                      <a:gd name="T5" fmla="*/ 14 h 142"/>
                      <a:gd name="T6" fmla="*/ 0 w 116"/>
                      <a:gd name="T7" fmla="*/ 27 h 142"/>
                      <a:gd name="T8" fmla="*/ 3 w 116"/>
                      <a:gd name="T9" fmla="*/ 45 h 142"/>
                      <a:gd name="T10" fmla="*/ 9 w 116"/>
                      <a:gd name="T11" fmla="*/ 63 h 142"/>
                      <a:gd name="T12" fmla="*/ 16 w 116"/>
                      <a:gd name="T13" fmla="*/ 82 h 142"/>
                      <a:gd name="T14" fmla="*/ 28 w 116"/>
                      <a:gd name="T15" fmla="*/ 99 h 142"/>
                      <a:gd name="T16" fmla="*/ 43 w 116"/>
                      <a:gd name="T17" fmla="*/ 114 h 142"/>
                      <a:gd name="T18" fmla="*/ 64 w 116"/>
                      <a:gd name="T19" fmla="*/ 126 h 142"/>
                      <a:gd name="T20" fmla="*/ 58 w 116"/>
                      <a:gd name="T21" fmla="*/ 136 h 142"/>
                      <a:gd name="T22" fmla="*/ 116 w 116"/>
                      <a:gd name="T23" fmla="*/ 142 h 142"/>
                      <a:gd name="T24" fmla="*/ 95 w 116"/>
                      <a:gd name="T25" fmla="*/ 82 h 142"/>
                      <a:gd name="T26" fmla="*/ 88 w 116"/>
                      <a:gd name="T27" fmla="*/ 97 h 142"/>
                      <a:gd name="T28" fmla="*/ 86 w 116"/>
                      <a:gd name="T29" fmla="*/ 97 h 142"/>
                      <a:gd name="T30" fmla="*/ 80 w 116"/>
                      <a:gd name="T31" fmla="*/ 97 h 142"/>
                      <a:gd name="T32" fmla="*/ 73 w 116"/>
                      <a:gd name="T33" fmla="*/ 96 h 142"/>
                      <a:gd name="T34" fmla="*/ 64 w 116"/>
                      <a:gd name="T35" fmla="*/ 93 h 142"/>
                      <a:gd name="T36" fmla="*/ 52 w 116"/>
                      <a:gd name="T37" fmla="*/ 85 h 142"/>
                      <a:gd name="T38" fmla="*/ 38 w 116"/>
                      <a:gd name="T39" fmla="*/ 75 h 142"/>
                      <a:gd name="T40" fmla="*/ 25 w 116"/>
                      <a:gd name="T41" fmla="*/ 57 h 142"/>
                      <a:gd name="T42" fmla="*/ 12 w 116"/>
                      <a:gd name="T43" fmla="*/ 33 h 142"/>
                      <a:gd name="T44" fmla="*/ 0 w 116"/>
                      <a:gd name="T45" fmla="*/ 0 h 14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6"/>
                      <a:gd name="T70" fmla="*/ 0 h 142"/>
                      <a:gd name="T71" fmla="*/ 116 w 116"/>
                      <a:gd name="T72" fmla="*/ 142 h 14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6" h="142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4"/>
                        </a:lnTo>
                        <a:lnTo>
                          <a:pt x="0" y="27"/>
                        </a:lnTo>
                        <a:lnTo>
                          <a:pt x="3" y="45"/>
                        </a:lnTo>
                        <a:lnTo>
                          <a:pt x="9" y="63"/>
                        </a:lnTo>
                        <a:lnTo>
                          <a:pt x="16" y="82"/>
                        </a:lnTo>
                        <a:lnTo>
                          <a:pt x="28" y="99"/>
                        </a:lnTo>
                        <a:lnTo>
                          <a:pt x="43" y="114"/>
                        </a:lnTo>
                        <a:lnTo>
                          <a:pt x="64" y="126"/>
                        </a:lnTo>
                        <a:lnTo>
                          <a:pt x="58" y="136"/>
                        </a:lnTo>
                        <a:lnTo>
                          <a:pt x="116" y="142"/>
                        </a:lnTo>
                        <a:lnTo>
                          <a:pt x="95" y="82"/>
                        </a:lnTo>
                        <a:lnTo>
                          <a:pt x="88" y="97"/>
                        </a:lnTo>
                        <a:lnTo>
                          <a:pt x="86" y="97"/>
                        </a:lnTo>
                        <a:lnTo>
                          <a:pt x="80" y="97"/>
                        </a:lnTo>
                        <a:lnTo>
                          <a:pt x="73" y="96"/>
                        </a:lnTo>
                        <a:lnTo>
                          <a:pt x="64" y="93"/>
                        </a:lnTo>
                        <a:lnTo>
                          <a:pt x="52" y="85"/>
                        </a:lnTo>
                        <a:lnTo>
                          <a:pt x="38" y="75"/>
                        </a:lnTo>
                        <a:lnTo>
                          <a:pt x="25" y="57"/>
                        </a:lnTo>
                        <a:lnTo>
                          <a:pt x="12" y="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TextBox 372"/>
                  <p:cNvSpPr txBox="1"/>
                  <p:nvPr/>
                </p:nvSpPr>
                <p:spPr>
                  <a:xfrm>
                    <a:off x="7467600" y="1535668"/>
                    <a:ext cx="12651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>
                        <a:latin typeface="Cooper Black" pitchFamily="18" charset="0"/>
                      </a:rPr>
                      <a:t>New Hall</a:t>
                    </a:r>
                    <a:endParaRPr lang="en-US" sz="1800" dirty="0">
                      <a:latin typeface="Cooper Black" pitchFamily="18" charset="0"/>
                    </a:endParaRPr>
                  </a:p>
                </p:txBody>
              </p:sp>
              <p:sp>
                <p:nvSpPr>
                  <p:cNvPr id="374" name="Freeform 373"/>
                  <p:cNvSpPr>
                    <a:spLocks/>
                  </p:cNvSpPr>
                  <p:nvPr/>
                </p:nvSpPr>
                <p:spPr bwMode="auto">
                  <a:xfrm>
                    <a:off x="7696200" y="1295400"/>
                    <a:ext cx="420285" cy="259517"/>
                  </a:xfrm>
                  <a:custGeom>
                    <a:avLst/>
                    <a:gdLst>
                      <a:gd name="T0" fmla="*/ 146 w 146"/>
                      <a:gd name="T1" fmla="*/ 112 h 112"/>
                      <a:gd name="T2" fmla="*/ 143 w 146"/>
                      <a:gd name="T3" fmla="*/ 112 h 112"/>
                      <a:gd name="T4" fmla="*/ 133 w 146"/>
                      <a:gd name="T5" fmla="*/ 112 h 112"/>
                      <a:gd name="T6" fmla="*/ 119 w 146"/>
                      <a:gd name="T7" fmla="*/ 112 h 112"/>
                      <a:gd name="T8" fmla="*/ 103 w 146"/>
                      <a:gd name="T9" fmla="*/ 111 h 112"/>
                      <a:gd name="T10" fmla="*/ 84 w 146"/>
                      <a:gd name="T11" fmla="*/ 106 h 112"/>
                      <a:gd name="T12" fmla="*/ 64 w 146"/>
                      <a:gd name="T13" fmla="*/ 99 h 112"/>
                      <a:gd name="T14" fmla="*/ 46 w 146"/>
                      <a:gd name="T15" fmla="*/ 88 h 112"/>
                      <a:gd name="T16" fmla="*/ 30 w 146"/>
                      <a:gd name="T17" fmla="*/ 73 h 112"/>
                      <a:gd name="T18" fmla="*/ 19 w 146"/>
                      <a:gd name="T19" fmla="*/ 53 h 112"/>
                      <a:gd name="T20" fmla="*/ 9 w 146"/>
                      <a:gd name="T21" fmla="*/ 60 h 112"/>
                      <a:gd name="T22" fmla="*/ 0 w 146"/>
                      <a:gd name="T23" fmla="*/ 0 h 112"/>
                      <a:gd name="T24" fmla="*/ 60 w 146"/>
                      <a:gd name="T25" fmla="*/ 20 h 112"/>
                      <a:gd name="T26" fmla="*/ 46 w 146"/>
                      <a:gd name="T27" fmla="*/ 27 h 112"/>
                      <a:gd name="T28" fmla="*/ 45 w 146"/>
                      <a:gd name="T29" fmla="*/ 30 h 112"/>
                      <a:gd name="T30" fmla="*/ 45 w 146"/>
                      <a:gd name="T31" fmla="*/ 35 h 112"/>
                      <a:gd name="T32" fmla="*/ 46 w 146"/>
                      <a:gd name="T33" fmla="*/ 42 h 112"/>
                      <a:gd name="T34" fmla="*/ 51 w 146"/>
                      <a:gd name="T35" fmla="*/ 53 h 112"/>
                      <a:gd name="T36" fmla="*/ 58 w 146"/>
                      <a:gd name="T37" fmla="*/ 63 h 112"/>
                      <a:gd name="T38" fmla="*/ 70 w 146"/>
                      <a:gd name="T39" fmla="*/ 76 h 112"/>
                      <a:gd name="T40" fmla="*/ 88 w 146"/>
                      <a:gd name="T41" fmla="*/ 88 h 112"/>
                      <a:gd name="T42" fmla="*/ 113 w 146"/>
                      <a:gd name="T43" fmla="*/ 100 h 112"/>
                      <a:gd name="T44" fmla="*/ 146 w 146"/>
                      <a:gd name="T45" fmla="*/ 112 h 11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6"/>
                      <a:gd name="T70" fmla="*/ 0 h 112"/>
                      <a:gd name="T71" fmla="*/ 146 w 146"/>
                      <a:gd name="T72" fmla="*/ 112 h 11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6" h="112">
                        <a:moveTo>
                          <a:pt x="146" y="112"/>
                        </a:moveTo>
                        <a:lnTo>
                          <a:pt x="143" y="112"/>
                        </a:lnTo>
                        <a:lnTo>
                          <a:pt x="133" y="112"/>
                        </a:lnTo>
                        <a:lnTo>
                          <a:pt x="119" y="112"/>
                        </a:lnTo>
                        <a:lnTo>
                          <a:pt x="103" y="111"/>
                        </a:lnTo>
                        <a:lnTo>
                          <a:pt x="84" y="106"/>
                        </a:lnTo>
                        <a:lnTo>
                          <a:pt x="64" y="99"/>
                        </a:lnTo>
                        <a:lnTo>
                          <a:pt x="46" y="88"/>
                        </a:lnTo>
                        <a:lnTo>
                          <a:pt x="30" y="73"/>
                        </a:lnTo>
                        <a:lnTo>
                          <a:pt x="19" y="53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  <a:lnTo>
                          <a:pt x="60" y="20"/>
                        </a:lnTo>
                        <a:lnTo>
                          <a:pt x="46" y="27"/>
                        </a:lnTo>
                        <a:lnTo>
                          <a:pt x="45" y="30"/>
                        </a:lnTo>
                        <a:lnTo>
                          <a:pt x="45" y="35"/>
                        </a:lnTo>
                        <a:lnTo>
                          <a:pt x="46" y="42"/>
                        </a:lnTo>
                        <a:lnTo>
                          <a:pt x="51" y="53"/>
                        </a:lnTo>
                        <a:lnTo>
                          <a:pt x="58" y="63"/>
                        </a:lnTo>
                        <a:lnTo>
                          <a:pt x="70" y="76"/>
                        </a:lnTo>
                        <a:lnTo>
                          <a:pt x="88" y="88"/>
                        </a:lnTo>
                        <a:lnTo>
                          <a:pt x="113" y="100"/>
                        </a:lnTo>
                        <a:lnTo>
                          <a:pt x="146" y="11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" name="TextBox 378"/>
            <p:cNvSpPr txBox="1"/>
            <p:nvPr/>
          </p:nvSpPr>
          <p:spPr>
            <a:xfrm>
              <a:off x="5347319" y="2678668"/>
              <a:ext cx="901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Cooper Black" pitchFamily="18" charset="0"/>
                </a:rPr>
                <a:t>CHL-2</a:t>
              </a:r>
              <a:endParaRPr lang="en-US" sz="1800" b="1" dirty="0">
                <a:latin typeface="Cooper Black" pitchFamily="18" charset="0"/>
              </a:endParaRPr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 rot="-3840000">
              <a:off x="5408805" y="2971800"/>
              <a:ext cx="420285" cy="259517"/>
            </a:xfrm>
            <a:custGeom>
              <a:avLst/>
              <a:gdLst>
                <a:gd name="T0" fmla="*/ 146 w 146"/>
                <a:gd name="T1" fmla="*/ 112 h 112"/>
                <a:gd name="T2" fmla="*/ 143 w 146"/>
                <a:gd name="T3" fmla="*/ 112 h 112"/>
                <a:gd name="T4" fmla="*/ 133 w 146"/>
                <a:gd name="T5" fmla="*/ 112 h 112"/>
                <a:gd name="T6" fmla="*/ 119 w 146"/>
                <a:gd name="T7" fmla="*/ 112 h 112"/>
                <a:gd name="T8" fmla="*/ 103 w 146"/>
                <a:gd name="T9" fmla="*/ 111 h 112"/>
                <a:gd name="T10" fmla="*/ 84 w 146"/>
                <a:gd name="T11" fmla="*/ 106 h 112"/>
                <a:gd name="T12" fmla="*/ 64 w 146"/>
                <a:gd name="T13" fmla="*/ 99 h 112"/>
                <a:gd name="T14" fmla="*/ 46 w 146"/>
                <a:gd name="T15" fmla="*/ 88 h 112"/>
                <a:gd name="T16" fmla="*/ 30 w 146"/>
                <a:gd name="T17" fmla="*/ 73 h 112"/>
                <a:gd name="T18" fmla="*/ 19 w 146"/>
                <a:gd name="T19" fmla="*/ 53 h 112"/>
                <a:gd name="T20" fmla="*/ 9 w 146"/>
                <a:gd name="T21" fmla="*/ 60 h 112"/>
                <a:gd name="T22" fmla="*/ 0 w 146"/>
                <a:gd name="T23" fmla="*/ 0 h 112"/>
                <a:gd name="T24" fmla="*/ 60 w 146"/>
                <a:gd name="T25" fmla="*/ 20 h 112"/>
                <a:gd name="T26" fmla="*/ 46 w 146"/>
                <a:gd name="T27" fmla="*/ 27 h 112"/>
                <a:gd name="T28" fmla="*/ 45 w 146"/>
                <a:gd name="T29" fmla="*/ 30 h 112"/>
                <a:gd name="T30" fmla="*/ 45 w 146"/>
                <a:gd name="T31" fmla="*/ 35 h 112"/>
                <a:gd name="T32" fmla="*/ 46 w 146"/>
                <a:gd name="T33" fmla="*/ 42 h 112"/>
                <a:gd name="T34" fmla="*/ 51 w 146"/>
                <a:gd name="T35" fmla="*/ 53 h 112"/>
                <a:gd name="T36" fmla="*/ 58 w 146"/>
                <a:gd name="T37" fmla="*/ 63 h 112"/>
                <a:gd name="T38" fmla="*/ 70 w 146"/>
                <a:gd name="T39" fmla="*/ 76 h 112"/>
                <a:gd name="T40" fmla="*/ 88 w 146"/>
                <a:gd name="T41" fmla="*/ 88 h 112"/>
                <a:gd name="T42" fmla="*/ 113 w 146"/>
                <a:gd name="T43" fmla="*/ 100 h 112"/>
                <a:gd name="T44" fmla="*/ 146 w 146"/>
                <a:gd name="T45" fmla="*/ 112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6"/>
                <a:gd name="T70" fmla="*/ 0 h 112"/>
                <a:gd name="T71" fmla="*/ 146 w 146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6" h="112">
                  <a:moveTo>
                    <a:pt x="146" y="112"/>
                  </a:moveTo>
                  <a:lnTo>
                    <a:pt x="143" y="112"/>
                  </a:lnTo>
                  <a:lnTo>
                    <a:pt x="133" y="112"/>
                  </a:lnTo>
                  <a:lnTo>
                    <a:pt x="119" y="112"/>
                  </a:lnTo>
                  <a:lnTo>
                    <a:pt x="103" y="111"/>
                  </a:lnTo>
                  <a:lnTo>
                    <a:pt x="84" y="106"/>
                  </a:lnTo>
                  <a:lnTo>
                    <a:pt x="64" y="99"/>
                  </a:lnTo>
                  <a:lnTo>
                    <a:pt x="46" y="88"/>
                  </a:lnTo>
                  <a:lnTo>
                    <a:pt x="30" y="73"/>
                  </a:lnTo>
                  <a:lnTo>
                    <a:pt x="19" y="53"/>
                  </a:lnTo>
                  <a:lnTo>
                    <a:pt x="9" y="60"/>
                  </a:lnTo>
                  <a:lnTo>
                    <a:pt x="0" y="0"/>
                  </a:lnTo>
                  <a:lnTo>
                    <a:pt x="60" y="20"/>
                  </a:lnTo>
                  <a:lnTo>
                    <a:pt x="46" y="27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6" y="42"/>
                  </a:lnTo>
                  <a:lnTo>
                    <a:pt x="51" y="53"/>
                  </a:lnTo>
                  <a:lnTo>
                    <a:pt x="58" y="63"/>
                  </a:lnTo>
                  <a:lnTo>
                    <a:pt x="70" y="76"/>
                  </a:lnTo>
                  <a:lnTo>
                    <a:pt x="88" y="88"/>
                  </a:lnTo>
                  <a:lnTo>
                    <a:pt x="113" y="100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5638800" y="541020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Maintain capability to deliver</a:t>
            </a:r>
          </a:p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lower pass beam energies</a:t>
            </a:r>
            <a:endParaRPr lang="en-US" sz="1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5343" t="869" r="4898" b="2766"/>
          <a:stretch>
            <a:fillRect/>
          </a:stretch>
        </p:blipFill>
        <p:spPr bwMode="auto">
          <a:xfrm>
            <a:off x="152400" y="938356"/>
            <a:ext cx="6400800" cy="531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7647" y="1269609"/>
            <a:ext cx="3216353" cy="417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short parasitic installation periods in FY2010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6-month installation                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May-Oct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strike="dblStrik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16-month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installation              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May 2012 - </a:t>
            </a:r>
            <a:r>
              <a:rPr lang="en-US" sz="1200" b="1" strike="dblStrik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endParaRPr lang="en-US" sz="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Hall A commissioning start       </a:t>
            </a:r>
            <a:r>
              <a:rPr lang="en-US" sz="1200" b="1" strike="dblStrik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Oct 2013</a:t>
            </a: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Feb 2014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Hall D commissioning start  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strike="dblStrik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April 2014</a:t>
            </a: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 2014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Halls B &amp; C commissioning start </a:t>
            </a:r>
            <a:r>
              <a:rPr lang="en-US" sz="1200" b="1" strike="dblStrik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Oct 2014</a:t>
            </a: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endParaRPr lang="en-US" sz="5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Completion June </a:t>
            </a:r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CD-4B may be at risk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12 GeV Upgrade Project Schedule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1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EIC Realization Imagined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07" y="1258421"/>
          <a:ext cx="8945893" cy="453277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Upgrade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EIC CD0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Machine Design/R&amp;D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EIC CD1/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Downsel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EIC 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>
            <a:off x="2057400" y="2057400"/>
            <a:ext cx="2362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63636" y="3287486"/>
            <a:ext cx="914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962400" y="3660321"/>
            <a:ext cx="533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72200" y="5562600"/>
            <a:ext cx="26670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657600" y="2438400"/>
            <a:ext cx="28956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590142" y="4724400"/>
            <a:ext cx="6858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257800" y="5181600"/>
            <a:ext cx="83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75543" y="4252686"/>
            <a:ext cx="2648857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20000" flipV="1">
            <a:off x="2046514" y="2819400"/>
            <a:ext cx="1001486" cy="39914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19600" y="2057400"/>
            <a:ext cx="464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553200" y="2423886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3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>
            <a:off x="990600" y="868363"/>
            <a:ext cx="6553200" cy="50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30175" y="1754188"/>
            <a:ext cx="3146425" cy="850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600" dirty="0">
                <a:solidFill>
                  <a:srgbClr val="3333FF"/>
                </a:solidFill>
                <a:latin typeface="Arial" charset="0"/>
              </a:rPr>
              <a:t>E = 120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MeV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emittance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5 microns</a:t>
            </a:r>
          </a:p>
          <a:p>
            <a:pPr eaLnBrk="0" hangingPunct="0"/>
            <a:r>
              <a:rPr lang="en-US" sz="1600" dirty="0">
                <a:solidFill>
                  <a:srgbClr val="3333FF"/>
                </a:solidFill>
                <a:latin typeface="Arial" charset="0"/>
              </a:rPr>
              <a:t>135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pC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pulses @ 75 MHz  </a:t>
            </a:r>
            <a:r>
              <a:rPr lang="en-US" sz="1600" dirty="0" smtClean="0">
                <a:solidFill>
                  <a:srgbClr val="3333FF"/>
                </a:solidFill>
                <a:latin typeface="Arial" charset="0"/>
              </a:rPr>
              <a:t>150 </a:t>
            </a:r>
            <a:r>
              <a:rPr lang="en-US" sz="1600" dirty="0" err="1" smtClean="0">
                <a:solidFill>
                  <a:srgbClr val="3333FF"/>
                </a:solidFill>
                <a:latin typeface="Arial" charset="0"/>
              </a:rPr>
              <a:t>fs</a:t>
            </a:r>
            <a:endParaRPr lang="en-US" sz="1600" dirty="0">
              <a:solidFill>
                <a:srgbClr val="3333FF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rgbClr val="3333FF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rgbClr val="3333FF"/>
              </a:solidFill>
              <a:latin typeface="Arial Unicode MS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5922962" y="3810000"/>
            <a:ext cx="299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Tx/>
              <a:buAutoNum type="arabicPeriod"/>
            </a:pP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IR (1-10 microns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), 14 kW</a:t>
            </a:r>
            <a:endParaRPr lang="en-US" sz="1800" dirty="0">
              <a:solidFill>
                <a:srgbClr val="990099"/>
              </a:solidFill>
              <a:latin typeface="Calibri" charset="0"/>
            </a:endParaRPr>
          </a:p>
          <a:p>
            <a:pPr marL="341313" indent="-341313">
              <a:buFontTx/>
              <a:buAutoNum type="arabicPeriod"/>
            </a:pP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UV (down to 300nm)</a:t>
            </a:r>
          </a:p>
          <a:p>
            <a:pPr marL="341313" indent="-341313"/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      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4 </a:t>
            </a:r>
            <a:r>
              <a:rPr lang="en-US" sz="1800" dirty="0" err="1" smtClean="0">
                <a:solidFill>
                  <a:srgbClr val="990099"/>
                </a:solidFill>
                <a:latin typeface="Calibri" charset="0"/>
              </a:rPr>
              <a:t>eV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in fund.  12eV in </a:t>
            </a:r>
          </a:p>
          <a:p>
            <a:pPr marL="341313" indent="-341313"/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      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3</a:t>
            </a:r>
            <a:r>
              <a:rPr lang="en-US" sz="1800" baseline="30000" dirty="0" smtClean="0">
                <a:solidFill>
                  <a:srgbClr val="990099"/>
                </a:solidFill>
                <a:latin typeface="Calibri" charset="0"/>
              </a:rPr>
              <a:t>rd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harmonic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9762" y="3352800"/>
            <a:ext cx="824265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90099"/>
                </a:solidFill>
                <a:latin typeface="Calibri" pitchFamily="34" charset="0"/>
              </a:rPr>
              <a:t>2 FELs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55588" y="115888"/>
            <a:ext cx="8686800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200" rIns="63360" bIns="252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latin typeface="Arial" charset="0"/>
              </a:rPr>
              <a:t>Jefferson Lab Light Source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733800" y="5791200"/>
            <a:ext cx="5410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A VUV/IR/THz 4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th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 Generation Light 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000780"/>
            <a:ext cx="3538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Accelerator R&amp;D and </a:t>
            </a:r>
            <a:r>
              <a:rPr lang="en-US" sz="1600" dirty="0" err="1" smtClean="0"/>
              <a:t>devel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funded by Navy (ONR) and Air Force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3276600"/>
            <a:ext cx="556563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990099"/>
                </a:solidFill>
                <a:latin typeface="Calibri" pitchFamily="34" charset="0"/>
              </a:rPr>
              <a:t>ERL</a:t>
            </a:r>
            <a:endParaRPr lang="en-US" sz="2000" dirty="0">
              <a:solidFill>
                <a:srgbClr val="99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33512</TotalTime>
  <Words>1249</Words>
  <Application>Microsoft Office PowerPoint</Application>
  <PresentationFormat>On-screen Show (4:3)</PresentationFormat>
  <Paragraphs>224</Paragraphs>
  <Slides>15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2_JLab_PowerPoint1</vt:lpstr>
      <vt:lpstr>3_JLab_PowerPoint1</vt:lpstr>
      <vt:lpstr>4_JLab_PowerPoint1</vt:lpstr>
      <vt:lpstr>5_JLab_PowerPoint1</vt:lpstr>
      <vt:lpstr>Slide 1</vt:lpstr>
      <vt:lpstr>Federal Investments in Jefferson Lab Infrastructure</vt:lpstr>
      <vt:lpstr>Slide 3</vt:lpstr>
      <vt:lpstr>Slide 4</vt:lpstr>
      <vt:lpstr>Slide 5</vt:lpstr>
      <vt:lpstr>12 GeV Upgrade</vt:lpstr>
      <vt:lpstr>12 GeV Upgrade Project Schedule</vt:lpstr>
      <vt:lpstr>EIC Realization Imagined</vt:lpstr>
      <vt:lpstr>Slide 9</vt:lpstr>
      <vt:lpstr>Jefferson Lab Injury History </vt:lpstr>
      <vt:lpstr>Commonalities and Mitigative Actions </vt:lpstr>
      <vt:lpstr>S&amp;T Review 2009 Recommendations</vt:lpstr>
      <vt:lpstr>Operations Review 2010 Recommendations</vt:lpstr>
      <vt:lpstr>Operations Review 2010 Recommendations</vt:lpstr>
      <vt:lpstr>Jefferson Lab</vt:lpstr>
    </vt:vector>
  </TitlesOfParts>
  <Company>Jefferson Lab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Pat Stroop</cp:lastModifiedBy>
  <cp:revision>2829</cp:revision>
  <cp:lastPrinted>2012-03-03T14:25:00Z</cp:lastPrinted>
  <dcterms:created xsi:type="dcterms:W3CDTF">2012-05-08T20:18:17Z</dcterms:created>
  <dcterms:modified xsi:type="dcterms:W3CDTF">2012-05-08T20:18:39Z</dcterms:modified>
</cp:coreProperties>
</file>