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28" r:id="rId2"/>
    <p:sldId id="323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Kowalski" initials="A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8" autoAdjust="0"/>
    <p:restoredTop sz="95304" autoAdjust="0"/>
  </p:normalViewPr>
  <p:slideViewPr>
    <p:cSldViewPr>
      <p:cViewPr varScale="1">
        <p:scale>
          <a:sx n="94" d="100"/>
          <a:sy n="94" d="100"/>
        </p:scale>
        <p:origin x="1472" y="184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11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F7DDD0-A54B-42D0-9C89-378B2B3DDD96}" type="datetime1">
              <a:rPr lang="en-US"/>
              <a:pPr>
                <a:defRPr/>
              </a:pPr>
              <a:t>12/5/17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4602BB-28CC-4FD7-8B7F-2532843D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9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3" charset="-128"/>
        <a:cs typeface="ＭＳ Ｐゴシック" pitchFamily="6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410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6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6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6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maps/d/viewer?mid=1Qy579Q4c0UZSOKNeJqkaQMs1WQ4&amp;ll=38.68119736601247,-82.98278525625005&amp;z=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414896"/>
          </a:xfrm>
        </p:spPr>
        <p:txBody>
          <a:bodyPr>
            <a:normAutofit/>
          </a:bodyPr>
          <a:lstStyle/>
          <a:p>
            <a:r>
              <a:rPr lang="en-US" dirty="0" smtClean="0"/>
              <a:t>First Time: 100% </a:t>
            </a:r>
            <a:r>
              <a:rPr lang="en-US" dirty="0"/>
              <a:t>I</a:t>
            </a:r>
            <a:r>
              <a:rPr lang="en-US" dirty="0" smtClean="0"/>
              <a:t>nternet uptime</a:t>
            </a:r>
          </a:p>
          <a:p>
            <a:r>
              <a:rPr lang="en-US" dirty="0" smtClean="0"/>
              <a:t>Multi Factor Authentication (MFA)</a:t>
            </a:r>
          </a:p>
          <a:p>
            <a:pPr lvl="1"/>
            <a:r>
              <a:rPr lang="en-US" dirty="0" smtClean="0"/>
              <a:t>Minimized impact to the extent possible</a:t>
            </a:r>
          </a:p>
          <a:p>
            <a:r>
              <a:rPr lang="en-US" dirty="0" smtClean="0"/>
              <a:t>Refurbished/New Data Center</a:t>
            </a:r>
          </a:p>
          <a:p>
            <a:pPr lvl="1"/>
            <a:r>
              <a:rPr lang="en-US" dirty="0"/>
              <a:t>Power Usage Effectiveness (PUE) &lt;= </a:t>
            </a:r>
            <a:r>
              <a:rPr lang="en-US" dirty="0" smtClean="0"/>
              <a:t>1.4</a:t>
            </a:r>
          </a:p>
          <a:p>
            <a:pPr lvl="1"/>
            <a:r>
              <a:rPr lang="en-US" dirty="0" smtClean="0"/>
              <a:t>Minimized impacts of Central Computing move</a:t>
            </a:r>
          </a:p>
          <a:p>
            <a:r>
              <a:rPr lang="en-US" dirty="0" smtClean="0"/>
              <a:t>Conducted IT service survey</a:t>
            </a:r>
          </a:p>
          <a:p>
            <a:pPr lvl="1"/>
            <a:r>
              <a:rPr lang="en-US" i="1" dirty="0" smtClean="0"/>
              <a:t>Calls </a:t>
            </a:r>
            <a:r>
              <a:rPr lang="en-US" i="1" dirty="0"/>
              <a:t>for more engagement/collaboration</a:t>
            </a:r>
            <a:br>
              <a:rPr lang="en-US" i="1" dirty="0"/>
            </a:br>
            <a:r>
              <a:rPr lang="en-US" i="1" dirty="0"/>
              <a:t>between IT &amp; </a:t>
            </a:r>
            <a:r>
              <a:rPr lang="en-US" i="1" dirty="0" smtClean="0"/>
              <a:t>Physics</a:t>
            </a:r>
          </a:p>
          <a:p>
            <a:r>
              <a:rPr lang="en-US" dirty="0" err="1" smtClean="0"/>
              <a:t>Eduroam</a:t>
            </a:r>
            <a:r>
              <a:rPr lang="en-US" dirty="0" smtClean="0"/>
              <a:t> deployed at </a:t>
            </a:r>
            <a:r>
              <a:rPr lang="en-US" dirty="0" err="1" smtClean="0"/>
              <a:t>Jlab</a:t>
            </a:r>
            <a:endParaRPr lang="en-US" dirty="0"/>
          </a:p>
          <a:p>
            <a:r>
              <a:rPr lang="en-US" dirty="0" smtClean="0"/>
              <a:t>Amazon Web Services—billing in place </a:t>
            </a:r>
          </a:p>
          <a:p>
            <a:r>
              <a:rPr lang="en-US" dirty="0" smtClean="0"/>
              <a:t>PAC proposal submission streamlined</a:t>
            </a:r>
          </a:p>
          <a:p>
            <a:r>
              <a:rPr lang="en-US" dirty="0" smtClean="0">
                <a:hlinkClick r:id="rId2"/>
              </a:rPr>
              <a:t>Interactive Map of Jlab Users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493134" y="3610930"/>
            <a:ext cx="2244760" cy="1227770"/>
            <a:chOff x="6858000" y="4356420"/>
            <a:chExt cx="1934085" cy="999170"/>
          </a:xfrm>
        </p:grpSpPr>
        <p:sp>
          <p:nvSpPr>
            <p:cNvPr id="7" name="Rectangle 6"/>
            <p:cNvSpPr/>
            <p:nvPr/>
          </p:nvSpPr>
          <p:spPr bwMode="auto">
            <a:xfrm>
              <a:off x="6858000" y="4356420"/>
              <a:ext cx="1934085" cy="99917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1" y="4356420"/>
              <a:ext cx="1934084" cy="99917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5181600"/>
            <a:ext cx="2603500" cy="1147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29" y="869572"/>
            <a:ext cx="2904571" cy="21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Broader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257800"/>
          </a:xfrm>
        </p:spPr>
        <p:txBody>
          <a:bodyPr>
            <a:normAutofit/>
          </a:bodyPr>
          <a:lstStyle/>
          <a:p>
            <a:r>
              <a:rPr lang="en-US" i="1" dirty="0" smtClean="0"/>
              <a:t>3D Nucleon Tomography </a:t>
            </a:r>
            <a:r>
              <a:rPr lang="en-US" dirty="0" smtClean="0"/>
              <a:t>Workshop in March</a:t>
            </a:r>
          </a:p>
          <a:p>
            <a:r>
              <a:rPr lang="en-US" dirty="0" smtClean="0"/>
              <a:t>Collaboration with User Group:</a:t>
            </a:r>
          </a:p>
          <a:p>
            <a:pPr lvl="1"/>
            <a:r>
              <a:rPr lang="en-US" dirty="0" smtClean="0"/>
              <a:t>Software Carpentry Workshop May 17 - May 19</a:t>
            </a:r>
          </a:p>
          <a:p>
            <a:r>
              <a:rPr lang="en-US" i="1" dirty="0" smtClean="0"/>
              <a:t>Future </a:t>
            </a:r>
            <a:r>
              <a:rPr lang="en-US" i="1" dirty="0"/>
              <a:t>Trends In Nuclear Physics Computing </a:t>
            </a:r>
            <a:r>
              <a:rPr lang="en-US" dirty="0"/>
              <a:t>in </a:t>
            </a:r>
            <a:r>
              <a:rPr lang="en-US" dirty="0" smtClean="0"/>
              <a:t>May</a:t>
            </a:r>
          </a:p>
          <a:p>
            <a:r>
              <a:rPr lang="en-US" dirty="0" smtClean="0"/>
              <a:t>IT and Physics </a:t>
            </a:r>
            <a:r>
              <a:rPr lang="en-US" dirty="0" smtClean="0"/>
              <a:t>organize</a:t>
            </a:r>
            <a:r>
              <a:rPr lang="en-US" dirty="0" smtClean="0"/>
              <a:t> </a:t>
            </a:r>
            <a:r>
              <a:rPr lang="en-US" dirty="0" smtClean="0"/>
              <a:t>a computing round table to discuss common topics</a:t>
            </a:r>
          </a:p>
          <a:p>
            <a:pPr lvl="1"/>
            <a:r>
              <a:rPr lang="en-US" dirty="0" smtClean="0"/>
              <a:t>Thank you for your attendance and support</a:t>
            </a:r>
          </a:p>
          <a:p>
            <a:r>
              <a:rPr lang="en-US" dirty="0" smtClean="0"/>
              <a:t>S&amp;T review</a:t>
            </a:r>
          </a:p>
          <a:p>
            <a:pPr lvl="1"/>
            <a:r>
              <a:rPr lang="en-US" dirty="0" smtClean="0"/>
              <a:t>Computing featured at the review, received recommendations  </a:t>
            </a:r>
          </a:p>
          <a:p>
            <a:r>
              <a:rPr lang="en-US" dirty="0" smtClean="0"/>
              <a:t>Positive comments from DOE based on lab input</a:t>
            </a:r>
          </a:p>
          <a:p>
            <a:pPr marL="40005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Signs that the Lab is starting to view Computing and Computation in an different light.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41767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23085</TotalTime>
  <Words>113</Words>
  <Application>Microsoft Macintosh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ＭＳ Ｐゴシック</vt:lpstr>
      <vt:lpstr>Times</vt:lpstr>
      <vt:lpstr>Arial</vt:lpstr>
      <vt:lpstr>JLab_PowerPoint1</vt:lpstr>
      <vt:lpstr>2017 IT</vt:lpstr>
      <vt:lpstr> Broader Engagement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Division</dc:title>
  <dc:creator>Roy Whitney</dc:creator>
  <cp:lastModifiedBy>Amber Boehnlein</cp:lastModifiedBy>
  <cp:revision>262</cp:revision>
  <cp:lastPrinted>2017-12-04T20:17:06Z</cp:lastPrinted>
  <dcterms:created xsi:type="dcterms:W3CDTF">2010-08-09T13:46:45Z</dcterms:created>
  <dcterms:modified xsi:type="dcterms:W3CDTF">2017-12-05T14:08:06Z</dcterms:modified>
</cp:coreProperties>
</file>