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17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AB053-99BE-468B-8C18-526A833BD462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D3F8E-0D41-4426-8A05-431B8DCFC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344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AB053-99BE-468B-8C18-526A833BD462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D3F8E-0D41-4426-8A05-431B8DCFC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137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AB053-99BE-468B-8C18-526A833BD462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D3F8E-0D41-4426-8A05-431B8DCFC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48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AB053-99BE-468B-8C18-526A833BD462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D3F8E-0D41-4426-8A05-431B8DCFC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583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AB053-99BE-468B-8C18-526A833BD462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D3F8E-0D41-4426-8A05-431B8DCFC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174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AB053-99BE-468B-8C18-526A833BD462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D3F8E-0D41-4426-8A05-431B8DCFC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265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AB053-99BE-468B-8C18-526A833BD462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D3F8E-0D41-4426-8A05-431B8DCFC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463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AB053-99BE-468B-8C18-526A833BD462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D3F8E-0D41-4426-8A05-431B8DCFC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82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AB053-99BE-468B-8C18-526A833BD462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D3F8E-0D41-4426-8A05-431B8DCFC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137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AB053-99BE-468B-8C18-526A833BD462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D3F8E-0D41-4426-8A05-431B8DCFC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579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AB053-99BE-468B-8C18-526A833BD462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D3F8E-0D41-4426-8A05-431B8DCFC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863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AB053-99BE-468B-8C18-526A833BD462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D3F8E-0D41-4426-8A05-431B8DCFC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893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2130425"/>
            <a:ext cx="8839200" cy="1470025"/>
          </a:xfrm>
        </p:spPr>
        <p:txBody>
          <a:bodyPr>
            <a:normAutofit/>
          </a:bodyPr>
          <a:lstStyle/>
          <a:p>
            <a:r>
              <a:rPr lang="en-US" b="1" dirty="0" smtClean="0"/>
              <a:t>Design and Implementation of New Cleanroom for Tunnel Work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04452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153400" cy="20574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Currently in use for the last 2.5 decades at JLAB are the 4 </a:t>
            </a:r>
            <a:r>
              <a:rPr lang="en-US" sz="2800" dirty="0" err="1" smtClean="0"/>
              <a:t>ft</a:t>
            </a:r>
            <a:r>
              <a:rPr lang="en-US" sz="2800" dirty="0" smtClean="0"/>
              <a:t> x 2 </a:t>
            </a:r>
            <a:r>
              <a:rPr lang="en-US" sz="2800" dirty="0" err="1" smtClean="0"/>
              <a:t>ft</a:t>
            </a:r>
            <a:r>
              <a:rPr lang="en-US" sz="2800" dirty="0" smtClean="0"/>
              <a:t> Portable  Laminar flow module which are 0.3 micron, 708 CFM, 100 FPM velocity, 99.99 Efficiency and Filter class K according to the manufacturer (Clean Air Products). </a:t>
            </a:r>
          </a:p>
          <a:p>
            <a:pPr marL="0" indent="0">
              <a:buNone/>
            </a:pPr>
            <a:endParaRPr lang="en-US" sz="1600" dirty="0" smtClean="0"/>
          </a:p>
          <a:p>
            <a:endParaRPr lang="en-US" sz="1600" dirty="0"/>
          </a:p>
          <a:p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2895600"/>
            <a:ext cx="8900342" cy="364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994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60279"/>
            <a:ext cx="9067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 the Past we used this set-up of Laminar Flow Hood that hung from the cable tray and the plastic curtains were taped around the girder to expose the beam line.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498" y="1645274"/>
            <a:ext cx="6650804" cy="498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207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"/>
            <a:ext cx="8915400" cy="66294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dirty="0" smtClean="0"/>
              <a:t>In order to improve on portable cleanroom vacuum beam line hook-ups it was determined that we needed to have a gowning-out and tool set-up area within the cleanroom enclosure. 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We did this by using two laminar flow hood modules, one for the gowning and tool set-up area and one covering the warm region beam line girder which is between two adjacent Cryomodules.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Both areas are connected via a plastic curtain partition. The flow hood over the warm region girder sits lower to fit under the cable tray where the Technician will perform the work kneeling.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The floor is covered and taped in plastic sheets and the walls and all surfaces are cleaned using SRF Procedures etc.</a:t>
            </a:r>
          </a:p>
          <a:p>
            <a:endParaRPr lang="en-US" sz="16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78240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80472"/>
            <a:ext cx="3505200" cy="622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945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553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Dimensions of the Flow hood</a:t>
            </a:r>
          </a:p>
          <a:p>
            <a:pPr marL="0" indent="0">
              <a:buNone/>
            </a:pPr>
            <a:r>
              <a:rPr lang="en-US" dirty="0" smtClean="0"/>
              <a:t>Large side 65”H x 40”W x 50”L</a:t>
            </a:r>
          </a:p>
          <a:p>
            <a:pPr marL="0" indent="0">
              <a:buNone/>
            </a:pPr>
            <a:r>
              <a:rPr lang="en-US" dirty="0" smtClean="0"/>
              <a:t>Small side perpendicular to larger side</a:t>
            </a:r>
          </a:p>
          <a:p>
            <a:pPr marL="0" indent="0">
              <a:buNone/>
            </a:pPr>
            <a:r>
              <a:rPr lang="en-US" dirty="0" smtClean="0"/>
              <a:t>54”H x 36”W x 40”L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Tunnel from Wall to Waveguide is 68” Wide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9356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2910</TotalTime>
  <Words>151</Words>
  <Application>Microsoft Office PowerPoint</Application>
  <PresentationFormat>On-screen Show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Design and Implementation of New Cleanroom for Tunnel Work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and Implementation of New Cleanroom for Tunnel Work</dc:title>
  <dc:creator>John Heckman</dc:creator>
  <cp:lastModifiedBy>John Heckman</cp:lastModifiedBy>
  <cp:revision>8</cp:revision>
  <dcterms:created xsi:type="dcterms:W3CDTF">2016-09-07T13:22:14Z</dcterms:created>
  <dcterms:modified xsi:type="dcterms:W3CDTF">2016-09-09T13:52:25Z</dcterms:modified>
</cp:coreProperties>
</file>