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7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5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9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3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4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4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3BB6-CACE-4FB6-827C-F128366D740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5A5E-463A-4199-B0FB-1C6B4C2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23" y="274046"/>
            <a:ext cx="8687553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6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23" y="274046"/>
            <a:ext cx="8687553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5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Drury</dc:creator>
  <cp:lastModifiedBy>Michael Drury</cp:lastModifiedBy>
  <cp:revision>1</cp:revision>
  <dcterms:created xsi:type="dcterms:W3CDTF">2016-09-12T15:05:52Z</dcterms:created>
  <dcterms:modified xsi:type="dcterms:W3CDTF">2016-09-12T15:07:04Z</dcterms:modified>
</cp:coreProperties>
</file>