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7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5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2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8C30-A232-4E89-ADA5-E92AC7E71A5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DFB6-B268-4F42-9367-C05D8722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LTB in N2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Pashupati</a:t>
            </a:r>
            <a:r>
              <a:rPr lang="en-US" dirty="0" smtClean="0"/>
              <a:t> </a:t>
            </a:r>
            <a:r>
              <a:rPr lang="en-US" dirty="0" err="1" smtClean="0"/>
              <a:t>Dhakal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9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120C/48hrs bake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83923"/>
            <a:ext cx="7024688" cy="567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1676400"/>
            <a:ext cx="24550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Q-change &lt;30 MV/m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1964293"/>
            <a:ext cx="1545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FG, RRR ~ 250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120C/48hrs bake @ 25 </a:t>
            </a:r>
            <a:r>
              <a:rPr lang="en-US" dirty="0" err="1" smtClean="0"/>
              <a:t>mTorr</a:t>
            </a:r>
            <a:r>
              <a:rPr lang="en-US" dirty="0" smtClean="0"/>
              <a:t> N2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9225"/>
            <a:ext cx="656331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4724400"/>
            <a:ext cx="34524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~ 25% Q improvement at 30 MV/m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9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120C/48hrs bake @ 25 </a:t>
            </a:r>
            <a:r>
              <a:rPr lang="en-US" dirty="0" err="1" smtClean="0"/>
              <a:t>mTorr</a:t>
            </a:r>
            <a:r>
              <a:rPr lang="en-US" dirty="0" smtClean="0"/>
              <a:t> N2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28697"/>
            <a:ext cx="7162800" cy="575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1524000"/>
            <a:ext cx="364490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Q-improvement @ 30MV</a:t>
            </a:r>
          </a:p>
          <a:p>
            <a:r>
              <a:rPr lang="en-US" dirty="0" smtClean="0"/>
              <a:t>Factor of 2 improvement @ 18MV/m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6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LTB in N2 works</a:t>
            </a:r>
          </a:p>
          <a:p>
            <a:r>
              <a:rPr lang="en-US" dirty="0" smtClean="0"/>
              <a:t>Why? What is the mechanism? </a:t>
            </a:r>
          </a:p>
          <a:p>
            <a:r>
              <a:rPr lang="en-US" dirty="0" smtClean="0"/>
              <a:t>Does N2 diffuse? Infuse? Or is it just a surface impurity effect.</a:t>
            </a:r>
          </a:p>
          <a:p>
            <a:r>
              <a:rPr lang="en-US" dirty="0" smtClean="0"/>
              <a:t>Sample study underway.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LTB in N2</vt:lpstr>
      <vt:lpstr>120C/48hrs bake</vt:lpstr>
      <vt:lpstr>120C/48hrs bake @ 25 mTorr N2</vt:lpstr>
      <vt:lpstr>120C/48hrs bake @ 25 mTorr N2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LTB in N2</dc:title>
  <dc:creator>Pashupati Dhakal</dc:creator>
  <cp:lastModifiedBy>Pashupati Dhakal</cp:lastModifiedBy>
  <cp:revision>3</cp:revision>
  <dcterms:created xsi:type="dcterms:W3CDTF">2016-10-31T16:57:18Z</dcterms:created>
  <dcterms:modified xsi:type="dcterms:W3CDTF">2016-10-31T17:20:23Z</dcterms:modified>
</cp:coreProperties>
</file>