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6" r:id="rId2"/>
    <p:sldId id="454" r:id="rId3"/>
    <p:sldId id="421" r:id="rId4"/>
    <p:sldId id="432" r:id="rId5"/>
    <p:sldId id="431" r:id="rId6"/>
    <p:sldId id="434" r:id="rId7"/>
    <p:sldId id="437" r:id="rId8"/>
    <p:sldId id="445" r:id="rId9"/>
    <p:sldId id="447" r:id="rId10"/>
    <p:sldId id="449" r:id="rId11"/>
    <p:sldId id="459" r:id="rId12"/>
    <p:sldId id="461" r:id="rId13"/>
    <p:sldId id="452" r:id="rId14"/>
    <p:sldId id="450" r:id="rId15"/>
    <p:sldId id="458" r:id="rId16"/>
    <p:sldId id="455" r:id="rId17"/>
    <p:sldId id="457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938B5E-B7F1-498F-AADE-D698D6A8F2ED}">
          <p14:sldIdLst>
            <p14:sldId id="326"/>
            <p14:sldId id="454"/>
            <p14:sldId id="421"/>
            <p14:sldId id="432"/>
            <p14:sldId id="431"/>
            <p14:sldId id="434"/>
            <p14:sldId id="437"/>
            <p14:sldId id="445"/>
            <p14:sldId id="447"/>
            <p14:sldId id="449"/>
            <p14:sldId id="459"/>
            <p14:sldId id="461"/>
            <p14:sldId id="452"/>
            <p14:sldId id="450"/>
            <p14:sldId id="458"/>
            <p14:sldId id="455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dan" initials="j" lastIdx="2" clrIdx="0"/>
  <p:cmAuthor id="1" name="physics" initials="p" lastIdx="1" clrIdx="1">
    <p:extLst>
      <p:ext uri="{19B8F6BF-5375-455C-9EA6-DF929625EA0E}">
        <p15:presenceInfo xmlns:p15="http://schemas.microsoft.com/office/powerpoint/2012/main" userId="physi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009E47"/>
    <a:srgbClr val="008BBC"/>
    <a:srgbClr val="F907DC"/>
    <a:srgbClr val="CC3300"/>
    <a:srgbClr val="FFFF66"/>
    <a:srgbClr val="FF3300"/>
    <a:srgbClr val="FF9900"/>
    <a:srgbClr val="F89108"/>
    <a:srgbClr val="BEC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203" autoAdjust="0"/>
  </p:normalViewPr>
  <p:slideViewPr>
    <p:cSldViewPr>
      <p:cViewPr>
        <p:scale>
          <a:sx n="90" d="100"/>
          <a:sy n="90" d="100"/>
        </p:scale>
        <p:origin x="828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SkyDrive\Latex-Oral%20qual\Presentation\420nm_pos4_5expt_y35_100W%20with%20Cl2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3f68a62ff227a9c/Latex-Oral%20qual/Presentation/420nm_pos4_y35_100W%20pure%20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err="1" smtClean="0"/>
              <a:t>Ar</a:t>
            </a:r>
            <a:r>
              <a:rPr lang="en-US" baseline="0" dirty="0" smtClean="0"/>
              <a:t>/Cl</a:t>
            </a:r>
            <a:r>
              <a:rPr lang="en-US" baseline="-25000" dirty="0" smtClean="0"/>
              <a:t>2</a:t>
            </a:r>
            <a:r>
              <a:rPr lang="en-US" baseline="0" dirty="0" smtClean="0"/>
              <a:t>: </a:t>
            </a:r>
            <a:r>
              <a:rPr lang="en-US" baseline="0" dirty="0" smtClean="0">
                <a:solidFill>
                  <a:srgbClr val="35D15A"/>
                </a:solidFill>
              </a:rPr>
              <a:t>Electronegative </a:t>
            </a:r>
            <a:r>
              <a:rPr lang="en-US" baseline="0" dirty="0" smtClean="0"/>
              <a:t>Discharge</a:t>
            </a:r>
            <a:endParaRPr lang="en-US" baseline="-25000" dirty="0"/>
          </a:p>
        </c:rich>
      </c:tx>
      <c:layout>
        <c:manualLayout>
          <c:xMode val="edge"/>
          <c:yMode val="edge"/>
          <c:x val="0.23549935726187143"/>
          <c:y val="3.44827586206896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'420nm_pos4_5expt_y35_100W with '!$A$1:$A$2048</c:f>
              <c:numCache>
                <c:formatCode>General</c:formatCode>
                <c:ptCount val="20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</c:numCache>
            </c:numRef>
          </c:xVal>
          <c:yVal>
            <c:numRef>
              <c:f>'420nm_pos4_5expt_y35_100W with '!$B$1:$B$2048</c:f>
              <c:numCache>
                <c:formatCode>General</c:formatCode>
                <c:ptCount val="2048"/>
                <c:pt idx="0">
                  <c:v>112</c:v>
                </c:pt>
                <c:pt idx="1">
                  <c:v>100</c:v>
                </c:pt>
                <c:pt idx="2">
                  <c:v>92</c:v>
                </c:pt>
                <c:pt idx="3">
                  <c:v>6</c:v>
                </c:pt>
                <c:pt idx="4">
                  <c:v>155</c:v>
                </c:pt>
                <c:pt idx="5">
                  <c:v>65</c:v>
                </c:pt>
                <c:pt idx="6">
                  <c:v>89</c:v>
                </c:pt>
                <c:pt idx="7">
                  <c:v>129</c:v>
                </c:pt>
                <c:pt idx="8">
                  <c:v>89</c:v>
                </c:pt>
                <c:pt idx="9">
                  <c:v>44</c:v>
                </c:pt>
                <c:pt idx="10">
                  <c:v>155</c:v>
                </c:pt>
                <c:pt idx="11">
                  <c:v>87</c:v>
                </c:pt>
                <c:pt idx="12">
                  <c:v>121</c:v>
                </c:pt>
                <c:pt idx="13">
                  <c:v>98</c:v>
                </c:pt>
                <c:pt idx="14">
                  <c:v>92</c:v>
                </c:pt>
                <c:pt idx="15">
                  <c:v>108</c:v>
                </c:pt>
                <c:pt idx="16">
                  <c:v>99</c:v>
                </c:pt>
                <c:pt idx="17">
                  <c:v>64</c:v>
                </c:pt>
                <c:pt idx="18">
                  <c:v>115</c:v>
                </c:pt>
                <c:pt idx="19">
                  <c:v>151</c:v>
                </c:pt>
                <c:pt idx="20">
                  <c:v>0</c:v>
                </c:pt>
                <c:pt idx="21">
                  <c:v>161</c:v>
                </c:pt>
                <c:pt idx="22">
                  <c:v>95</c:v>
                </c:pt>
                <c:pt idx="23">
                  <c:v>117</c:v>
                </c:pt>
                <c:pt idx="24">
                  <c:v>91</c:v>
                </c:pt>
                <c:pt idx="25">
                  <c:v>112</c:v>
                </c:pt>
                <c:pt idx="26">
                  <c:v>78</c:v>
                </c:pt>
                <c:pt idx="27">
                  <c:v>122</c:v>
                </c:pt>
                <c:pt idx="28">
                  <c:v>116</c:v>
                </c:pt>
                <c:pt idx="29">
                  <c:v>92</c:v>
                </c:pt>
                <c:pt idx="30">
                  <c:v>102</c:v>
                </c:pt>
                <c:pt idx="31">
                  <c:v>131</c:v>
                </c:pt>
                <c:pt idx="32">
                  <c:v>47</c:v>
                </c:pt>
                <c:pt idx="33">
                  <c:v>124</c:v>
                </c:pt>
                <c:pt idx="34">
                  <c:v>120</c:v>
                </c:pt>
                <c:pt idx="35">
                  <c:v>73</c:v>
                </c:pt>
                <c:pt idx="36">
                  <c:v>49</c:v>
                </c:pt>
                <c:pt idx="37">
                  <c:v>185</c:v>
                </c:pt>
                <c:pt idx="38">
                  <c:v>64</c:v>
                </c:pt>
                <c:pt idx="39">
                  <c:v>83</c:v>
                </c:pt>
                <c:pt idx="40">
                  <c:v>80</c:v>
                </c:pt>
                <c:pt idx="41">
                  <c:v>133</c:v>
                </c:pt>
                <c:pt idx="42">
                  <c:v>108</c:v>
                </c:pt>
                <c:pt idx="43">
                  <c:v>79</c:v>
                </c:pt>
                <c:pt idx="44">
                  <c:v>79</c:v>
                </c:pt>
                <c:pt idx="45">
                  <c:v>138</c:v>
                </c:pt>
                <c:pt idx="46">
                  <c:v>73</c:v>
                </c:pt>
                <c:pt idx="47">
                  <c:v>82</c:v>
                </c:pt>
                <c:pt idx="48">
                  <c:v>123</c:v>
                </c:pt>
                <c:pt idx="49">
                  <c:v>90</c:v>
                </c:pt>
                <c:pt idx="50">
                  <c:v>111</c:v>
                </c:pt>
                <c:pt idx="51">
                  <c:v>127</c:v>
                </c:pt>
                <c:pt idx="52">
                  <c:v>111</c:v>
                </c:pt>
                <c:pt idx="53">
                  <c:v>135</c:v>
                </c:pt>
                <c:pt idx="54">
                  <c:v>70</c:v>
                </c:pt>
                <c:pt idx="55">
                  <c:v>116</c:v>
                </c:pt>
                <c:pt idx="56">
                  <c:v>94</c:v>
                </c:pt>
                <c:pt idx="57">
                  <c:v>89</c:v>
                </c:pt>
                <c:pt idx="58">
                  <c:v>123</c:v>
                </c:pt>
                <c:pt idx="59">
                  <c:v>96</c:v>
                </c:pt>
                <c:pt idx="60">
                  <c:v>69</c:v>
                </c:pt>
                <c:pt idx="61">
                  <c:v>102</c:v>
                </c:pt>
                <c:pt idx="62">
                  <c:v>74</c:v>
                </c:pt>
                <c:pt idx="63">
                  <c:v>85</c:v>
                </c:pt>
                <c:pt idx="64">
                  <c:v>100</c:v>
                </c:pt>
                <c:pt idx="65">
                  <c:v>93</c:v>
                </c:pt>
                <c:pt idx="66">
                  <c:v>116</c:v>
                </c:pt>
                <c:pt idx="67">
                  <c:v>82</c:v>
                </c:pt>
                <c:pt idx="68">
                  <c:v>75</c:v>
                </c:pt>
                <c:pt idx="69">
                  <c:v>123</c:v>
                </c:pt>
                <c:pt idx="70">
                  <c:v>139</c:v>
                </c:pt>
                <c:pt idx="71">
                  <c:v>75</c:v>
                </c:pt>
                <c:pt idx="72">
                  <c:v>79</c:v>
                </c:pt>
                <c:pt idx="73">
                  <c:v>104</c:v>
                </c:pt>
                <c:pt idx="74">
                  <c:v>134</c:v>
                </c:pt>
                <c:pt idx="75">
                  <c:v>65</c:v>
                </c:pt>
                <c:pt idx="76">
                  <c:v>89</c:v>
                </c:pt>
                <c:pt idx="77">
                  <c:v>111</c:v>
                </c:pt>
                <c:pt idx="78">
                  <c:v>66</c:v>
                </c:pt>
                <c:pt idx="79">
                  <c:v>144</c:v>
                </c:pt>
                <c:pt idx="80">
                  <c:v>76</c:v>
                </c:pt>
                <c:pt idx="81">
                  <c:v>110</c:v>
                </c:pt>
                <c:pt idx="82">
                  <c:v>76</c:v>
                </c:pt>
                <c:pt idx="83">
                  <c:v>98</c:v>
                </c:pt>
                <c:pt idx="84">
                  <c:v>127</c:v>
                </c:pt>
                <c:pt idx="85">
                  <c:v>77</c:v>
                </c:pt>
                <c:pt idx="86">
                  <c:v>98</c:v>
                </c:pt>
                <c:pt idx="87">
                  <c:v>122</c:v>
                </c:pt>
                <c:pt idx="88">
                  <c:v>90</c:v>
                </c:pt>
                <c:pt idx="89">
                  <c:v>82</c:v>
                </c:pt>
                <c:pt idx="90">
                  <c:v>89</c:v>
                </c:pt>
                <c:pt idx="91">
                  <c:v>115</c:v>
                </c:pt>
                <c:pt idx="92">
                  <c:v>75</c:v>
                </c:pt>
                <c:pt idx="93">
                  <c:v>112</c:v>
                </c:pt>
                <c:pt idx="94">
                  <c:v>127</c:v>
                </c:pt>
                <c:pt idx="95">
                  <c:v>96</c:v>
                </c:pt>
                <c:pt idx="96">
                  <c:v>82</c:v>
                </c:pt>
                <c:pt idx="97">
                  <c:v>105</c:v>
                </c:pt>
                <c:pt idx="98">
                  <c:v>69</c:v>
                </c:pt>
                <c:pt idx="99">
                  <c:v>101</c:v>
                </c:pt>
                <c:pt idx="100">
                  <c:v>87</c:v>
                </c:pt>
                <c:pt idx="101">
                  <c:v>113</c:v>
                </c:pt>
                <c:pt idx="102">
                  <c:v>72</c:v>
                </c:pt>
                <c:pt idx="103">
                  <c:v>135</c:v>
                </c:pt>
                <c:pt idx="104">
                  <c:v>104</c:v>
                </c:pt>
                <c:pt idx="105">
                  <c:v>99</c:v>
                </c:pt>
                <c:pt idx="106">
                  <c:v>87</c:v>
                </c:pt>
                <c:pt idx="107">
                  <c:v>113</c:v>
                </c:pt>
                <c:pt idx="108">
                  <c:v>125</c:v>
                </c:pt>
                <c:pt idx="109">
                  <c:v>81</c:v>
                </c:pt>
                <c:pt idx="110">
                  <c:v>117</c:v>
                </c:pt>
                <c:pt idx="111">
                  <c:v>88</c:v>
                </c:pt>
                <c:pt idx="112">
                  <c:v>98</c:v>
                </c:pt>
                <c:pt idx="113">
                  <c:v>76</c:v>
                </c:pt>
                <c:pt idx="114">
                  <c:v>113</c:v>
                </c:pt>
                <c:pt idx="115">
                  <c:v>104</c:v>
                </c:pt>
                <c:pt idx="116">
                  <c:v>115</c:v>
                </c:pt>
                <c:pt idx="117">
                  <c:v>101</c:v>
                </c:pt>
                <c:pt idx="118">
                  <c:v>87</c:v>
                </c:pt>
                <c:pt idx="119">
                  <c:v>86</c:v>
                </c:pt>
                <c:pt idx="120">
                  <c:v>106</c:v>
                </c:pt>
                <c:pt idx="121">
                  <c:v>93</c:v>
                </c:pt>
                <c:pt idx="122">
                  <c:v>85</c:v>
                </c:pt>
                <c:pt idx="123">
                  <c:v>113</c:v>
                </c:pt>
                <c:pt idx="124">
                  <c:v>73</c:v>
                </c:pt>
                <c:pt idx="125">
                  <c:v>93</c:v>
                </c:pt>
                <c:pt idx="126">
                  <c:v>114</c:v>
                </c:pt>
                <c:pt idx="127">
                  <c:v>85</c:v>
                </c:pt>
                <c:pt idx="128">
                  <c:v>56</c:v>
                </c:pt>
                <c:pt idx="129">
                  <c:v>134</c:v>
                </c:pt>
                <c:pt idx="130">
                  <c:v>92</c:v>
                </c:pt>
                <c:pt idx="131">
                  <c:v>99</c:v>
                </c:pt>
                <c:pt idx="132">
                  <c:v>96</c:v>
                </c:pt>
                <c:pt idx="133">
                  <c:v>74</c:v>
                </c:pt>
                <c:pt idx="134">
                  <c:v>95</c:v>
                </c:pt>
                <c:pt idx="135">
                  <c:v>89</c:v>
                </c:pt>
                <c:pt idx="136">
                  <c:v>108</c:v>
                </c:pt>
                <c:pt idx="137">
                  <c:v>135</c:v>
                </c:pt>
                <c:pt idx="138">
                  <c:v>69</c:v>
                </c:pt>
                <c:pt idx="139">
                  <c:v>89</c:v>
                </c:pt>
                <c:pt idx="140">
                  <c:v>109</c:v>
                </c:pt>
                <c:pt idx="141">
                  <c:v>93</c:v>
                </c:pt>
                <c:pt idx="142">
                  <c:v>69</c:v>
                </c:pt>
                <c:pt idx="143">
                  <c:v>92</c:v>
                </c:pt>
                <c:pt idx="144">
                  <c:v>119</c:v>
                </c:pt>
                <c:pt idx="145">
                  <c:v>71</c:v>
                </c:pt>
                <c:pt idx="146">
                  <c:v>97</c:v>
                </c:pt>
                <c:pt idx="147">
                  <c:v>105</c:v>
                </c:pt>
                <c:pt idx="148">
                  <c:v>102</c:v>
                </c:pt>
                <c:pt idx="149">
                  <c:v>107</c:v>
                </c:pt>
                <c:pt idx="150">
                  <c:v>95</c:v>
                </c:pt>
                <c:pt idx="151">
                  <c:v>88</c:v>
                </c:pt>
                <c:pt idx="152">
                  <c:v>65</c:v>
                </c:pt>
                <c:pt idx="153">
                  <c:v>96</c:v>
                </c:pt>
                <c:pt idx="154">
                  <c:v>97</c:v>
                </c:pt>
                <c:pt idx="155">
                  <c:v>88</c:v>
                </c:pt>
                <c:pt idx="156">
                  <c:v>96</c:v>
                </c:pt>
                <c:pt idx="157">
                  <c:v>106</c:v>
                </c:pt>
                <c:pt idx="158">
                  <c:v>94</c:v>
                </c:pt>
                <c:pt idx="159">
                  <c:v>98</c:v>
                </c:pt>
                <c:pt idx="160">
                  <c:v>82</c:v>
                </c:pt>
                <c:pt idx="161">
                  <c:v>103</c:v>
                </c:pt>
                <c:pt idx="162">
                  <c:v>118</c:v>
                </c:pt>
                <c:pt idx="163">
                  <c:v>83</c:v>
                </c:pt>
                <c:pt idx="164">
                  <c:v>115</c:v>
                </c:pt>
                <c:pt idx="165">
                  <c:v>69</c:v>
                </c:pt>
                <c:pt idx="166">
                  <c:v>97</c:v>
                </c:pt>
                <c:pt idx="167">
                  <c:v>102</c:v>
                </c:pt>
                <c:pt idx="168">
                  <c:v>114</c:v>
                </c:pt>
                <c:pt idx="169">
                  <c:v>98</c:v>
                </c:pt>
                <c:pt idx="170">
                  <c:v>86</c:v>
                </c:pt>
                <c:pt idx="171">
                  <c:v>25</c:v>
                </c:pt>
                <c:pt idx="172">
                  <c:v>168</c:v>
                </c:pt>
                <c:pt idx="173">
                  <c:v>38</c:v>
                </c:pt>
                <c:pt idx="174">
                  <c:v>98</c:v>
                </c:pt>
                <c:pt idx="175">
                  <c:v>62</c:v>
                </c:pt>
                <c:pt idx="176">
                  <c:v>100</c:v>
                </c:pt>
                <c:pt idx="177">
                  <c:v>121</c:v>
                </c:pt>
                <c:pt idx="178">
                  <c:v>94</c:v>
                </c:pt>
                <c:pt idx="179">
                  <c:v>111</c:v>
                </c:pt>
                <c:pt idx="180">
                  <c:v>109</c:v>
                </c:pt>
                <c:pt idx="181">
                  <c:v>107</c:v>
                </c:pt>
                <c:pt idx="182">
                  <c:v>106</c:v>
                </c:pt>
                <c:pt idx="183">
                  <c:v>79</c:v>
                </c:pt>
                <c:pt idx="184">
                  <c:v>107</c:v>
                </c:pt>
                <c:pt idx="185">
                  <c:v>71</c:v>
                </c:pt>
                <c:pt idx="186">
                  <c:v>108</c:v>
                </c:pt>
                <c:pt idx="187">
                  <c:v>118</c:v>
                </c:pt>
                <c:pt idx="188">
                  <c:v>124</c:v>
                </c:pt>
                <c:pt idx="189">
                  <c:v>49</c:v>
                </c:pt>
                <c:pt idx="190">
                  <c:v>95</c:v>
                </c:pt>
                <c:pt idx="191">
                  <c:v>78</c:v>
                </c:pt>
                <c:pt idx="192">
                  <c:v>105</c:v>
                </c:pt>
                <c:pt idx="193">
                  <c:v>207</c:v>
                </c:pt>
                <c:pt idx="194">
                  <c:v>29</c:v>
                </c:pt>
                <c:pt idx="195">
                  <c:v>76</c:v>
                </c:pt>
                <c:pt idx="196">
                  <c:v>142</c:v>
                </c:pt>
                <c:pt idx="197">
                  <c:v>122</c:v>
                </c:pt>
                <c:pt idx="198">
                  <c:v>79</c:v>
                </c:pt>
                <c:pt idx="199">
                  <c:v>88</c:v>
                </c:pt>
                <c:pt idx="200">
                  <c:v>119</c:v>
                </c:pt>
                <c:pt idx="201">
                  <c:v>99</c:v>
                </c:pt>
                <c:pt idx="202">
                  <c:v>88</c:v>
                </c:pt>
                <c:pt idx="203">
                  <c:v>123</c:v>
                </c:pt>
                <c:pt idx="204">
                  <c:v>130</c:v>
                </c:pt>
                <c:pt idx="205">
                  <c:v>88</c:v>
                </c:pt>
                <c:pt idx="206">
                  <c:v>94</c:v>
                </c:pt>
                <c:pt idx="207">
                  <c:v>130</c:v>
                </c:pt>
                <c:pt idx="208">
                  <c:v>80</c:v>
                </c:pt>
                <c:pt idx="209">
                  <c:v>77</c:v>
                </c:pt>
                <c:pt idx="210">
                  <c:v>98</c:v>
                </c:pt>
                <c:pt idx="211">
                  <c:v>171</c:v>
                </c:pt>
                <c:pt idx="212">
                  <c:v>81</c:v>
                </c:pt>
                <c:pt idx="213">
                  <c:v>92</c:v>
                </c:pt>
                <c:pt idx="214">
                  <c:v>121</c:v>
                </c:pt>
                <c:pt idx="215">
                  <c:v>77</c:v>
                </c:pt>
                <c:pt idx="216">
                  <c:v>86</c:v>
                </c:pt>
                <c:pt idx="217">
                  <c:v>140</c:v>
                </c:pt>
                <c:pt idx="218">
                  <c:v>129</c:v>
                </c:pt>
                <c:pt idx="219">
                  <c:v>98</c:v>
                </c:pt>
                <c:pt idx="220">
                  <c:v>130</c:v>
                </c:pt>
                <c:pt idx="221">
                  <c:v>86</c:v>
                </c:pt>
                <c:pt idx="222">
                  <c:v>156</c:v>
                </c:pt>
                <c:pt idx="223">
                  <c:v>102</c:v>
                </c:pt>
                <c:pt idx="224">
                  <c:v>96</c:v>
                </c:pt>
                <c:pt idx="225">
                  <c:v>138</c:v>
                </c:pt>
                <c:pt idx="226">
                  <c:v>108</c:v>
                </c:pt>
                <c:pt idx="227">
                  <c:v>89</c:v>
                </c:pt>
                <c:pt idx="228">
                  <c:v>98</c:v>
                </c:pt>
                <c:pt idx="229">
                  <c:v>179</c:v>
                </c:pt>
                <c:pt idx="230">
                  <c:v>0</c:v>
                </c:pt>
                <c:pt idx="231">
                  <c:v>179</c:v>
                </c:pt>
                <c:pt idx="232">
                  <c:v>93</c:v>
                </c:pt>
                <c:pt idx="233">
                  <c:v>81</c:v>
                </c:pt>
                <c:pt idx="234">
                  <c:v>66</c:v>
                </c:pt>
                <c:pt idx="235">
                  <c:v>126</c:v>
                </c:pt>
                <c:pt idx="236">
                  <c:v>60</c:v>
                </c:pt>
                <c:pt idx="237">
                  <c:v>58</c:v>
                </c:pt>
                <c:pt idx="238">
                  <c:v>178</c:v>
                </c:pt>
                <c:pt idx="239">
                  <c:v>85</c:v>
                </c:pt>
                <c:pt idx="240">
                  <c:v>111</c:v>
                </c:pt>
                <c:pt idx="241">
                  <c:v>78</c:v>
                </c:pt>
                <c:pt idx="242">
                  <c:v>85</c:v>
                </c:pt>
                <c:pt idx="243">
                  <c:v>136</c:v>
                </c:pt>
                <c:pt idx="244">
                  <c:v>77</c:v>
                </c:pt>
                <c:pt idx="245">
                  <c:v>98</c:v>
                </c:pt>
                <c:pt idx="246">
                  <c:v>155</c:v>
                </c:pt>
                <c:pt idx="247">
                  <c:v>77</c:v>
                </c:pt>
                <c:pt idx="248">
                  <c:v>99</c:v>
                </c:pt>
                <c:pt idx="249">
                  <c:v>116</c:v>
                </c:pt>
                <c:pt idx="250">
                  <c:v>107</c:v>
                </c:pt>
                <c:pt idx="251">
                  <c:v>102</c:v>
                </c:pt>
                <c:pt idx="252">
                  <c:v>114</c:v>
                </c:pt>
                <c:pt idx="253">
                  <c:v>127</c:v>
                </c:pt>
                <c:pt idx="254">
                  <c:v>102</c:v>
                </c:pt>
                <c:pt idx="255">
                  <c:v>76</c:v>
                </c:pt>
                <c:pt idx="256">
                  <c:v>74</c:v>
                </c:pt>
                <c:pt idx="257">
                  <c:v>123</c:v>
                </c:pt>
                <c:pt idx="258">
                  <c:v>51</c:v>
                </c:pt>
                <c:pt idx="259">
                  <c:v>104</c:v>
                </c:pt>
                <c:pt idx="260">
                  <c:v>110</c:v>
                </c:pt>
                <c:pt idx="261">
                  <c:v>93</c:v>
                </c:pt>
                <c:pt idx="262">
                  <c:v>70</c:v>
                </c:pt>
                <c:pt idx="263">
                  <c:v>100</c:v>
                </c:pt>
                <c:pt idx="264">
                  <c:v>89</c:v>
                </c:pt>
                <c:pt idx="265">
                  <c:v>118</c:v>
                </c:pt>
                <c:pt idx="266">
                  <c:v>81</c:v>
                </c:pt>
                <c:pt idx="267">
                  <c:v>111</c:v>
                </c:pt>
                <c:pt idx="268">
                  <c:v>134</c:v>
                </c:pt>
                <c:pt idx="269">
                  <c:v>67</c:v>
                </c:pt>
                <c:pt idx="270">
                  <c:v>90</c:v>
                </c:pt>
                <c:pt idx="271">
                  <c:v>85</c:v>
                </c:pt>
                <c:pt idx="272">
                  <c:v>110</c:v>
                </c:pt>
                <c:pt idx="273">
                  <c:v>119</c:v>
                </c:pt>
                <c:pt idx="274">
                  <c:v>74</c:v>
                </c:pt>
                <c:pt idx="275">
                  <c:v>80</c:v>
                </c:pt>
                <c:pt idx="276">
                  <c:v>83</c:v>
                </c:pt>
                <c:pt idx="277">
                  <c:v>86</c:v>
                </c:pt>
                <c:pt idx="278">
                  <c:v>99</c:v>
                </c:pt>
                <c:pt idx="279">
                  <c:v>89</c:v>
                </c:pt>
                <c:pt idx="280">
                  <c:v>120</c:v>
                </c:pt>
                <c:pt idx="281">
                  <c:v>85</c:v>
                </c:pt>
                <c:pt idx="282">
                  <c:v>107</c:v>
                </c:pt>
                <c:pt idx="283">
                  <c:v>109</c:v>
                </c:pt>
                <c:pt idx="284">
                  <c:v>93</c:v>
                </c:pt>
                <c:pt idx="285">
                  <c:v>108</c:v>
                </c:pt>
                <c:pt idx="286">
                  <c:v>92</c:v>
                </c:pt>
                <c:pt idx="287">
                  <c:v>96</c:v>
                </c:pt>
                <c:pt idx="288">
                  <c:v>98</c:v>
                </c:pt>
                <c:pt idx="289">
                  <c:v>97</c:v>
                </c:pt>
                <c:pt idx="290">
                  <c:v>82</c:v>
                </c:pt>
                <c:pt idx="291">
                  <c:v>109</c:v>
                </c:pt>
                <c:pt idx="292">
                  <c:v>86</c:v>
                </c:pt>
                <c:pt idx="293">
                  <c:v>79</c:v>
                </c:pt>
                <c:pt idx="294">
                  <c:v>100</c:v>
                </c:pt>
                <c:pt idx="295">
                  <c:v>108</c:v>
                </c:pt>
                <c:pt idx="296">
                  <c:v>85</c:v>
                </c:pt>
                <c:pt idx="297">
                  <c:v>48</c:v>
                </c:pt>
                <c:pt idx="298">
                  <c:v>118</c:v>
                </c:pt>
                <c:pt idx="299">
                  <c:v>102</c:v>
                </c:pt>
                <c:pt idx="300">
                  <c:v>107</c:v>
                </c:pt>
                <c:pt idx="301">
                  <c:v>105</c:v>
                </c:pt>
                <c:pt idx="302">
                  <c:v>83</c:v>
                </c:pt>
                <c:pt idx="303">
                  <c:v>88</c:v>
                </c:pt>
                <c:pt idx="304">
                  <c:v>117</c:v>
                </c:pt>
                <c:pt idx="305">
                  <c:v>98</c:v>
                </c:pt>
                <c:pt idx="306">
                  <c:v>82</c:v>
                </c:pt>
                <c:pt idx="307">
                  <c:v>101</c:v>
                </c:pt>
                <c:pt idx="308">
                  <c:v>93</c:v>
                </c:pt>
                <c:pt idx="309">
                  <c:v>115</c:v>
                </c:pt>
                <c:pt idx="310">
                  <c:v>80</c:v>
                </c:pt>
                <c:pt idx="311">
                  <c:v>52</c:v>
                </c:pt>
                <c:pt idx="312">
                  <c:v>147</c:v>
                </c:pt>
                <c:pt idx="313">
                  <c:v>86</c:v>
                </c:pt>
                <c:pt idx="314">
                  <c:v>113</c:v>
                </c:pt>
                <c:pt idx="315">
                  <c:v>108</c:v>
                </c:pt>
                <c:pt idx="316">
                  <c:v>72</c:v>
                </c:pt>
                <c:pt idx="317">
                  <c:v>112</c:v>
                </c:pt>
                <c:pt idx="318">
                  <c:v>102</c:v>
                </c:pt>
                <c:pt idx="319">
                  <c:v>141</c:v>
                </c:pt>
                <c:pt idx="320">
                  <c:v>106</c:v>
                </c:pt>
                <c:pt idx="321">
                  <c:v>94</c:v>
                </c:pt>
                <c:pt idx="322">
                  <c:v>88</c:v>
                </c:pt>
                <c:pt idx="323">
                  <c:v>129</c:v>
                </c:pt>
                <c:pt idx="324">
                  <c:v>78</c:v>
                </c:pt>
                <c:pt idx="325">
                  <c:v>103</c:v>
                </c:pt>
                <c:pt idx="326">
                  <c:v>133</c:v>
                </c:pt>
                <c:pt idx="327">
                  <c:v>122</c:v>
                </c:pt>
                <c:pt idx="328">
                  <c:v>97</c:v>
                </c:pt>
                <c:pt idx="329">
                  <c:v>87</c:v>
                </c:pt>
                <c:pt idx="330">
                  <c:v>82</c:v>
                </c:pt>
                <c:pt idx="331">
                  <c:v>125</c:v>
                </c:pt>
                <c:pt idx="332">
                  <c:v>89</c:v>
                </c:pt>
                <c:pt idx="333">
                  <c:v>93</c:v>
                </c:pt>
                <c:pt idx="334">
                  <c:v>144</c:v>
                </c:pt>
                <c:pt idx="335">
                  <c:v>97</c:v>
                </c:pt>
                <c:pt idx="336">
                  <c:v>85</c:v>
                </c:pt>
                <c:pt idx="337">
                  <c:v>91</c:v>
                </c:pt>
                <c:pt idx="338">
                  <c:v>82</c:v>
                </c:pt>
                <c:pt idx="339">
                  <c:v>121</c:v>
                </c:pt>
                <c:pt idx="340">
                  <c:v>60</c:v>
                </c:pt>
                <c:pt idx="341">
                  <c:v>102</c:v>
                </c:pt>
                <c:pt idx="342">
                  <c:v>139</c:v>
                </c:pt>
                <c:pt idx="343">
                  <c:v>64</c:v>
                </c:pt>
                <c:pt idx="344">
                  <c:v>108</c:v>
                </c:pt>
                <c:pt idx="345">
                  <c:v>120</c:v>
                </c:pt>
                <c:pt idx="346">
                  <c:v>119</c:v>
                </c:pt>
                <c:pt idx="347">
                  <c:v>88</c:v>
                </c:pt>
                <c:pt idx="348">
                  <c:v>121</c:v>
                </c:pt>
                <c:pt idx="349">
                  <c:v>86</c:v>
                </c:pt>
                <c:pt idx="350">
                  <c:v>106</c:v>
                </c:pt>
                <c:pt idx="351">
                  <c:v>116</c:v>
                </c:pt>
                <c:pt idx="352">
                  <c:v>87</c:v>
                </c:pt>
                <c:pt idx="353">
                  <c:v>72</c:v>
                </c:pt>
                <c:pt idx="354">
                  <c:v>124</c:v>
                </c:pt>
                <c:pt idx="355">
                  <c:v>73</c:v>
                </c:pt>
                <c:pt idx="356">
                  <c:v>95</c:v>
                </c:pt>
                <c:pt idx="357">
                  <c:v>105</c:v>
                </c:pt>
                <c:pt idx="358">
                  <c:v>96</c:v>
                </c:pt>
                <c:pt idx="359">
                  <c:v>131</c:v>
                </c:pt>
                <c:pt idx="360">
                  <c:v>110</c:v>
                </c:pt>
                <c:pt idx="361">
                  <c:v>73</c:v>
                </c:pt>
                <c:pt idx="362">
                  <c:v>94</c:v>
                </c:pt>
                <c:pt idx="363">
                  <c:v>98</c:v>
                </c:pt>
                <c:pt idx="364">
                  <c:v>98</c:v>
                </c:pt>
                <c:pt idx="365">
                  <c:v>88</c:v>
                </c:pt>
                <c:pt idx="366">
                  <c:v>126</c:v>
                </c:pt>
                <c:pt idx="367">
                  <c:v>81</c:v>
                </c:pt>
                <c:pt idx="368">
                  <c:v>88</c:v>
                </c:pt>
                <c:pt idx="369">
                  <c:v>131</c:v>
                </c:pt>
                <c:pt idx="370">
                  <c:v>0</c:v>
                </c:pt>
                <c:pt idx="371">
                  <c:v>199</c:v>
                </c:pt>
                <c:pt idx="372">
                  <c:v>96</c:v>
                </c:pt>
                <c:pt idx="373">
                  <c:v>145</c:v>
                </c:pt>
                <c:pt idx="374">
                  <c:v>91</c:v>
                </c:pt>
                <c:pt idx="375">
                  <c:v>135</c:v>
                </c:pt>
                <c:pt idx="376">
                  <c:v>111</c:v>
                </c:pt>
                <c:pt idx="377">
                  <c:v>131</c:v>
                </c:pt>
                <c:pt idx="378">
                  <c:v>109</c:v>
                </c:pt>
                <c:pt idx="379">
                  <c:v>102</c:v>
                </c:pt>
                <c:pt idx="380">
                  <c:v>121</c:v>
                </c:pt>
                <c:pt idx="381">
                  <c:v>100</c:v>
                </c:pt>
                <c:pt idx="382">
                  <c:v>107</c:v>
                </c:pt>
                <c:pt idx="383">
                  <c:v>105</c:v>
                </c:pt>
                <c:pt idx="384">
                  <c:v>87</c:v>
                </c:pt>
                <c:pt idx="385">
                  <c:v>94</c:v>
                </c:pt>
                <c:pt idx="386">
                  <c:v>126</c:v>
                </c:pt>
                <c:pt idx="387">
                  <c:v>82</c:v>
                </c:pt>
                <c:pt idx="388">
                  <c:v>102</c:v>
                </c:pt>
                <c:pt idx="389">
                  <c:v>140</c:v>
                </c:pt>
                <c:pt idx="390">
                  <c:v>98</c:v>
                </c:pt>
                <c:pt idx="391">
                  <c:v>80</c:v>
                </c:pt>
                <c:pt idx="392">
                  <c:v>95</c:v>
                </c:pt>
                <c:pt idx="393">
                  <c:v>109</c:v>
                </c:pt>
                <c:pt idx="394">
                  <c:v>134</c:v>
                </c:pt>
                <c:pt idx="395">
                  <c:v>117</c:v>
                </c:pt>
                <c:pt idx="396">
                  <c:v>45</c:v>
                </c:pt>
                <c:pt idx="397">
                  <c:v>117</c:v>
                </c:pt>
                <c:pt idx="398">
                  <c:v>101</c:v>
                </c:pt>
                <c:pt idx="399">
                  <c:v>87</c:v>
                </c:pt>
                <c:pt idx="400">
                  <c:v>86</c:v>
                </c:pt>
                <c:pt idx="401">
                  <c:v>97</c:v>
                </c:pt>
                <c:pt idx="402">
                  <c:v>64</c:v>
                </c:pt>
                <c:pt idx="403">
                  <c:v>115</c:v>
                </c:pt>
                <c:pt idx="404">
                  <c:v>0</c:v>
                </c:pt>
                <c:pt idx="405">
                  <c:v>98</c:v>
                </c:pt>
                <c:pt idx="406">
                  <c:v>120</c:v>
                </c:pt>
                <c:pt idx="407">
                  <c:v>103</c:v>
                </c:pt>
                <c:pt idx="408">
                  <c:v>84</c:v>
                </c:pt>
                <c:pt idx="409">
                  <c:v>97</c:v>
                </c:pt>
                <c:pt idx="410">
                  <c:v>138</c:v>
                </c:pt>
                <c:pt idx="411">
                  <c:v>71</c:v>
                </c:pt>
                <c:pt idx="412">
                  <c:v>121</c:v>
                </c:pt>
                <c:pt idx="413">
                  <c:v>99</c:v>
                </c:pt>
                <c:pt idx="414">
                  <c:v>54</c:v>
                </c:pt>
                <c:pt idx="415">
                  <c:v>90</c:v>
                </c:pt>
                <c:pt idx="416">
                  <c:v>86</c:v>
                </c:pt>
                <c:pt idx="417">
                  <c:v>95</c:v>
                </c:pt>
                <c:pt idx="418">
                  <c:v>113</c:v>
                </c:pt>
                <c:pt idx="419">
                  <c:v>87</c:v>
                </c:pt>
                <c:pt idx="420">
                  <c:v>96</c:v>
                </c:pt>
                <c:pt idx="421">
                  <c:v>57</c:v>
                </c:pt>
                <c:pt idx="422">
                  <c:v>128</c:v>
                </c:pt>
                <c:pt idx="423">
                  <c:v>96</c:v>
                </c:pt>
                <c:pt idx="424">
                  <c:v>147</c:v>
                </c:pt>
                <c:pt idx="425">
                  <c:v>97</c:v>
                </c:pt>
                <c:pt idx="426">
                  <c:v>111</c:v>
                </c:pt>
                <c:pt idx="427">
                  <c:v>108</c:v>
                </c:pt>
                <c:pt idx="428">
                  <c:v>107</c:v>
                </c:pt>
                <c:pt idx="429">
                  <c:v>97</c:v>
                </c:pt>
                <c:pt idx="430">
                  <c:v>103</c:v>
                </c:pt>
                <c:pt idx="431">
                  <c:v>89</c:v>
                </c:pt>
                <c:pt idx="432">
                  <c:v>115</c:v>
                </c:pt>
                <c:pt idx="433">
                  <c:v>108</c:v>
                </c:pt>
                <c:pt idx="434">
                  <c:v>82</c:v>
                </c:pt>
                <c:pt idx="435">
                  <c:v>102</c:v>
                </c:pt>
                <c:pt idx="436">
                  <c:v>87</c:v>
                </c:pt>
                <c:pt idx="437">
                  <c:v>110</c:v>
                </c:pt>
                <c:pt idx="438">
                  <c:v>126</c:v>
                </c:pt>
                <c:pt idx="439">
                  <c:v>81</c:v>
                </c:pt>
                <c:pt idx="440">
                  <c:v>132</c:v>
                </c:pt>
                <c:pt idx="441">
                  <c:v>107</c:v>
                </c:pt>
                <c:pt idx="442">
                  <c:v>101</c:v>
                </c:pt>
                <c:pt idx="443">
                  <c:v>106</c:v>
                </c:pt>
                <c:pt idx="444">
                  <c:v>76</c:v>
                </c:pt>
                <c:pt idx="445">
                  <c:v>63</c:v>
                </c:pt>
                <c:pt idx="446">
                  <c:v>140</c:v>
                </c:pt>
                <c:pt idx="447">
                  <c:v>47</c:v>
                </c:pt>
                <c:pt idx="448">
                  <c:v>105</c:v>
                </c:pt>
                <c:pt idx="449">
                  <c:v>94</c:v>
                </c:pt>
                <c:pt idx="450">
                  <c:v>69</c:v>
                </c:pt>
                <c:pt idx="451">
                  <c:v>115</c:v>
                </c:pt>
                <c:pt idx="452">
                  <c:v>88</c:v>
                </c:pt>
                <c:pt idx="453">
                  <c:v>86</c:v>
                </c:pt>
                <c:pt idx="454">
                  <c:v>144</c:v>
                </c:pt>
                <c:pt idx="455">
                  <c:v>62</c:v>
                </c:pt>
                <c:pt idx="456">
                  <c:v>134</c:v>
                </c:pt>
                <c:pt idx="457">
                  <c:v>88</c:v>
                </c:pt>
                <c:pt idx="458">
                  <c:v>113</c:v>
                </c:pt>
                <c:pt idx="459">
                  <c:v>83</c:v>
                </c:pt>
                <c:pt idx="460">
                  <c:v>104</c:v>
                </c:pt>
                <c:pt idx="461">
                  <c:v>106</c:v>
                </c:pt>
                <c:pt idx="462">
                  <c:v>100</c:v>
                </c:pt>
                <c:pt idx="463">
                  <c:v>111</c:v>
                </c:pt>
                <c:pt idx="464">
                  <c:v>63</c:v>
                </c:pt>
                <c:pt idx="465">
                  <c:v>96</c:v>
                </c:pt>
                <c:pt idx="466">
                  <c:v>109</c:v>
                </c:pt>
                <c:pt idx="467">
                  <c:v>114</c:v>
                </c:pt>
                <c:pt idx="468">
                  <c:v>69</c:v>
                </c:pt>
                <c:pt idx="469">
                  <c:v>90</c:v>
                </c:pt>
                <c:pt idx="470">
                  <c:v>91</c:v>
                </c:pt>
                <c:pt idx="471">
                  <c:v>90</c:v>
                </c:pt>
                <c:pt idx="472">
                  <c:v>94</c:v>
                </c:pt>
                <c:pt idx="473">
                  <c:v>103</c:v>
                </c:pt>
                <c:pt idx="474">
                  <c:v>162</c:v>
                </c:pt>
                <c:pt idx="475">
                  <c:v>40</c:v>
                </c:pt>
                <c:pt idx="476">
                  <c:v>110</c:v>
                </c:pt>
                <c:pt idx="477">
                  <c:v>77</c:v>
                </c:pt>
                <c:pt idx="478">
                  <c:v>83</c:v>
                </c:pt>
                <c:pt idx="479">
                  <c:v>109</c:v>
                </c:pt>
                <c:pt idx="480">
                  <c:v>136</c:v>
                </c:pt>
                <c:pt idx="481">
                  <c:v>65</c:v>
                </c:pt>
                <c:pt idx="482">
                  <c:v>133</c:v>
                </c:pt>
                <c:pt idx="483">
                  <c:v>84</c:v>
                </c:pt>
                <c:pt idx="484">
                  <c:v>118</c:v>
                </c:pt>
                <c:pt idx="485">
                  <c:v>92</c:v>
                </c:pt>
                <c:pt idx="486">
                  <c:v>114</c:v>
                </c:pt>
                <c:pt idx="487">
                  <c:v>78</c:v>
                </c:pt>
                <c:pt idx="488">
                  <c:v>111</c:v>
                </c:pt>
                <c:pt idx="489">
                  <c:v>118</c:v>
                </c:pt>
                <c:pt idx="490">
                  <c:v>49</c:v>
                </c:pt>
                <c:pt idx="491">
                  <c:v>92</c:v>
                </c:pt>
                <c:pt idx="492">
                  <c:v>122</c:v>
                </c:pt>
                <c:pt idx="493">
                  <c:v>118</c:v>
                </c:pt>
                <c:pt idx="494">
                  <c:v>74</c:v>
                </c:pt>
                <c:pt idx="495">
                  <c:v>94</c:v>
                </c:pt>
                <c:pt idx="496">
                  <c:v>110</c:v>
                </c:pt>
                <c:pt idx="497">
                  <c:v>123</c:v>
                </c:pt>
                <c:pt idx="498">
                  <c:v>62</c:v>
                </c:pt>
                <c:pt idx="499">
                  <c:v>79</c:v>
                </c:pt>
                <c:pt idx="500">
                  <c:v>102</c:v>
                </c:pt>
                <c:pt idx="501">
                  <c:v>113</c:v>
                </c:pt>
                <c:pt idx="502">
                  <c:v>101</c:v>
                </c:pt>
                <c:pt idx="503">
                  <c:v>78</c:v>
                </c:pt>
                <c:pt idx="504">
                  <c:v>112</c:v>
                </c:pt>
                <c:pt idx="505">
                  <c:v>66</c:v>
                </c:pt>
                <c:pt idx="506">
                  <c:v>94</c:v>
                </c:pt>
                <c:pt idx="507">
                  <c:v>115</c:v>
                </c:pt>
                <c:pt idx="508">
                  <c:v>81</c:v>
                </c:pt>
                <c:pt idx="509">
                  <c:v>148</c:v>
                </c:pt>
                <c:pt idx="510">
                  <c:v>50</c:v>
                </c:pt>
                <c:pt idx="511">
                  <c:v>104</c:v>
                </c:pt>
                <c:pt idx="512">
                  <c:v>135</c:v>
                </c:pt>
                <c:pt idx="513">
                  <c:v>86</c:v>
                </c:pt>
                <c:pt idx="514">
                  <c:v>68</c:v>
                </c:pt>
                <c:pt idx="515">
                  <c:v>94</c:v>
                </c:pt>
                <c:pt idx="516">
                  <c:v>47</c:v>
                </c:pt>
                <c:pt idx="517">
                  <c:v>155</c:v>
                </c:pt>
                <c:pt idx="518">
                  <c:v>92</c:v>
                </c:pt>
                <c:pt idx="519">
                  <c:v>50</c:v>
                </c:pt>
                <c:pt idx="520">
                  <c:v>118</c:v>
                </c:pt>
                <c:pt idx="521">
                  <c:v>86</c:v>
                </c:pt>
                <c:pt idx="522">
                  <c:v>110</c:v>
                </c:pt>
                <c:pt idx="523">
                  <c:v>87</c:v>
                </c:pt>
                <c:pt idx="524">
                  <c:v>98</c:v>
                </c:pt>
                <c:pt idx="525">
                  <c:v>83</c:v>
                </c:pt>
                <c:pt idx="526">
                  <c:v>98</c:v>
                </c:pt>
                <c:pt idx="527">
                  <c:v>100</c:v>
                </c:pt>
                <c:pt idx="528">
                  <c:v>83</c:v>
                </c:pt>
                <c:pt idx="529">
                  <c:v>141</c:v>
                </c:pt>
                <c:pt idx="530">
                  <c:v>78</c:v>
                </c:pt>
                <c:pt idx="531">
                  <c:v>79</c:v>
                </c:pt>
                <c:pt idx="532">
                  <c:v>98</c:v>
                </c:pt>
                <c:pt idx="533">
                  <c:v>186</c:v>
                </c:pt>
                <c:pt idx="534">
                  <c:v>0</c:v>
                </c:pt>
                <c:pt idx="535">
                  <c:v>158</c:v>
                </c:pt>
                <c:pt idx="536">
                  <c:v>61</c:v>
                </c:pt>
                <c:pt idx="537">
                  <c:v>65</c:v>
                </c:pt>
                <c:pt idx="538">
                  <c:v>133</c:v>
                </c:pt>
                <c:pt idx="539">
                  <c:v>84</c:v>
                </c:pt>
                <c:pt idx="540">
                  <c:v>67</c:v>
                </c:pt>
                <c:pt idx="541">
                  <c:v>97</c:v>
                </c:pt>
                <c:pt idx="542">
                  <c:v>86</c:v>
                </c:pt>
                <c:pt idx="543">
                  <c:v>123</c:v>
                </c:pt>
                <c:pt idx="544">
                  <c:v>60</c:v>
                </c:pt>
                <c:pt idx="545">
                  <c:v>117</c:v>
                </c:pt>
                <c:pt idx="546">
                  <c:v>116</c:v>
                </c:pt>
                <c:pt idx="547">
                  <c:v>70</c:v>
                </c:pt>
                <c:pt idx="548">
                  <c:v>115</c:v>
                </c:pt>
                <c:pt idx="549">
                  <c:v>64</c:v>
                </c:pt>
                <c:pt idx="550">
                  <c:v>98</c:v>
                </c:pt>
                <c:pt idx="551">
                  <c:v>127</c:v>
                </c:pt>
                <c:pt idx="552">
                  <c:v>78</c:v>
                </c:pt>
                <c:pt idx="553">
                  <c:v>108</c:v>
                </c:pt>
                <c:pt idx="554">
                  <c:v>77</c:v>
                </c:pt>
                <c:pt idx="555">
                  <c:v>122</c:v>
                </c:pt>
                <c:pt idx="556">
                  <c:v>92</c:v>
                </c:pt>
                <c:pt idx="557">
                  <c:v>27</c:v>
                </c:pt>
                <c:pt idx="558">
                  <c:v>262</c:v>
                </c:pt>
                <c:pt idx="559">
                  <c:v>0</c:v>
                </c:pt>
                <c:pt idx="560">
                  <c:v>153</c:v>
                </c:pt>
                <c:pt idx="561">
                  <c:v>78</c:v>
                </c:pt>
                <c:pt idx="562">
                  <c:v>58</c:v>
                </c:pt>
                <c:pt idx="563">
                  <c:v>138</c:v>
                </c:pt>
                <c:pt idx="564">
                  <c:v>123</c:v>
                </c:pt>
                <c:pt idx="565">
                  <c:v>120</c:v>
                </c:pt>
                <c:pt idx="566">
                  <c:v>54</c:v>
                </c:pt>
                <c:pt idx="567">
                  <c:v>125</c:v>
                </c:pt>
                <c:pt idx="568">
                  <c:v>98</c:v>
                </c:pt>
                <c:pt idx="569">
                  <c:v>86</c:v>
                </c:pt>
                <c:pt idx="570">
                  <c:v>104</c:v>
                </c:pt>
                <c:pt idx="571">
                  <c:v>99</c:v>
                </c:pt>
                <c:pt idx="572">
                  <c:v>109</c:v>
                </c:pt>
                <c:pt idx="573">
                  <c:v>70</c:v>
                </c:pt>
                <c:pt idx="574">
                  <c:v>111</c:v>
                </c:pt>
                <c:pt idx="575">
                  <c:v>110</c:v>
                </c:pt>
                <c:pt idx="576">
                  <c:v>0</c:v>
                </c:pt>
                <c:pt idx="577">
                  <c:v>122</c:v>
                </c:pt>
                <c:pt idx="578">
                  <c:v>141</c:v>
                </c:pt>
                <c:pt idx="579">
                  <c:v>110</c:v>
                </c:pt>
                <c:pt idx="580">
                  <c:v>76</c:v>
                </c:pt>
                <c:pt idx="581">
                  <c:v>101</c:v>
                </c:pt>
                <c:pt idx="582">
                  <c:v>114</c:v>
                </c:pt>
                <c:pt idx="583">
                  <c:v>109</c:v>
                </c:pt>
                <c:pt idx="584">
                  <c:v>96</c:v>
                </c:pt>
                <c:pt idx="585">
                  <c:v>68</c:v>
                </c:pt>
                <c:pt idx="586">
                  <c:v>69</c:v>
                </c:pt>
                <c:pt idx="587">
                  <c:v>95</c:v>
                </c:pt>
                <c:pt idx="588">
                  <c:v>106</c:v>
                </c:pt>
                <c:pt idx="589">
                  <c:v>74</c:v>
                </c:pt>
                <c:pt idx="590">
                  <c:v>66</c:v>
                </c:pt>
                <c:pt idx="591">
                  <c:v>72</c:v>
                </c:pt>
                <c:pt idx="592">
                  <c:v>124</c:v>
                </c:pt>
                <c:pt idx="593">
                  <c:v>108</c:v>
                </c:pt>
                <c:pt idx="594">
                  <c:v>70</c:v>
                </c:pt>
                <c:pt idx="595">
                  <c:v>96</c:v>
                </c:pt>
                <c:pt idx="596">
                  <c:v>150</c:v>
                </c:pt>
                <c:pt idx="597">
                  <c:v>87</c:v>
                </c:pt>
                <c:pt idx="598">
                  <c:v>62</c:v>
                </c:pt>
                <c:pt idx="599">
                  <c:v>82</c:v>
                </c:pt>
                <c:pt idx="600">
                  <c:v>99</c:v>
                </c:pt>
                <c:pt idx="601">
                  <c:v>114</c:v>
                </c:pt>
                <c:pt idx="602">
                  <c:v>96</c:v>
                </c:pt>
                <c:pt idx="603">
                  <c:v>112</c:v>
                </c:pt>
                <c:pt idx="604">
                  <c:v>132</c:v>
                </c:pt>
                <c:pt idx="605">
                  <c:v>82</c:v>
                </c:pt>
                <c:pt idx="606">
                  <c:v>97</c:v>
                </c:pt>
                <c:pt idx="607">
                  <c:v>102</c:v>
                </c:pt>
                <c:pt idx="608">
                  <c:v>122</c:v>
                </c:pt>
                <c:pt idx="609">
                  <c:v>75</c:v>
                </c:pt>
                <c:pt idx="610">
                  <c:v>108</c:v>
                </c:pt>
                <c:pt idx="611">
                  <c:v>105</c:v>
                </c:pt>
                <c:pt idx="612">
                  <c:v>90</c:v>
                </c:pt>
                <c:pt idx="613">
                  <c:v>67</c:v>
                </c:pt>
                <c:pt idx="614">
                  <c:v>127</c:v>
                </c:pt>
                <c:pt idx="615">
                  <c:v>80</c:v>
                </c:pt>
                <c:pt idx="616">
                  <c:v>86</c:v>
                </c:pt>
                <c:pt idx="617">
                  <c:v>54</c:v>
                </c:pt>
                <c:pt idx="618">
                  <c:v>109</c:v>
                </c:pt>
                <c:pt idx="619">
                  <c:v>87</c:v>
                </c:pt>
                <c:pt idx="620">
                  <c:v>90</c:v>
                </c:pt>
                <c:pt idx="621">
                  <c:v>90</c:v>
                </c:pt>
                <c:pt idx="622">
                  <c:v>89</c:v>
                </c:pt>
                <c:pt idx="623">
                  <c:v>86</c:v>
                </c:pt>
                <c:pt idx="624">
                  <c:v>54</c:v>
                </c:pt>
                <c:pt idx="625">
                  <c:v>99</c:v>
                </c:pt>
                <c:pt idx="626">
                  <c:v>94</c:v>
                </c:pt>
                <c:pt idx="627">
                  <c:v>130</c:v>
                </c:pt>
                <c:pt idx="628">
                  <c:v>107</c:v>
                </c:pt>
                <c:pt idx="629">
                  <c:v>69</c:v>
                </c:pt>
                <c:pt idx="630">
                  <c:v>90</c:v>
                </c:pt>
                <c:pt idx="631">
                  <c:v>83</c:v>
                </c:pt>
                <c:pt idx="632">
                  <c:v>75</c:v>
                </c:pt>
                <c:pt idx="633">
                  <c:v>115</c:v>
                </c:pt>
                <c:pt idx="634">
                  <c:v>82</c:v>
                </c:pt>
                <c:pt idx="635">
                  <c:v>82</c:v>
                </c:pt>
                <c:pt idx="636">
                  <c:v>119</c:v>
                </c:pt>
                <c:pt idx="637">
                  <c:v>120</c:v>
                </c:pt>
                <c:pt idx="638">
                  <c:v>68</c:v>
                </c:pt>
                <c:pt idx="639">
                  <c:v>105</c:v>
                </c:pt>
                <c:pt idx="640">
                  <c:v>115</c:v>
                </c:pt>
                <c:pt idx="641">
                  <c:v>160</c:v>
                </c:pt>
                <c:pt idx="642">
                  <c:v>1359</c:v>
                </c:pt>
                <c:pt idx="643">
                  <c:v>2851</c:v>
                </c:pt>
                <c:pt idx="644">
                  <c:v>2858</c:v>
                </c:pt>
                <c:pt idx="645">
                  <c:v>1971</c:v>
                </c:pt>
                <c:pt idx="646">
                  <c:v>492</c:v>
                </c:pt>
                <c:pt idx="647">
                  <c:v>132</c:v>
                </c:pt>
                <c:pt idx="648">
                  <c:v>87</c:v>
                </c:pt>
                <c:pt idx="649">
                  <c:v>107</c:v>
                </c:pt>
                <c:pt idx="650">
                  <c:v>115</c:v>
                </c:pt>
                <c:pt idx="651">
                  <c:v>61</c:v>
                </c:pt>
                <c:pt idx="652">
                  <c:v>61</c:v>
                </c:pt>
                <c:pt idx="653">
                  <c:v>157</c:v>
                </c:pt>
                <c:pt idx="654">
                  <c:v>77</c:v>
                </c:pt>
                <c:pt idx="655">
                  <c:v>112</c:v>
                </c:pt>
                <c:pt idx="656">
                  <c:v>71</c:v>
                </c:pt>
                <c:pt idx="657">
                  <c:v>128</c:v>
                </c:pt>
                <c:pt idx="658">
                  <c:v>113</c:v>
                </c:pt>
                <c:pt idx="659">
                  <c:v>66</c:v>
                </c:pt>
                <c:pt idx="660">
                  <c:v>123</c:v>
                </c:pt>
                <c:pt idx="661">
                  <c:v>103</c:v>
                </c:pt>
                <c:pt idx="662">
                  <c:v>51</c:v>
                </c:pt>
                <c:pt idx="663">
                  <c:v>172</c:v>
                </c:pt>
                <c:pt idx="664">
                  <c:v>84</c:v>
                </c:pt>
                <c:pt idx="665">
                  <c:v>89</c:v>
                </c:pt>
                <c:pt idx="666">
                  <c:v>99</c:v>
                </c:pt>
                <c:pt idx="667">
                  <c:v>132</c:v>
                </c:pt>
                <c:pt idx="668">
                  <c:v>102</c:v>
                </c:pt>
                <c:pt idx="669">
                  <c:v>130</c:v>
                </c:pt>
                <c:pt idx="670">
                  <c:v>48</c:v>
                </c:pt>
                <c:pt idx="671">
                  <c:v>90</c:v>
                </c:pt>
                <c:pt idx="672">
                  <c:v>102</c:v>
                </c:pt>
                <c:pt idx="673">
                  <c:v>111</c:v>
                </c:pt>
                <c:pt idx="674">
                  <c:v>70</c:v>
                </c:pt>
                <c:pt idx="675">
                  <c:v>95</c:v>
                </c:pt>
                <c:pt idx="676">
                  <c:v>117</c:v>
                </c:pt>
                <c:pt idx="677">
                  <c:v>91</c:v>
                </c:pt>
                <c:pt idx="678">
                  <c:v>99</c:v>
                </c:pt>
                <c:pt idx="679">
                  <c:v>106</c:v>
                </c:pt>
                <c:pt idx="680">
                  <c:v>96</c:v>
                </c:pt>
                <c:pt idx="681">
                  <c:v>75</c:v>
                </c:pt>
                <c:pt idx="682">
                  <c:v>105</c:v>
                </c:pt>
                <c:pt idx="683">
                  <c:v>85</c:v>
                </c:pt>
                <c:pt idx="684">
                  <c:v>106</c:v>
                </c:pt>
                <c:pt idx="685">
                  <c:v>69</c:v>
                </c:pt>
                <c:pt idx="686">
                  <c:v>98</c:v>
                </c:pt>
                <c:pt idx="687">
                  <c:v>104</c:v>
                </c:pt>
                <c:pt idx="688">
                  <c:v>114</c:v>
                </c:pt>
                <c:pt idx="689">
                  <c:v>86</c:v>
                </c:pt>
                <c:pt idx="690">
                  <c:v>85</c:v>
                </c:pt>
                <c:pt idx="691">
                  <c:v>249</c:v>
                </c:pt>
                <c:pt idx="692">
                  <c:v>333</c:v>
                </c:pt>
                <c:pt idx="693">
                  <c:v>266</c:v>
                </c:pt>
                <c:pt idx="694">
                  <c:v>103</c:v>
                </c:pt>
                <c:pt idx="695">
                  <c:v>102</c:v>
                </c:pt>
                <c:pt idx="696">
                  <c:v>112</c:v>
                </c:pt>
                <c:pt idx="697">
                  <c:v>145</c:v>
                </c:pt>
                <c:pt idx="698">
                  <c:v>44</c:v>
                </c:pt>
                <c:pt idx="699">
                  <c:v>106</c:v>
                </c:pt>
                <c:pt idx="700">
                  <c:v>113</c:v>
                </c:pt>
                <c:pt idx="701">
                  <c:v>91</c:v>
                </c:pt>
                <c:pt idx="702">
                  <c:v>121</c:v>
                </c:pt>
                <c:pt idx="703">
                  <c:v>82</c:v>
                </c:pt>
                <c:pt idx="704">
                  <c:v>79</c:v>
                </c:pt>
                <c:pt idx="705">
                  <c:v>120</c:v>
                </c:pt>
                <c:pt idx="706">
                  <c:v>101</c:v>
                </c:pt>
                <c:pt idx="707">
                  <c:v>88</c:v>
                </c:pt>
                <c:pt idx="708">
                  <c:v>83</c:v>
                </c:pt>
                <c:pt idx="709">
                  <c:v>114</c:v>
                </c:pt>
                <c:pt idx="710">
                  <c:v>73</c:v>
                </c:pt>
                <c:pt idx="711">
                  <c:v>122</c:v>
                </c:pt>
                <c:pt idx="712">
                  <c:v>183</c:v>
                </c:pt>
                <c:pt idx="713">
                  <c:v>73</c:v>
                </c:pt>
                <c:pt idx="714">
                  <c:v>90</c:v>
                </c:pt>
                <c:pt idx="715">
                  <c:v>146</c:v>
                </c:pt>
                <c:pt idx="716">
                  <c:v>120</c:v>
                </c:pt>
                <c:pt idx="717">
                  <c:v>115</c:v>
                </c:pt>
                <c:pt idx="718">
                  <c:v>117</c:v>
                </c:pt>
                <c:pt idx="719">
                  <c:v>99</c:v>
                </c:pt>
                <c:pt idx="720">
                  <c:v>160</c:v>
                </c:pt>
                <c:pt idx="721">
                  <c:v>22</c:v>
                </c:pt>
                <c:pt idx="722">
                  <c:v>105</c:v>
                </c:pt>
                <c:pt idx="723">
                  <c:v>105</c:v>
                </c:pt>
                <c:pt idx="724">
                  <c:v>108</c:v>
                </c:pt>
                <c:pt idx="725">
                  <c:v>77</c:v>
                </c:pt>
                <c:pt idx="726">
                  <c:v>100</c:v>
                </c:pt>
                <c:pt idx="727">
                  <c:v>105</c:v>
                </c:pt>
                <c:pt idx="728">
                  <c:v>105</c:v>
                </c:pt>
                <c:pt idx="729">
                  <c:v>110</c:v>
                </c:pt>
                <c:pt idx="730">
                  <c:v>0</c:v>
                </c:pt>
                <c:pt idx="731">
                  <c:v>267</c:v>
                </c:pt>
                <c:pt idx="732">
                  <c:v>41</c:v>
                </c:pt>
                <c:pt idx="733">
                  <c:v>108</c:v>
                </c:pt>
                <c:pt idx="734">
                  <c:v>79</c:v>
                </c:pt>
                <c:pt idx="735">
                  <c:v>124</c:v>
                </c:pt>
                <c:pt idx="736">
                  <c:v>65</c:v>
                </c:pt>
                <c:pt idx="737">
                  <c:v>118</c:v>
                </c:pt>
                <c:pt idx="738">
                  <c:v>63</c:v>
                </c:pt>
                <c:pt idx="739">
                  <c:v>105</c:v>
                </c:pt>
                <c:pt idx="740">
                  <c:v>105</c:v>
                </c:pt>
                <c:pt idx="741">
                  <c:v>69</c:v>
                </c:pt>
                <c:pt idx="742">
                  <c:v>126</c:v>
                </c:pt>
                <c:pt idx="743">
                  <c:v>115</c:v>
                </c:pt>
                <c:pt idx="744">
                  <c:v>79</c:v>
                </c:pt>
                <c:pt idx="745">
                  <c:v>72</c:v>
                </c:pt>
                <c:pt idx="746">
                  <c:v>96</c:v>
                </c:pt>
                <c:pt idx="747">
                  <c:v>126</c:v>
                </c:pt>
                <c:pt idx="748">
                  <c:v>150</c:v>
                </c:pt>
                <c:pt idx="749">
                  <c:v>22</c:v>
                </c:pt>
                <c:pt idx="750">
                  <c:v>130</c:v>
                </c:pt>
                <c:pt idx="751">
                  <c:v>86</c:v>
                </c:pt>
                <c:pt idx="752">
                  <c:v>118</c:v>
                </c:pt>
                <c:pt idx="753">
                  <c:v>72</c:v>
                </c:pt>
                <c:pt idx="754">
                  <c:v>78</c:v>
                </c:pt>
                <c:pt idx="755">
                  <c:v>113</c:v>
                </c:pt>
                <c:pt idx="756">
                  <c:v>99</c:v>
                </c:pt>
                <c:pt idx="757">
                  <c:v>95</c:v>
                </c:pt>
                <c:pt idx="758">
                  <c:v>119</c:v>
                </c:pt>
                <c:pt idx="759">
                  <c:v>82</c:v>
                </c:pt>
                <c:pt idx="760">
                  <c:v>80</c:v>
                </c:pt>
                <c:pt idx="761">
                  <c:v>131</c:v>
                </c:pt>
                <c:pt idx="762">
                  <c:v>92</c:v>
                </c:pt>
                <c:pt idx="763">
                  <c:v>93</c:v>
                </c:pt>
                <c:pt idx="764">
                  <c:v>49</c:v>
                </c:pt>
                <c:pt idx="765">
                  <c:v>131</c:v>
                </c:pt>
                <c:pt idx="766">
                  <c:v>103</c:v>
                </c:pt>
                <c:pt idx="767">
                  <c:v>76</c:v>
                </c:pt>
                <c:pt idx="768">
                  <c:v>83</c:v>
                </c:pt>
                <c:pt idx="769">
                  <c:v>127</c:v>
                </c:pt>
                <c:pt idx="770">
                  <c:v>111</c:v>
                </c:pt>
                <c:pt idx="771">
                  <c:v>85</c:v>
                </c:pt>
                <c:pt idx="772">
                  <c:v>106</c:v>
                </c:pt>
                <c:pt idx="773">
                  <c:v>101</c:v>
                </c:pt>
                <c:pt idx="774">
                  <c:v>100</c:v>
                </c:pt>
                <c:pt idx="775">
                  <c:v>90</c:v>
                </c:pt>
                <c:pt idx="776">
                  <c:v>122</c:v>
                </c:pt>
                <c:pt idx="777">
                  <c:v>107</c:v>
                </c:pt>
                <c:pt idx="778">
                  <c:v>76</c:v>
                </c:pt>
                <c:pt idx="779">
                  <c:v>71</c:v>
                </c:pt>
                <c:pt idx="780">
                  <c:v>153</c:v>
                </c:pt>
                <c:pt idx="781">
                  <c:v>83</c:v>
                </c:pt>
                <c:pt idx="782">
                  <c:v>95</c:v>
                </c:pt>
                <c:pt idx="783">
                  <c:v>135</c:v>
                </c:pt>
                <c:pt idx="784">
                  <c:v>84</c:v>
                </c:pt>
                <c:pt idx="785">
                  <c:v>78</c:v>
                </c:pt>
                <c:pt idx="786">
                  <c:v>64</c:v>
                </c:pt>
                <c:pt idx="787">
                  <c:v>103</c:v>
                </c:pt>
                <c:pt idx="788">
                  <c:v>73</c:v>
                </c:pt>
                <c:pt idx="789">
                  <c:v>69</c:v>
                </c:pt>
                <c:pt idx="790">
                  <c:v>105</c:v>
                </c:pt>
                <c:pt idx="791">
                  <c:v>101</c:v>
                </c:pt>
                <c:pt idx="792">
                  <c:v>103</c:v>
                </c:pt>
                <c:pt idx="793">
                  <c:v>101</c:v>
                </c:pt>
                <c:pt idx="794">
                  <c:v>108</c:v>
                </c:pt>
                <c:pt idx="795">
                  <c:v>87</c:v>
                </c:pt>
                <c:pt idx="796">
                  <c:v>106</c:v>
                </c:pt>
                <c:pt idx="797">
                  <c:v>122</c:v>
                </c:pt>
                <c:pt idx="798">
                  <c:v>63</c:v>
                </c:pt>
                <c:pt idx="799">
                  <c:v>157</c:v>
                </c:pt>
                <c:pt idx="800">
                  <c:v>61</c:v>
                </c:pt>
                <c:pt idx="801">
                  <c:v>133</c:v>
                </c:pt>
                <c:pt idx="802">
                  <c:v>88</c:v>
                </c:pt>
                <c:pt idx="803">
                  <c:v>90</c:v>
                </c:pt>
                <c:pt idx="804">
                  <c:v>54</c:v>
                </c:pt>
                <c:pt idx="805">
                  <c:v>102</c:v>
                </c:pt>
                <c:pt idx="806">
                  <c:v>71</c:v>
                </c:pt>
                <c:pt idx="807">
                  <c:v>100</c:v>
                </c:pt>
                <c:pt idx="808">
                  <c:v>90</c:v>
                </c:pt>
                <c:pt idx="809">
                  <c:v>79</c:v>
                </c:pt>
                <c:pt idx="810">
                  <c:v>100</c:v>
                </c:pt>
                <c:pt idx="811">
                  <c:v>87</c:v>
                </c:pt>
                <c:pt idx="812">
                  <c:v>116</c:v>
                </c:pt>
                <c:pt idx="813">
                  <c:v>81</c:v>
                </c:pt>
                <c:pt idx="814">
                  <c:v>81</c:v>
                </c:pt>
                <c:pt idx="815">
                  <c:v>117</c:v>
                </c:pt>
                <c:pt idx="816">
                  <c:v>78</c:v>
                </c:pt>
                <c:pt idx="817">
                  <c:v>126</c:v>
                </c:pt>
                <c:pt idx="818">
                  <c:v>89</c:v>
                </c:pt>
                <c:pt idx="819">
                  <c:v>80</c:v>
                </c:pt>
                <c:pt idx="820">
                  <c:v>122</c:v>
                </c:pt>
                <c:pt idx="821">
                  <c:v>84</c:v>
                </c:pt>
                <c:pt idx="822">
                  <c:v>93</c:v>
                </c:pt>
                <c:pt idx="823">
                  <c:v>77</c:v>
                </c:pt>
                <c:pt idx="824">
                  <c:v>92</c:v>
                </c:pt>
                <c:pt idx="825">
                  <c:v>73</c:v>
                </c:pt>
                <c:pt idx="826">
                  <c:v>99</c:v>
                </c:pt>
                <c:pt idx="827">
                  <c:v>149</c:v>
                </c:pt>
                <c:pt idx="828">
                  <c:v>69</c:v>
                </c:pt>
                <c:pt idx="829">
                  <c:v>105</c:v>
                </c:pt>
                <c:pt idx="830">
                  <c:v>107</c:v>
                </c:pt>
                <c:pt idx="831">
                  <c:v>119</c:v>
                </c:pt>
                <c:pt idx="832">
                  <c:v>126</c:v>
                </c:pt>
                <c:pt idx="833">
                  <c:v>58</c:v>
                </c:pt>
                <c:pt idx="834">
                  <c:v>98</c:v>
                </c:pt>
                <c:pt idx="835">
                  <c:v>109</c:v>
                </c:pt>
                <c:pt idx="836">
                  <c:v>115</c:v>
                </c:pt>
                <c:pt idx="837">
                  <c:v>119</c:v>
                </c:pt>
                <c:pt idx="838">
                  <c:v>98</c:v>
                </c:pt>
                <c:pt idx="839">
                  <c:v>103</c:v>
                </c:pt>
                <c:pt idx="840">
                  <c:v>93</c:v>
                </c:pt>
                <c:pt idx="841">
                  <c:v>132</c:v>
                </c:pt>
                <c:pt idx="842">
                  <c:v>77</c:v>
                </c:pt>
                <c:pt idx="843">
                  <c:v>131</c:v>
                </c:pt>
                <c:pt idx="844">
                  <c:v>129</c:v>
                </c:pt>
                <c:pt idx="845">
                  <c:v>394</c:v>
                </c:pt>
                <c:pt idx="846">
                  <c:v>451</c:v>
                </c:pt>
                <c:pt idx="847">
                  <c:v>328</c:v>
                </c:pt>
                <c:pt idx="848">
                  <c:v>114</c:v>
                </c:pt>
                <c:pt idx="849">
                  <c:v>96</c:v>
                </c:pt>
                <c:pt idx="850">
                  <c:v>111</c:v>
                </c:pt>
                <c:pt idx="851">
                  <c:v>86</c:v>
                </c:pt>
                <c:pt idx="852">
                  <c:v>92</c:v>
                </c:pt>
                <c:pt idx="853">
                  <c:v>107</c:v>
                </c:pt>
                <c:pt idx="854">
                  <c:v>81</c:v>
                </c:pt>
                <c:pt idx="855">
                  <c:v>78</c:v>
                </c:pt>
                <c:pt idx="856">
                  <c:v>109</c:v>
                </c:pt>
                <c:pt idx="857">
                  <c:v>90</c:v>
                </c:pt>
                <c:pt idx="858">
                  <c:v>129</c:v>
                </c:pt>
                <c:pt idx="859">
                  <c:v>95</c:v>
                </c:pt>
                <c:pt idx="860">
                  <c:v>96</c:v>
                </c:pt>
                <c:pt idx="861">
                  <c:v>90</c:v>
                </c:pt>
                <c:pt idx="862">
                  <c:v>110</c:v>
                </c:pt>
                <c:pt idx="863">
                  <c:v>76</c:v>
                </c:pt>
                <c:pt idx="864">
                  <c:v>40</c:v>
                </c:pt>
                <c:pt idx="865">
                  <c:v>117</c:v>
                </c:pt>
                <c:pt idx="866">
                  <c:v>95</c:v>
                </c:pt>
                <c:pt idx="867">
                  <c:v>107</c:v>
                </c:pt>
                <c:pt idx="868">
                  <c:v>104</c:v>
                </c:pt>
                <c:pt idx="869">
                  <c:v>125</c:v>
                </c:pt>
                <c:pt idx="870">
                  <c:v>85</c:v>
                </c:pt>
                <c:pt idx="871">
                  <c:v>112</c:v>
                </c:pt>
                <c:pt idx="872">
                  <c:v>101</c:v>
                </c:pt>
                <c:pt idx="873">
                  <c:v>73</c:v>
                </c:pt>
                <c:pt idx="874">
                  <c:v>85</c:v>
                </c:pt>
                <c:pt idx="875">
                  <c:v>112</c:v>
                </c:pt>
                <c:pt idx="876">
                  <c:v>136</c:v>
                </c:pt>
                <c:pt idx="877">
                  <c:v>68</c:v>
                </c:pt>
                <c:pt idx="878">
                  <c:v>103</c:v>
                </c:pt>
                <c:pt idx="879">
                  <c:v>109</c:v>
                </c:pt>
                <c:pt idx="880">
                  <c:v>120</c:v>
                </c:pt>
                <c:pt idx="881">
                  <c:v>94</c:v>
                </c:pt>
                <c:pt idx="882">
                  <c:v>114</c:v>
                </c:pt>
                <c:pt idx="883">
                  <c:v>79</c:v>
                </c:pt>
                <c:pt idx="884">
                  <c:v>140</c:v>
                </c:pt>
                <c:pt idx="885">
                  <c:v>65</c:v>
                </c:pt>
                <c:pt idx="886">
                  <c:v>114</c:v>
                </c:pt>
                <c:pt idx="887">
                  <c:v>110</c:v>
                </c:pt>
                <c:pt idx="888">
                  <c:v>105</c:v>
                </c:pt>
                <c:pt idx="889">
                  <c:v>104</c:v>
                </c:pt>
                <c:pt idx="890">
                  <c:v>68</c:v>
                </c:pt>
                <c:pt idx="891">
                  <c:v>121</c:v>
                </c:pt>
                <c:pt idx="892">
                  <c:v>103</c:v>
                </c:pt>
                <c:pt idx="893">
                  <c:v>101</c:v>
                </c:pt>
                <c:pt idx="894">
                  <c:v>99</c:v>
                </c:pt>
                <c:pt idx="895">
                  <c:v>127</c:v>
                </c:pt>
                <c:pt idx="896">
                  <c:v>108</c:v>
                </c:pt>
                <c:pt idx="897">
                  <c:v>105</c:v>
                </c:pt>
                <c:pt idx="898">
                  <c:v>86</c:v>
                </c:pt>
                <c:pt idx="899">
                  <c:v>127</c:v>
                </c:pt>
                <c:pt idx="900">
                  <c:v>81</c:v>
                </c:pt>
                <c:pt idx="901">
                  <c:v>108</c:v>
                </c:pt>
                <c:pt idx="902">
                  <c:v>56</c:v>
                </c:pt>
                <c:pt idx="903">
                  <c:v>151</c:v>
                </c:pt>
                <c:pt idx="904">
                  <c:v>71</c:v>
                </c:pt>
                <c:pt idx="905">
                  <c:v>99</c:v>
                </c:pt>
                <c:pt idx="906">
                  <c:v>80</c:v>
                </c:pt>
                <c:pt idx="907">
                  <c:v>119</c:v>
                </c:pt>
                <c:pt idx="908">
                  <c:v>100</c:v>
                </c:pt>
                <c:pt idx="909">
                  <c:v>97</c:v>
                </c:pt>
                <c:pt idx="910">
                  <c:v>123</c:v>
                </c:pt>
                <c:pt idx="911">
                  <c:v>96</c:v>
                </c:pt>
                <c:pt idx="912">
                  <c:v>90</c:v>
                </c:pt>
                <c:pt idx="913">
                  <c:v>125</c:v>
                </c:pt>
                <c:pt idx="914">
                  <c:v>81</c:v>
                </c:pt>
                <c:pt idx="915">
                  <c:v>112</c:v>
                </c:pt>
                <c:pt idx="916">
                  <c:v>108</c:v>
                </c:pt>
                <c:pt idx="917">
                  <c:v>134</c:v>
                </c:pt>
                <c:pt idx="918">
                  <c:v>82</c:v>
                </c:pt>
                <c:pt idx="919">
                  <c:v>112</c:v>
                </c:pt>
                <c:pt idx="920">
                  <c:v>124</c:v>
                </c:pt>
                <c:pt idx="921">
                  <c:v>310</c:v>
                </c:pt>
                <c:pt idx="922">
                  <c:v>734</c:v>
                </c:pt>
                <c:pt idx="923">
                  <c:v>838</c:v>
                </c:pt>
                <c:pt idx="924">
                  <c:v>955</c:v>
                </c:pt>
                <c:pt idx="925">
                  <c:v>753</c:v>
                </c:pt>
                <c:pt idx="926">
                  <c:v>444</c:v>
                </c:pt>
                <c:pt idx="927">
                  <c:v>221</c:v>
                </c:pt>
                <c:pt idx="928">
                  <c:v>131</c:v>
                </c:pt>
                <c:pt idx="929">
                  <c:v>92</c:v>
                </c:pt>
                <c:pt idx="930">
                  <c:v>99</c:v>
                </c:pt>
                <c:pt idx="931">
                  <c:v>103</c:v>
                </c:pt>
                <c:pt idx="932">
                  <c:v>57</c:v>
                </c:pt>
                <c:pt idx="933">
                  <c:v>135</c:v>
                </c:pt>
                <c:pt idx="934">
                  <c:v>148</c:v>
                </c:pt>
                <c:pt idx="935">
                  <c:v>52</c:v>
                </c:pt>
                <c:pt idx="936">
                  <c:v>107</c:v>
                </c:pt>
                <c:pt idx="937">
                  <c:v>138</c:v>
                </c:pt>
                <c:pt idx="938">
                  <c:v>142</c:v>
                </c:pt>
                <c:pt idx="939">
                  <c:v>53</c:v>
                </c:pt>
                <c:pt idx="940">
                  <c:v>121</c:v>
                </c:pt>
                <c:pt idx="941">
                  <c:v>0</c:v>
                </c:pt>
                <c:pt idx="942">
                  <c:v>284</c:v>
                </c:pt>
                <c:pt idx="943">
                  <c:v>36</c:v>
                </c:pt>
                <c:pt idx="944">
                  <c:v>114</c:v>
                </c:pt>
                <c:pt idx="945">
                  <c:v>94</c:v>
                </c:pt>
                <c:pt idx="946">
                  <c:v>117</c:v>
                </c:pt>
                <c:pt idx="947">
                  <c:v>86</c:v>
                </c:pt>
                <c:pt idx="948">
                  <c:v>107</c:v>
                </c:pt>
                <c:pt idx="949">
                  <c:v>71</c:v>
                </c:pt>
                <c:pt idx="950">
                  <c:v>92</c:v>
                </c:pt>
                <c:pt idx="951">
                  <c:v>91</c:v>
                </c:pt>
                <c:pt idx="952">
                  <c:v>112</c:v>
                </c:pt>
                <c:pt idx="953">
                  <c:v>120</c:v>
                </c:pt>
                <c:pt idx="954">
                  <c:v>120</c:v>
                </c:pt>
                <c:pt idx="955">
                  <c:v>87</c:v>
                </c:pt>
                <c:pt idx="956">
                  <c:v>121</c:v>
                </c:pt>
                <c:pt idx="957">
                  <c:v>59</c:v>
                </c:pt>
                <c:pt idx="958">
                  <c:v>243</c:v>
                </c:pt>
                <c:pt idx="959">
                  <c:v>0</c:v>
                </c:pt>
                <c:pt idx="960">
                  <c:v>107</c:v>
                </c:pt>
                <c:pt idx="961">
                  <c:v>154</c:v>
                </c:pt>
                <c:pt idx="962">
                  <c:v>62</c:v>
                </c:pt>
                <c:pt idx="963">
                  <c:v>113</c:v>
                </c:pt>
                <c:pt idx="964">
                  <c:v>96</c:v>
                </c:pt>
                <c:pt idx="965">
                  <c:v>95</c:v>
                </c:pt>
                <c:pt idx="966">
                  <c:v>141</c:v>
                </c:pt>
                <c:pt idx="967">
                  <c:v>61</c:v>
                </c:pt>
                <c:pt idx="968">
                  <c:v>157</c:v>
                </c:pt>
                <c:pt idx="969">
                  <c:v>85</c:v>
                </c:pt>
                <c:pt idx="970">
                  <c:v>76</c:v>
                </c:pt>
                <c:pt idx="971">
                  <c:v>119</c:v>
                </c:pt>
                <c:pt idx="972">
                  <c:v>41</c:v>
                </c:pt>
                <c:pt idx="973">
                  <c:v>107</c:v>
                </c:pt>
                <c:pt idx="974">
                  <c:v>133</c:v>
                </c:pt>
                <c:pt idx="975">
                  <c:v>73</c:v>
                </c:pt>
                <c:pt idx="976">
                  <c:v>121</c:v>
                </c:pt>
                <c:pt idx="977">
                  <c:v>71</c:v>
                </c:pt>
                <c:pt idx="978">
                  <c:v>101</c:v>
                </c:pt>
                <c:pt idx="979">
                  <c:v>88</c:v>
                </c:pt>
                <c:pt idx="980">
                  <c:v>106</c:v>
                </c:pt>
                <c:pt idx="981">
                  <c:v>80</c:v>
                </c:pt>
                <c:pt idx="982">
                  <c:v>145</c:v>
                </c:pt>
                <c:pt idx="983">
                  <c:v>87</c:v>
                </c:pt>
                <c:pt idx="984">
                  <c:v>74</c:v>
                </c:pt>
                <c:pt idx="985">
                  <c:v>115</c:v>
                </c:pt>
                <c:pt idx="986">
                  <c:v>146</c:v>
                </c:pt>
                <c:pt idx="987">
                  <c:v>1381</c:v>
                </c:pt>
                <c:pt idx="988">
                  <c:v>3413</c:v>
                </c:pt>
                <c:pt idx="989">
                  <c:v>3527</c:v>
                </c:pt>
                <c:pt idx="990">
                  <c:v>2759</c:v>
                </c:pt>
                <c:pt idx="991">
                  <c:v>1075</c:v>
                </c:pt>
                <c:pt idx="992">
                  <c:v>42</c:v>
                </c:pt>
                <c:pt idx="993">
                  <c:v>93</c:v>
                </c:pt>
                <c:pt idx="994">
                  <c:v>101</c:v>
                </c:pt>
                <c:pt idx="995">
                  <c:v>80</c:v>
                </c:pt>
                <c:pt idx="996">
                  <c:v>90</c:v>
                </c:pt>
                <c:pt idx="997">
                  <c:v>78</c:v>
                </c:pt>
                <c:pt idx="998">
                  <c:v>95</c:v>
                </c:pt>
                <c:pt idx="999">
                  <c:v>91</c:v>
                </c:pt>
                <c:pt idx="1000">
                  <c:v>153</c:v>
                </c:pt>
                <c:pt idx="1001">
                  <c:v>102</c:v>
                </c:pt>
                <c:pt idx="1002">
                  <c:v>88</c:v>
                </c:pt>
                <c:pt idx="1003">
                  <c:v>88</c:v>
                </c:pt>
                <c:pt idx="1004">
                  <c:v>127</c:v>
                </c:pt>
                <c:pt idx="1005">
                  <c:v>87</c:v>
                </c:pt>
                <c:pt idx="1006">
                  <c:v>107</c:v>
                </c:pt>
                <c:pt idx="1007">
                  <c:v>290</c:v>
                </c:pt>
                <c:pt idx="1008">
                  <c:v>2120</c:v>
                </c:pt>
                <c:pt idx="1009">
                  <c:v>3162</c:v>
                </c:pt>
                <c:pt idx="1010">
                  <c:v>2837</c:v>
                </c:pt>
                <c:pt idx="1011">
                  <c:v>1716</c:v>
                </c:pt>
                <c:pt idx="1012">
                  <c:v>302</c:v>
                </c:pt>
                <c:pt idx="1013">
                  <c:v>72</c:v>
                </c:pt>
                <c:pt idx="1014">
                  <c:v>71</c:v>
                </c:pt>
                <c:pt idx="1015">
                  <c:v>89</c:v>
                </c:pt>
                <c:pt idx="1016">
                  <c:v>129</c:v>
                </c:pt>
                <c:pt idx="1017">
                  <c:v>100</c:v>
                </c:pt>
                <c:pt idx="1018">
                  <c:v>114</c:v>
                </c:pt>
                <c:pt idx="1019">
                  <c:v>60</c:v>
                </c:pt>
                <c:pt idx="1020">
                  <c:v>95</c:v>
                </c:pt>
                <c:pt idx="1021">
                  <c:v>87</c:v>
                </c:pt>
                <c:pt idx="1022">
                  <c:v>73</c:v>
                </c:pt>
                <c:pt idx="1023">
                  <c:v>96</c:v>
                </c:pt>
                <c:pt idx="1024">
                  <c:v>120</c:v>
                </c:pt>
                <c:pt idx="1025">
                  <c:v>103</c:v>
                </c:pt>
                <c:pt idx="1026">
                  <c:v>55</c:v>
                </c:pt>
                <c:pt idx="1027">
                  <c:v>97</c:v>
                </c:pt>
                <c:pt idx="1028">
                  <c:v>97</c:v>
                </c:pt>
                <c:pt idx="1029">
                  <c:v>76</c:v>
                </c:pt>
                <c:pt idx="1030">
                  <c:v>121</c:v>
                </c:pt>
                <c:pt idx="1031">
                  <c:v>102</c:v>
                </c:pt>
                <c:pt idx="1032">
                  <c:v>87</c:v>
                </c:pt>
                <c:pt idx="1033">
                  <c:v>135</c:v>
                </c:pt>
                <c:pt idx="1034">
                  <c:v>120</c:v>
                </c:pt>
                <c:pt idx="1035">
                  <c:v>121</c:v>
                </c:pt>
                <c:pt idx="1036">
                  <c:v>116</c:v>
                </c:pt>
                <c:pt idx="1037">
                  <c:v>77</c:v>
                </c:pt>
                <c:pt idx="1038">
                  <c:v>81</c:v>
                </c:pt>
                <c:pt idx="1039">
                  <c:v>123</c:v>
                </c:pt>
                <c:pt idx="1040">
                  <c:v>87</c:v>
                </c:pt>
                <c:pt idx="1041">
                  <c:v>94</c:v>
                </c:pt>
                <c:pt idx="1042">
                  <c:v>123</c:v>
                </c:pt>
                <c:pt idx="1043">
                  <c:v>107</c:v>
                </c:pt>
                <c:pt idx="1044">
                  <c:v>94</c:v>
                </c:pt>
                <c:pt idx="1045">
                  <c:v>77</c:v>
                </c:pt>
                <c:pt idx="1046">
                  <c:v>91</c:v>
                </c:pt>
                <c:pt idx="1047">
                  <c:v>74</c:v>
                </c:pt>
                <c:pt idx="1048">
                  <c:v>132</c:v>
                </c:pt>
                <c:pt idx="1049">
                  <c:v>119</c:v>
                </c:pt>
                <c:pt idx="1050">
                  <c:v>74</c:v>
                </c:pt>
                <c:pt idx="1051">
                  <c:v>97</c:v>
                </c:pt>
                <c:pt idx="1052">
                  <c:v>109</c:v>
                </c:pt>
                <c:pt idx="1053">
                  <c:v>111</c:v>
                </c:pt>
                <c:pt idx="1054">
                  <c:v>117</c:v>
                </c:pt>
                <c:pt idx="1055">
                  <c:v>103</c:v>
                </c:pt>
                <c:pt idx="1056">
                  <c:v>96</c:v>
                </c:pt>
                <c:pt idx="1057">
                  <c:v>124</c:v>
                </c:pt>
                <c:pt idx="1058">
                  <c:v>79</c:v>
                </c:pt>
                <c:pt idx="1059">
                  <c:v>131</c:v>
                </c:pt>
                <c:pt idx="1060">
                  <c:v>94</c:v>
                </c:pt>
                <c:pt idx="1061">
                  <c:v>99</c:v>
                </c:pt>
                <c:pt idx="1062">
                  <c:v>137</c:v>
                </c:pt>
                <c:pt idx="1063">
                  <c:v>101</c:v>
                </c:pt>
                <c:pt idx="1064">
                  <c:v>109</c:v>
                </c:pt>
                <c:pt idx="1065">
                  <c:v>93</c:v>
                </c:pt>
                <c:pt idx="1066">
                  <c:v>109</c:v>
                </c:pt>
                <c:pt idx="1067">
                  <c:v>104</c:v>
                </c:pt>
                <c:pt idx="1068">
                  <c:v>135</c:v>
                </c:pt>
                <c:pt idx="1069">
                  <c:v>28</c:v>
                </c:pt>
                <c:pt idx="1070">
                  <c:v>127</c:v>
                </c:pt>
                <c:pt idx="1071">
                  <c:v>67</c:v>
                </c:pt>
                <c:pt idx="1072">
                  <c:v>89</c:v>
                </c:pt>
                <c:pt idx="1073">
                  <c:v>78</c:v>
                </c:pt>
                <c:pt idx="1074">
                  <c:v>96</c:v>
                </c:pt>
                <c:pt idx="1075">
                  <c:v>135</c:v>
                </c:pt>
                <c:pt idx="1076">
                  <c:v>87</c:v>
                </c:pt>
                <c:pt idx="1077">
                  <c:v>43</c:v>
                </c:pt>
                <c:pt idx="1078">
                  <c:v>126</c:v>
                </c:pt>
                <c:pt idx="1079">
                  <c:v>80</c:v>
                </c:pt>
                <c:pt idx="1080">
                  <c:v>87</c:v>
                </c:pt>
                <c:pt idx="1081">
                  <c:v>125</c:v>
                </c:pt>
                <c:pt idx="1082">
                  <c:v>90</c:v>
                </c:pt>
                <c:pt idx="1083">
                  <c:v>91</c:v>
                </c:pt>
                <c:pt idx="1084">
                  <c:v>110</c:v>
                </c:pt>
                <c:pt idx="1085">
                  <c:v>126</c:v>
                </c:pt>
                <c:pt idx="1086">
                  <c:v>105</c:v>
                </c:pt>
                <c:pt idx="1087">
                  <c:v>102</c:v>
                </c:pt>
                <c:pt idx="1088">
                  <c:v>116</c:v>
                </c:pt>
                <c:pt idx="1089">
                  <c:v>95</c:v>
                </c:pt>
                <c:pt idx="1090">
                  <c:v>106</c:v>
                </c:pt>
                <c:pt idx="1091">
                  <c:v>83</c:v>
                </c:pt>
                <c:pt idx="1092">
                  <c:v>104</c:v>
                </c:pt>
                <c:pt idx="1093">
                  <c:v>84</c:v>
                </c:pt>
                <c:pt idx="1094">
                  <c:v>133</c:v>
                </c:pt>
                <c:pt idx="1095">
                  <c:v>80</c:v>
                </c:pt>
                <c:pt idx="1096">
                  <c:v>96</c:v>
                </c:pt>
                <c:pt idx="1097">
                  <c:v>108</c:v>
                </c:pt>
                <c:pt idx="1098">
                  <c:v>74</c:v>
                </c:pt>
                <c:pt idx="1099">
                  <c:v>156</c:v>
                </c:pt>
                <c:pt idx="1100">
                  <c:v>96</c:v>
                </c:pt>
                <c:pt idx="1101">
                  <c:v>103</c:v>
                </c:pt>
                <c:pt idx="1102">
                  <c:v>115</c:v>
                </c:pt>
                <c:pt idx="1103">
                  <c:v>81</c:v>
                </c:pt>
                <c:pt idx="1104">
                  <c:v>105</c:v>
                </c:pt>
                <c:pt idx="1105">
                  <c:v>121</c:v>
                </c:pt>
                <c:pt idx="1106">
                  <c:v>0</c:v>
                </c:pt>
                <c:pt idx="1107">
                  <c:v>193</c:v>
                </c:pt>
                <c:pt idx="1108">
                  <c:v>100</c:v>
                </c:pt>
                <c:pt idx="1109">
                  <c:v>84</c:v>
                </c:pt>
                <c:pt idx="1110">
                  <c:v>94</c:v>
                </c:pt>
                <c:pt idx="1111">
                  <c:v>66</c:v>
                </c:pt>
                <c:pt idx="1112">
                  <c:v>120</c:v>
                </c:pt>
                <c:pt idx="1113">
                  <c:v>69</c:v>
                </c:pt>
                <c:pt idx="1114">
                  <c:v>137</c:v>
                </c:pt>
                <c:pt idx="1115">
                  <c:v>124</c:v>
                </c:pt>
                <c:pt idx="1116">
                  <c:v>115</c:v>
                </c:pt>
                <c:pt idx="1117">
                  <c:v>99</c:v>
                </c:pt>
                <c:pt idx="1118">
                  <c:v>101</c:v>
                </c:pt>
                <c:pt idx="1119">
                  <c:v>101</c:v>
                </c:pt>
                <c:pt idx="1120">
                  <c:v>82</c:v>
                </c:pt>
                <c:pt idx="1121">
                  <c:v>73</c:v>
                </c:pt>
                <c:pt idx="1122">
                  <c:v>141</c:v>
                </c:pt>
                <c:pt idx="1123">
                  <c:v>37</c:v>
                </c:pt>
                <c:pt idx="1124">
                  <c:v>111</c:v>
                </c:pt>
                <c:pt idx="1125">
                  <c:v>75</c:v>
                </c:pt>
                <c:pt idx="1126">
                  <c:v>95</c:v>
                </c:pt>
                <c:pt idx="1127">
                  <c:v>131</c:v>
                </c:pt>
                <c:pt idx="1128">
                  <c:v>75</c:v>
                </c:pt>
                <c:pt idx="1129">
                  <c:v>90</c:v>
                </c:pt>
                <c:pt idx="1130">
                  <c:v>122</c:v>
                </c:pt>
                <c:pt idx="1131">
                  <c:v>106</c:v>
                </c:pt>
                <c:pt idx="1132">
                  <c:v>79</c:v>
                </c:pt>
                <c:pt idx="1133">
                  <c:v>112</c:v>
                </c:pt>
                <c:pt idx="1134">
                  <c:v>109</c:v>
                </c:pt>
                <c:pt idx="1135">
                  <c:v>97</c:v>
                </c:pt>
                <c:pt idx="1136">
                  <c:v>37</c:v>
                </c:pt>
                <c:pt idx="1137">
                  <c:v>163</c:v>
                </c:pt>
                <c:pt idx="1138">
                  <c:v>74</c:v>
                </c:pt>
                <c:pt idx="1139">
                  <c:v>101</c:v>
                </c:pt>
                <c:pt idx="1140">
                  <c:v>107</c:v>
                </c:pt>
                <c:pt idx="1141">
                  <c:v>93</c:v>
                </c:pt>
                <c:pt idx="1142">
                  <c:v>0</c:v>
                </c:pt>
                <c:pt idx="1143">
                  <c:v>216</c:v>
                </c:pt>
                <c:pt idx="1144">
                  <c:v>63</c:v>
                </c:pt>
                <c:pt idx="1145">
                  <c:v>132</c:v>
                </c:pt>
                <c:pt idx="1146">
                  <c:v>66</c:v>
                </c:pt>
                <c:pt idx="1147">
                  <c:v>99</c:v>
                </c:pt>
                <c:pt idx="1148">
                  <c:v>116</c:v>
                </c:pt>
                <c:pt idx="1149">
                  <c:v>100</c:v>
                </c:pt>
                <c:pt idx="1150">
                  <c:v>82</c:v>
                </c:pt>
                <c:pt idx="1151">
                  <c:v>95</c:v>
                </c:pt>
                <c:pt idx="1152">
                  <c:v>137</c:v>
                </c:pt>
                <c:pt idx="1153">
                  <c:v>59</c:v>
                </c:pt>
                <c:pt idx="1154">
                  <c:v>129</c:v>
                </c:pt>
                <c:pt idx="1155">
                  <c:v>100</c:v>
                </c:pt>
                <c:pt idx="1156">
                  <c:v>79</c:v>
                </c:pt>
                <c:pt idx="1157">
                  <c:v>97</c:v>
                </c:pt>
                <c:pt idx="1158">
                  <c:v>111</c:v>
                </c:pt>
                <c:pt idx="1159">
                  <c:v>114</c:v>
                </c:pt>
                <c:pt idx="1160">
                  <c:v>117</c:v>
                </c:pt>
                <c:pt idx="1161">
                  <c:v>77</c:v>
                </c:pt>
                <c:pt idx="1162">
                  <c:v>106</c:v>
                </c:pt>
                <c:pt idx="1163">
                  <c:v>111</c:v>
                </c:pt>
                <c:pt idx="1164">
                  <c:v>89</c:v>
                </c:pt>
                <c:pt idx="1165">
                  <c:v>110</c:v>
                </c:pt>
                <c:pt idx="1166">
                  <c:v>93</c:v>
                </c:pt>
                <c:pt idx="1167">
                  <c:v>85</c:v>
                </c:pt>
                <c:pt idx="1168">
                  <c:v>102</c:v>
                </c:pt>
                <c:pt idx="1169">
                  <c:v>88</c:v>
                </c:pt>
                <c:pt idx="1170">
                  <c:v>63</c:v>
                </c:pt>
                <c:pt idx="1171">
                  <c:v>117</c:v>
                </c:pt>
                <c:pt idx="1172">
                  <c:v>86</c:v>
                </c:pt>
                <c:pt idx="1173">
                  <c:v>109</c:v>
                </c:pt>
                <c:pt idx="1174">
                  <c:v>100</c:v>
                </c:pt>
                <c:pt idx="1175">
                  <c:v>148</c:v>
                </c:pt>
                <c:pt idx="1176">
                  <c:v>100</c:v>
                </c:pt>
                <c:pt idx="1177">
                  <c:v>98</c:v>
                </c:pt>
                <c:pt idx="1178">
                  <c:v>69</c:v>
                </c:pt>
                <c:pt idx="1179">
                  <c:v>118</c:v>
                </c:pt>
                <c:pt idx="1180">
                  <c:v>90</c:v>
                </c:pt>
                <c:pt idx="1181">
                  <c:v>69</c:v>
                </c:pt>
                <c:pt idx="1182">
                  <c:v>112</c:v>
                </c:pt>
                <c:pt idx="1183">
                  <c:v>109</c:v>
                </c:pt>
                <c:pt idx="1184">
                  <c:v>46</c:v>
                </c:pt>
                <c:pt idx="1185">
                  <c:v>101</c:v>
                </c:pt>
                <c:pt idx="1186">
                  <c:v>102</c:v>
                </c:pt>
                <c:pt idx="1187">
                  <c:v>117</c:v>
                </c:pt>
                <c:pt idx="1188">
                  <c:v>80</c:v>
                </c:pt>
                <c:pt idx="1189">
                  <c:v>95</c:v>
                </c:pt>
                <c:pt idx="1190">
                  <c:v>125</c:v>
                </c:pt>
                <c:pt idx="1191">
                  <c:v>111</c:v>
                </c:pt>
                <c:pt idx="1192">
                  <c:v>119</c:v>
                </c:pt>
                <c:pt idx="1193">
                  <c:v>76</c:v>
                </c:pt>
                <c:pt idx="1194">
                  <c:v>76</c:v>
                </c:pt>
                <c:pt idx="1195">
                  <c:v>131</c:v>
                </c:pt>
                <c:pt idx="1196">
                  <c:v>64</c:v>
                </c:pt>
                <c:pt idx="1197">
                  <c:v>99</c:v>
                </c:pt>
                <c:pt idx="1198">
                  <c:v>109</c:v>
                </c:pt>
                <c:pt idx="1199">
                  <c:v>79</c:v>
                </c:pt>
                <c:pt idx="1200">
                  <c:v>109</c:v>
                </c:pt>
                <c:pt idx="1201">
                  <c:v>94</c:v>
                </c:pt>
                <c:pt idx="1202">
                  <c:v>133</c:v>
                </c:pt>
                <c:pt idx="1203">
                  <c:v>107</c:v>
                </c:pt>
                <c:pt idx="1204">
                  <c:v>88</c:v>
                </c:pt>
                <c:pt idx="1205">
                  <c:v>98</c:v>
                </c:pt>
                <c:pt idx="1206">
                  <c:v>97</c:v>
                </c:pt>
                <c:pt idx="1207">
                  <c:v>101</c:v>
                </c:pt>
                <c:pt idx="1208">
                  <c:v>100</c:v>
                </c:pt>
                <c:pt idx="1209">
                  <c:v>80</c:v>
                </c:pt>
                <c:pt idx="1210">
                  <c:v>96</c:v>
                </c:pt>
                <c:pt idx="1211">
                  <c:v>107</c:v>
                </c:pt>
                <c:pt idx="1212">
                  <c:v>129</c:v>
                </c:pt>
                <c:pt idx="1213">
                  <c:v>69</c:v>
                </c:pt>
                <c:pt idx="1214">
                  <c:v>96</c:v>
                </c:pt>
                <c:pt idx="1215">
                  <c:v>78</c:v>
                </c:pt>
                <c:pt idx="1216">
                  <c:v>113</c:v>
                </c:pt>
                <c:pt idx="1217">
                  <c:v>65</c:v>
                </c:pt>
                <c:pt idx="1218">
                  <c:v>94</c:v>
                </c:pt>
                <c:pt idx="1219">
                  <c:v>88</c:v>
                </c:pt>
                <c:pt idx="1220">
                  <c:v>105</c:v>
                </c:pt>
                <c:pt idx="1221">
                  <c:v>121</c:v>
                </c:pt>
                <c:pt idx="1222">
                  <c:v>91</c:v>
                </c:pt>
                <c:pt idx="1223">
                  <c:v>66</c:v>
                </c:pt>
                <c:pt idx="1224">
                  <c:v>130</c:v>
                </c:pt>
                <c:pt idx="1225">
                  <c:v>120</c:v>
                </c:pt>
                <c:pt idx="1226">
                  <c:v>89</c:v>
                </c:pt>
                <c:pt idx="1227">
                  <c:v>110</c:v>
                </c:pt>
                <c:pt idx="1228">
                  <c:v>104</c:v>
                </c:pt>
                <c:pt idx="1229">
                  <c:v>119</c:v>
                </c:pt>
                <c:pt idx="1230">
                  <c:v>91</c:v>
                </c:pt>
                <c:pt idx="1231">
                  <c:v>98</c:v>
                </c:pt>
                <c:pt idx="1232">
                  <c:v>103</c:v>
                </c:pt>
                <c:pt idx="1233">
                  <c:v>113</c:v>
                </c:pt>
                <c:pt idx="1234">
                  <c:v>117</c:v>
                </c:pt>
                <c:pt idx="1235">
                  <c:v>91</c:v>
                </c:pt>
                <c:pt idx="1236">
                  <c:v>110</c:v>
                </c:pt>
                <c:pt idx="1237">
                  <c:v>83</c:v>
                </c:pt>
                <c:pt idx="1238">
                  <c:v>156</c:v>
                </c:pt>
                <c:pt idx="1239">
                  <c:v>74</c:v>
                </c:pt>
                <c:pt idx="1240">
                  <c:v>96</c:v>
                </c:pt>
                <c:pt idx="1241">
                  <c:v>99</c:v>
                </c:pt>
                <c:pt idx="1242">
                  <c:v>70</c:v>
                </c:pt>
                <c:pt idx="1243">
                  <c:v>101</c:v>
                </c:pt>
                <c:pt idx="1244">
                  <c:v>91</c:v>
                </c:pt>
                <c:pt idx="1245">
                  <c:v>114</c:v>
                </c:pt>
                <c:pt idx="1246">
                  <c:v>114</c:v>
                </c:pt>
                <c:pt idx="1247">
                  <c:v>103</c:v>
                </c:pt>
                <c:pt idx="1248">
                  <c:v>83</c:v>
                </c:pt>
                <c:pt idx="1249">
                  <c:v>106</c:v>
                </c:pt>
                <c:pt idx="1250">
                  <c:v>84</c:v>
                </c:pt>
                <c:pt idx="1251">
                  <c:v>98</c:v>
                </c:pt>
                <c:pt idx="1252">
                  <c:v>106</c:v>
                </c:pt>
                <c:pt idx="1253">
                  <c:v>90</c:v>
                </c:pt>
                <c:pt idx="1254">
                  <c:v>76</c:v>
                </c:pt>
                <c:pt idx="1255">
                  <c:v>99</c:v>
                </c:pt>
                <c:pt idx="1256">
                  <c:v>73</c:v>
                </c:pt>
                <c:pt idx="1257">
                  <c:v>73</c:v>
                </c:pt>
                <c:pt idx="1258">
                  <c:v>125</c:v>
                </c:pt>
                <c:pt idx="1259">
                  <c:v>101</c:v>
                </c:pt>
                <c:pt idx="1260">
                  <c:v>94</c:v>
                </c:pt>
                <c:pt idx="1261">
                  <c:v>84</c:v>
                </c:pt>
                <c:pt idx="1262">
                  <c:v>90</c:v>
                </c:pt>
                <c:pt idx="1263">
                  <c:v>86</c:v>
                </c:pt>
                <c:pt idx="1264">
                  <c:v>98</c:v>
                </c:pt>
                <c:pt idx="1265">
                  <c:v>53</c:v>
                </c:pt>
                <c:pt idx="1266">
                  <c:v>192</c:v>
                </c:pt>
                <c:pt idx="1267">
                  <c:v>71</c:v>
                </c:pt>
                <c:pt idx="1268">
                  <c:v>138</c:v>
                </c:pt>
                <c:pt idx="1269">
                  <c:v>108</c:v>
                </c:pt>
                <c:pt idx="1270">
                  <c:v>65</c:v>
                </c:pt>
                <c:pt idx="1271">
                  <c:v>103</c:v>
                </c:pt>
                <c:pt idx="1272">
                  <c:v>105</c:v>
                </c:pt>
                <c:pt idx="1273">
                  <c:v>52</c:v>
                </c:pt>
                <c:pt idx="1274">
                  <c:v>132</c:v>
                </c:pt>
                <c:pt idx="1275">
                  <c:v>99</c:v>
                </c:pt>
                <c:pt idx="1276">
                  <c:v>96</c:v>
                </c:pt>
                <c:pt idx="1277">
                  <c:v>83</c:v>
                </c:pt>
                <c:pt idx="1278">
                  <c:v>104</c:v>
                </c:pt>
                <c:pt idx="1279">
                  <c:v>112</c:v>
                </c:pt>
                <c:pt idx="1280">
                  <c:v>106</c:v>
                </c:pt>
                <c:pt idx="1281">
                  <c:v>91</c:v>
                </c:pt>
                <c:pt idx="1282">
                  <c:v>127</c:v>
                </c:pt>
                <c:pt idx="1283">
                  <c:v>104</c:v>
                </c:pt>
                <c:pt idx="1284">
                  <c:v>88</c:v>
                </c:pt>
                <c:pt idx="1285">
                  <c:v>93</c:v>
                </c:pt>
                <c:pt idx="1286">
                  <c:v>83</c:v>
                </c:pt>
                <c:pt idx="1287">
                  <c:v>88</c:v>
                </c:pt>
                <c:pt idx="1288">
                  <c:v>58</c:v>
                </c:pt>
                <c:pt idx="1289">
                  <c:v>147</c:v>
                </c:pt>
                <c:pt idx="1290">
                  <c:v>155</c:v>
                </c:pt>
                <c:pt idx="1291">
                  <c:v>68</c:v>
                </c:pt>
                <c:pt idx="1292">
                  <c:v>36</c:v>
                </c:pt>
                <c:pt idx="1293">
                  <c:v>122</c:v>
                </c:pt>
                <c:pt idx="1294">
                  <c:v>71</c:v>
                </c:pt>
                <c:pt idx="1295">
                  <c:v>52</c:v>
                </c:pt>
                <c:pt idx="1296">
                  <c:v>108</c:v>
                </c:pt>
                <c:pt idx="1297">
                  <c:v>96</c:v>
                </c:pt>
                <c:pt idx="1298">
                  <c:v>93</c:v>
                </c:pt>
                <c:pt idx="1299">
                  <c:v>99</c:v>
                </c:pt>
                <c:pt idx="1300">
                  <c:v>143</c:v>
                </c:pt>
                <c:pt idx="1301">
                  <c:v>100</c:v>
                </c:pt>
                <c:pt idx="1302">
                  <c:v>124</c:v>
                </c:pt>
                <c:pt idx="1303">
                  <c:v>110</c:v>
                </c:pt>
                <c:pt idx="1304">
                  <c:v>121</c:v>
                </c:pt>
                <c:pt idx="1305">
                  <c:v>76</c:v>
                </c:pt>
                <c:pt idx="1306">
                  <c:v>112</c:v>
                </c:pt>
                <c:pt idx="1307">
                  <c:v>73</c:v>
                </c:pt>
                <c:pt idx="1308">
                  <c:v>164</c:v>
                </c:pt>
                <c:pt idx="1309">
                  <c:v>113</c:v>
                </c:pt>
                <c:pt idx="1310">
                  <c:v>70</c:v>
                </c:pt>
                <c:pt idx="1311">
                  <c:v>128</c:v>
                </c:pt>
                <c:pt idx="1312">
                  <c:v>125</c:v>
                </c:pt>
                <c:pt idx="1313">
                  <c:v>88</c:v>
                </c:pt>
                <c:pt idx="1314">
                  <c:v>116</c:v>
                </c:pt>
                <c:pt idx="1315">
                  <c:v>56</c:v>
                </c:pt>
                <c:pt idx="1316">
                  <c:v>92</c:v>
                </c:pt>
                <c:pt idx="1317">
                  <c:v>119</c:v>
                </c:pt>
                <c:pt idx="1318">
                  <c:v>57</c:v>
                </c:pt>
                <c:pt idx="1319">
                  <c:v>116</c:v>
                </c:pt>
                <c:pt idx="1320">
                  <c:v>93</c:v>
                </c:pt>
                <c:pt idx="1321">
                  <c:v>162</c:v>
                </c:pt>
                <c:pt idx="1322">
                  <c:v>79</c:v>
                </c:pt>
                <c:pt idx="1323">
                  <c:v>92</c:v>
                </c:pt>
                <c:pt idx="1324">
                  <c:v>69</c:v>
                </c:pt>
                <c:pt idx="1325">
                  <c:v>99</c:v>
                </c:pt>
                <c:pt idx="1326">
                  <c:v>0</c:v>
                </c:pt>
                <c:pt idx="1327">
                  <c:v>194</c:v>
                </c:pt>
                <c:pt idx="1328">
                  <c:v>89</c:v>
                </c:pt>
                <c:pt idx="1329">
                  <c:v>103</c:v>
                </c:pt>
                <c:pt idx="1330">
                  <c:v>102</c:v>
                </c:pt>
                <c:pt idx="1331">
                  <c:v>109</c:v>
                </c:pt>
                <c:pt idx="1332">
                  <c:v>55</c:v>
                </c:pt>
                <c:pt idx="1333">
                  <c:v>139</c:v>
                </c:pt>
                <c:pt idx="1334">
                  <c:v>112</c:v>
                </c:pt>
                <c:pt idx="1335">
                  <c:v>96</c:v>
                </c:pt>
                <c:pt idx="1336">
                  <c:v>98</c:v>
                </c:pt>
                <c:pt idx="1337">
                  <c:v>110</c:v>
                </c:pt>
                <c:pt idx="1338">
                  <c:v>88</c:v>
                </c:pt>
                <c:pt idx="1339">
                  <c:v>97</c:v>
                </c:pt>
                <c:pt idx="1340">
                  <c:v>79</c:v>
                </c:pt>
                <c:pt idx="1341">
                  <c:v>119</c:v>
                </c:pt>
                <c:pt idx="1342">
                  <c:v>100</c:v>
                </c:pt>
                <c:pt idx="1343">
                  <c:v>92</c:v>
                </c:pt>
                <c:pt idx="1344">
                  <c:v>115</c:v>
                </c:pt>
                <c:pt idx="1345">
                  <c:v>86</c:v>
                </c:pt>
                <c:pt idx="1346">
                  <c:v>67</c:v>
                </c:pt>
                <c:pt idx="1347">
                  <c:v>106</c:v>
                </c:pt>
                <c:pt idx="1348">
                  <c:v>86</c:v>
                </c:pt>
                <c:pt idx="1349">
                  <c:v>117</c:v>
                </c:pt>
                <c:pt idx="1350">
                  <c:v>103</c:v>
                </c:pt>
                <c:pt idx="1351">
                  <c:v>93</c:v>
                </c:pt>
                <c:pt idx="1352">
                  <c:v>137</c:v>
                </c:pt>
                <c:pt idx="1353">
                  <c:v>76</c:v>
                </c:pt>
                <c:pt idx="1354">
                  <c:v>111</c:v>
                </c:pt>
                <c:pt idx="1355">
                  <c:v>59</c:v>
                </c:pt>
                <c:pt idx="1356">
                  <c:v>63</c:v>
                </c:pt>
                <c:pt idx="1357">
                  <c:v>109</c:v>
                </c:pt>
                <c:pt idx="1358">
                  <c:v>110</c:v>
                </c:pt>
                <c:pt idx="1359">
                  <c:v>98</c:v>
                </c:pt>
                <c:pt idx="1360">
                  <c:v>142</c:v>
                </c:pt>
                <c:pt idx="1361">
                  <c:v>95</c:v>
                </c:pt>
                <c:pt idx="1362">
                  <c:v>100</c:v>
                </c:pt>
                <c:pt idx="1363">
                  <c:v>102</c:v>
                </c:pt>
                <c:pt idx="1364">
                  <c:v>91</c:v>
                </c:pt>
                <c:pt idx="1365">
                  <c:v>94</c:v>
                </c:pt>
                <c:pt idx="1366">
                  <c:v>109</c:v>
                </c:pt>
                <c:pt idx="1367">
                  <c:v>99</c:v>
                </c:pt>
                <c:pt idx="1368">
                  <c:v>89</c:v>
                </c:pt>
                <c:pt idx="1369">
                  <c:v>123</c:v>
                </c:pt>
                <c:pt idx="1370">
                  <c:v>107</c:v>
                </c:pt>
                <c:pt idx="1371">
                  <c:v>110</c:v>
                </c:pt>
                <c:pt idx="1372">
                  <c:v>108</c:v>
                </c:pt>
                <c:pt idx="1373">
                  <c:v>104</c:v>
                </c:pt>
                <c:pt idx="1374">
                  <c:v>99</c:v>
                </c:pt>
                <c:pt idx="1375">
                  <c:v>96</c:v>
                </c:pt>
                <c:pt idx="1376">
                  <c:v>85</c:v>
                </c:pt>
                <c:pt idx="1377">
                  <c:v>104</c:v>
                </c:pt>
                <c:pt idx="1378">
                  <c:v>73</c:v>
                </c:pt>
                <c:pt idx="1379">
                  <c:v>113</c:v>
                </c:pt>
                <c:pt idx="1380">
                  <c:v>66</c:v>
                </c:pt>
                <c:pt idx="1381">
                  <c:v>106</c:v>
                </c:pt>
                <c:pt idx="1382">
                  <c:v>94</c:v>
                </c:pt>
                <c:pt idx="1383">
                  <c:v>83</c:v>
                </c:pt>
                <c:pt idx="1384">
                  <c:v>100</c:v>
                </c:pt>
                <c:pt idx="1385">
                  <c:v>132</c:v>
                </c:pt>
                <c:pt idx="1386">
                  <c:v>100</c:v>
                </c:pt>
                <c:pt idx="1387">
                  <c:v>103</c:v>
                </c:pt>
                <c:pt idx="1388">
                  <c:v>109</c:v>
                </c:pt>
                <c:pt idx="1389">
                  <c:v>112</c:v>
                </c:pt>
                <c:pt idx="1390">
                  <c:v>59</c:v>
                </c:pt>
                <c:pt idx="1391">
                  <c:v>119</c:v>
                </c:pt>
                <c:pt idx="1392">
                  <c:v>103</c:v>
                </c:pt>
                <c:pt idx="1393">
                  <c:v>110</c:v>
                </c:pt>
                <c:pt idx="1394">
                  <c:v>114</c:v>
                </c:pt>
                <c:pt idx="1395">
                  <c:v>84</c:v>
                </c:pt>
                <c:pt idx="1396">
                  <c:v>82</c:v>
                </c:pt>
                <c:pt idx="1397">
                  <c:v>128</c:v>
                </c:pt>
                <c:pt idx="1398">
                  <c:v>94</c:v>
                </c:pt>
                <c:pt idx="1399">
                  <c:v>82</c:v>
                </c:pt>
                <c:pt idx="1400">
                  <c:v>112</c:v>
                </c:pt>
                <c:pt idx="1401">
                  <c:v>98</c:v>
                </c:pt>
                <c:pt idx="1402">
                  <c:v>68</c:v>
                </c:pt>
                <c:pt idx="1403">
                  <c:v>106</c:v>
                </c:pt>
                <c:pt idx="1404">
                  <c:v>89</c:v>
                </c:pt>
                <c:pt idx="1405">
                  <c:v>97</c:v>
                </c:pt>
                <c:pt idx="1406">
                  <c:v>65</c:v>
                </c:pt>
                <c:pt idx="1407">
                  <c:v>134</c:v>
                </c:pt>
                <c:pt idx="1408">
                  <c:v>88</c:v>
                </c:pt>
                <c:pt idx="1409">
                  <c:v>103</c:v>
                </c:pt>
                <c:pt idx="1410">
                  <c:v>111</c:v>
                </c:pt>
                <c:pt idx="1411">
                  <c:v>123</c:v>
                </c:pt>
                <c:pt idx="1412">
                  <c:v>72</c:v>
                </c:pt>
                <c:pt idx="1413">
                  <c:v>83</c:v>
                </c:pt>
                <c:pt idx="1414">
                  <c:v>105</c:v>
                </c:pt>
                <c:pt idx="1415">
                  <c:v>121</c:v>
                </c:pt>
                <c:pt idx="1416">
                  <c:v>101</c:v>
                </c:pt>
                <c:pt idx="1417">
                  <c:v>65</c:v>
                </c:pt>
                <c:pt idx="1418">
                  <c:v>102</c:v>
                </c:pt>
                <c:pt idx="1419">
                  <c:v>88</c:v>
                </c:pt>
                <c:pt idx="1420">
                  <c:v>100</c:v>
                </c:pt>
                <c:pt idx="1421">
                  <c:v>65</c:v>
                </c:pt>
                <c:pt idx="1422">
                  <c:v>123</c:v>
                </c:pt>
                <c:pt idx="1423">
                  <c:v>85</c:v>
                </c:pt>
                <c:pt idx="1424">
                  <c:v>85</c:v>
                </c:pt>
                <c:pt idx="1425">
                  <c:v>98</c:v>
                </c:pt>
                <c:pt idx="1426">
                  <c:v>88</c:v>
                </c:pt>
                <c:pt idx="1427">
                  <c:v>70</c:v>
                </c:pt>
                <c:pt idx="1428">
                  <c:v>122</c:v>
                </c:pt>
                <c:pt idx="1429">
                  <c:v>48</c:v>
                </c:pt>
                <c:pt idx="1430">
                  <c:v>129</c:v>
                </c:pt>
                <c:pt idx="1431">
                  <c:v>86</c:v>
                </c:pt>
                <c:pt idx="1432">
                  <c:v>92</c:v>
                </c:pt>
                <c:pt idx="1433">
                  <c:v>91</c:v>
                </c:pt>
                <c:pt idx="1434">
                  <c:v>88</c:v>
                </c:pt>
                <c:pt idx="1435">
                  <c:v>86</c:v>
                </c:pt>
                <c:pt idx="1436">
                  <c:v>92</c:v>
                </c:pt>
                <c:pt idx="1437">
                  <c:v>115</c:v>
                </c:pt>
                <c:pt idx="1438">
                  <c:v>70</c:v>
                </c:pt>
                <c:pt idx="1439">
                  <c:v>113</c:v>
                </c:pt>
                <c:pt idx="1440">
                  <c:v>125</c:v>
                </c:pt>
                <c:pt idx="1441">
                  <c:v>78</c:v>
                </c:pt>
                <c:pt idx="1442">
                  <c:v>93</c:v>
                </c:pt>
                <c:pt idx="1443">
                  <c:v>96</c:v>
                </c:pt>
                <c:pt idx="1444">
                  <c:v>115</c:v>
                </c:pt>
                <c:pt idx="1445">
                  <c:v>101</c:v>
                </c:pt>
                <c:pt idx="1446">
                  <c:v>87</c:v>
                </c:pt>
                <c:pt idx="1447">
                  <c:v>132</c:v>
                </c:pt>
                <c:pt idx="1448">
                  <c:v>117</c:v>
                </c:pt>
                <c:pt idx="1449">
                  <c:v>89</c:v>
                </c:pt>
                <c:pt idx="1450">
                  <c:v>120</c:v>
                </c:pt>
                <c:pt idx="1451">
                  <c:v>159</c:v>
                </c:pt>
                <c:pt idx="1452">
                  <c:v>145</c:v>
                </c:pt>
                <c:pt idx="1453">
                  <c:v>138</c:v>
                </c:pt>
                <c:pt idx="1454">
                  <c:v>59</c:v>
                </c:pt>
                <c:pt idx="1455">
                  <c:v>88</c:v>
                </c:pt>
                <c:pt idx="1456">
                  <c:v>103</c:v>
                </c:pt>
                <c:pt idx="1457">
                  <c:v>60</c:v>
                </c:pt>
                <c:pt idx="1458">
                  <c:v>169</c:v>
                </c:pt>
                <c:pt idx="1459">
                  <c:v>64</c:v>
                </c:pt>
                <c:pt idx="1460">
                  <c:v>127</c:v>
                </c:pt>
                <c:pt idx="1461">
                  <c:v>85</c:v>
                </c:pt>
                <c:pt idx="1462">
                  <c:v>82</c:v>
                </c:pt>
                <c:pt idx="1463">
                  <c:v>84</c:v>
                </c:pt>
                <c:pt idx="1464">
                  <c:v>89</c:v>
                </c:pt>
                <c:pt idx="1465">
                  <c:v>112</c:v>
                </c:pt>
                <c:pt idx="1466">
                  <c:v>68</c:v>
                </c:pt>
                <c:pt idx="1467">
                  <c:v>123</c:v>
                </c:pt>
                <c:pt idx="1468">
                  <c:v>104</c:v>
                </c:pt>
                <c:pt idx="1469">
                  <c:v>98</c:v>
                </c:pt>
                <c:pt idx="1470">
                  <c:v>87</c:v>
                </c:pt>
                <c:pt idx="1471">
                  <c:v>112</c:v>
                </c:pt>
                <c:pt idx="1472">
                  <c:v>89</c:v>
                </c:pt>
                <c:pt idx="1473">
                  <c:v>99</c:v>
                </c:pt>
                <c:pt idx="1474">
                  <c:v>85</c:v>
                </c:pt>
                <c:pt idx="1475">
                  <c:v>96</c:v>
                </c:pt>
                <c:pt idx="1476">
                  <c:v>89</c:v>
                </c:pt>
                <c:pt idx="1477">
                  <c:v>137</c:v>
                </c:pt>
                <c:pt idx="1478">
                  <c:v>102</c:v>
                </c:pt>
                <c:pt idx="1479">
                  <c:v>77</c:v>
                </c:pt>
                <c:pt idx="1480">
                  <c:v>127</c:v>
                </c:pt>
                <c:pt idx="1481">
                  <c:v>99</c:v>
                </c:pt>
                <c:pt idx="1482">
                  <c:v>99</c:v>
                </c:pt>
                <c:pt idx="1483">
                  <c:v>88</c:v>
                </c:pt>
                <c:pt idx="1484">
                  <c:v>130</c:v>
                </c:pt>
                <c:pt idx="1485">
                  <c:v>88</c:v>
                </c:pt>
                <c:pt idx="1486">
                  <c:v>64</c:v>
                </c:pt>
                <c:pt idx="1487">
                  <c:v>96</c:v>
                </c:pt>
                <c:pt idx="1488">
                  <c:v>111</c:v>
                </c:pt>
                <c:pt idx="1489">
                  <c:v>84</c:v>
                </c:pt>
                <c:pt idx="1490">
                  <c:v>82</c:v>
                </c:pt>
                <c:pt idx="1491">
                  <c:v>112</c:v>
                </c:pt>
                <c:pt idx="1492">
                  <c:v>119</c:v>
                </c:pt>
                <c:pt idx="1493">
                  <c:v>99</c:v>
                </c:pt>
                <c:pt idx="1494">
                  <c:v>51</c:v>
                </c:pt>
                <c:pt idx="1495">
                  <c:v>95</c:v>
                </c:pt>
                <c:pt idx="1496">
                  <c:v>142</c:v>
                </c:pt>
                <c:pt idx="1497">
                  <c:v>73</c:v>
                </c:pt>
                <c:pt idx="1498">
                  <c:v>101</c:v>
                </c:pt>
                <c:pt idx="1499">
                  <c:v>127</c:v>
                </c:pt>
                <c:pt idx="1500">
                  <c:v>90</c:v>
                </c:pt>
                <c:pt idx="1501">
                  <c:v>130</c:v>
                </c:pt>
                <c:pt idx="1502">
                  <c:v>94</c:v>
                </c:pt>
                <c:pt idx="1503">
                  <c:v>153</c:v>
                </c:pt>
                <c:pt idx="1504">
                  <c:v>119</c:v>
                </c:pt>
                <c:pt idx="1505">
                  <c:v>147</c:v>
                </c:pt>
                <c:pt idx="1506">
                  <c:v>65</c:v>
                </c:pt>
                <c:pt idx="1507">
                  <c:v>94</c:v>
                </c:pt>
                <c:pt idx="1508">
                  <c:v>133</c:v>
                </c:pt>
                <c:pt idx="1509">
                  <c:v>82</c:v>
                </c:pt>
                <c:pt idx="1510">
                  <c:v>74</c:v>
                </c:pt>
                <c:pt idx="1511">
                  <c:v>84</c:v>
                </c:pt>
                <c:pt idx="1512">
                  <c:v>103</c:v>
                </c:pt>
                <c:pt idx="1513">
                  <c:v>109</c:v>
                </c:pt>
                <c:pt idx="1514">
                  <c:v>135</c:v>
                </c:pt>
                <c:pt idx="1515">
                  <c:v>39</c:v>
                </c:pt>
                <c:pt idx="1516">
                  <c:v>113</c:v>
                </c:pt>
                <c:pt idx="1517">
                  <c:v>76</c:v>
                </c:pt>
                <c:pt idx="1518">
                  <c:v>89</c:v>
                </c:pt>
                <c:pt idx="1519">
                  <c:v>100</c:v>
                </c:pt>
                <c:pt idx="1520">
                  <c:v>137</c:v>
                </c:pt>
                <c:pt idx="1521">
                  <c:v>823</c:v>
                </c:pt>
                <c:pt idx="1522">
                  <c:v>3162</c:v>
                </c:pt>
                <c:pt idx="1523">
                  <c:v>3997</c:v>
                </c:pt>
                <c:pt idx="1524">
                  <c:v>2608</c:v>
                </c:pt>
                <c:pt idx="1525">
                  <c:v>894</c:v>
                </c:pt>
                <c:pt idx="1526">
                  <c:v>249</c:v>
                </c:pt>
                <c:pt idx="1527">
                  <c:v>55</c:v>
                </c:pt>
                <c:pt idx="1528">
                  <c:v>118</c:v>
                </c:pt>
                <c:pt idx="1529">
                  <c:v>114</c:v>
                </c:pt>
                <c:pt idx="1530">
                  <c:v>103</c:v>
                </c:pt>
                <c:pt idx="1531">
                  <c:v>112</c:v>
                </c:pt>
                <c:pt idx="1532">
                  <c:v>97</c:v>
                </c:pt>
                <c:pt idx="1533">
                  <c:v>132</c:v>
                </c:pt>
                <c:pt idx="1534">
                  <c:v>65</c:v>
                </c:pt>
                <c:pt idx="1535">
                  <c:v>96</c:v>
                </c:pt>
                <c:pt idx="1536">
                  <c:v>57</c:v>
                </c:pt>
                <c:pt idx="1537">
                  <c:v>112</c:v>
                </c:pt>
                <c:pt idx="1538">
                  <c:v>117</c:v>
                </c:pt>
                <c:pt idx="1539">
                  <c:v>101</c:v>
                </c:pt>
                <c:pt idx="1540">
                  <c:v>100</c:v>
                </c:pt>
                <c:pt idx="1541">
                  <c:v>58</c:v>
                </c:pt>
                <c:pt idx="1542">
                  <c:v>167</c:v>
                </c:pt>
                <c:pt idx="1543">
                  <c:v>77</c:v>
                </c:pt>
                <c:pt idx="1544">
                  <c:v>96</c:v>
                </c:pt>
                <c:pt idx="1545">
                  <c:v>99</c:v>
                </c:pt>
                <c:pt idx="1546">
                  <c:v>91</c:v>
                </c:pt>
                <c:pt idx="1547">
                  <c:v>74</c:v>
                </c:pt>
                <c:pt idx="1548">
                  <c:v>130</c:v>
                </c:pt>
                <c:pt idx="1549">
                  <c:v>71</c:v>
                </c:pt>
                <c:pt idx="1550">
                  <c:v>99</c:v>
                </c:pt>
                <c:pt idx="1551">
                  <c:v>154</c:v>
                </c:pt>
                <c:pt idx="1552">
                  <c:v>59</c:v>
                </c:pt>
                <c:pt idx="1553">
                  <c:v>113</c:v>
                </c:pt>
                <c:pt idx="1554">
                  <c:v>155</c:v>
                </c:pt>
                <c:pt idx="1555">
                  <c:v>51</c:v>
                </c:pt>
                <c:pt idx="1556">
                  <c:v>120</c:v>
                </c:pt>
                <c:pt idx="1557">
                  <c:v>106</c:v>
                </c:pt>
                <c:pt idx="1558">
                  <c:v>94</c:v>
                </c:pt>
                <c:pt idx="1559">
                  <c:v>93</c:v>
                </c:pt>
                <c:pt idx="1560">
                  <c:v>130</c:v>
                </c:pt>
                <c:pt idx="1561">
                  <c:v>35</c:v>
                </c:pt>
                <c:pt idx="1562">
                  <c:v>145</c:v>
                </c:pt>
                <c:pt idx="1563">
                  <c:v>106</c:v>
                </c:pt>
                <c:pt idx="1564">
                  <c:v>116</c:v>
                </c:pt>
                <c:pt idx="1565">
                  <c:v>88</c:v>
                </c:pt>
                <c:pt idx="1566">
                  <c:v>120</c:v>
                </c:pt>
                <c:pt idx="1567">
                  <c:v>75</c:v>
                </c:pt>
                <c:pt idx="1568">
                  <c:v>176</c:v>
                </c:pt>
                <c:pt idx="1569">
                  <c:v>103</c:v>
                </c:pt>
                <c:pt idx="1570">
                  <c:v>117</c:v>
                </c:pt>
                <c:pt idx="1571">
                  <c:v>73</c:v>
                </c:pt>
                <c:pt idx="1572">
                  <c:v>103</c:v>
                </c:pt>
                <c:pt idx="1573">
                  <c:v>103</c:v>
                </c:pt>
                <c:pt idx="1574">
                  <c:v>88</c:v>
                </c:pt>
                <c:pt idx="1575">
                  <c:v>118</c:v>
                </c:pt>
                <c:pt idx="1576">
                  <c:v>140</c:v>
                </c:pt>
                <c:pt idx="1577">
                  <c:v>66</c:v>
                </c:pt>
                <c:pt idx="1578">
                  <c:v>130</c:v>
                </c:pt>
                <c:pt idx="1579">
                  <c:v>57</c:v>
                </c:pt>
                <c:pt idx="1580">
                  <c:v>141</c:v>
                </c:pt>
                <c:pt idx="1581">
                  <c:v>103</c:v>
                </c:pt>
                <c:pt idx="1582">
                  <c:v>110</c:v>
                </c:pt>
                <c:pt idx="1583">
                  <c:v>405</c:v>
                </c:pt>
                <c:pt idx="1584">
                  <c:v>318</c:v>
                </c:pt>
                <c:pt idx="1585">
                  <c:v>223</c:v>
                </c:pt>
                <c:pt idx="1586">
                  <c:v>69</c:v>
                </c:pt>
                <c:pt idx="1587">
                  <c:v>124</c:v>
                </c:pt>
                <c:pt idx="1588">
                  <c:v>86</c:v>
                </c:pt>
                <c:pt idx="1589">
                  <c:v>91</c:v>
                </c:pt>
                <c:pt idx="1590">
                  <c:v>127</c:v>
                </c:pt>
                <c:pt idx="1591">
                  <c:v>72</c:v>
                </c:pt>
                <c:pt idx="1592">
                  <c:v>115</c:v>
                </c:pt>
                <c:pt idx="1593">
                  <c:v>100</c:v>
                </c:pt>
                <c:pt idx="1594">
                  <c:v>66</c:v>
                </c:pt>
                <c:pt idx="1595">
                  <c:v>111</c:v>
                </c:pt>
                <c:pt idx="1596">
                  <c:v>80</c:v>
                </c:pt>
                <c:pt idx="1597">
                  <c:v>105</c:v>
                </c:pt>
                <c:pt idx="1598">
                  <c:v>99</c:v>
                </c:pt>
                <c:pt idx="1599">
                  <c:v>124</c:v>
                </c:pt>
                <c:pt idx="1600">
                  <c:v>101</c:v>
                </c:pt>
                <c:pt idx="1601">
                  <c:v>89</c:v>
                </c:pt>
                <c:pt idx="1602">
                  <c:v>131</c:v>
                </c:pt>
                <c:pt idx="1603">
                  <c:v>129</c:v>
                </c:pt>
                <c:pt idx="1604">
                  <c:v>78</c:v>
                </c:pt>
                <c:pt idx="1605">
                  <c:v>98</c:v>
                </c:pt>
                <c:pt idx="1606">
                  <c:v>113</c:v>
                </c:pt>
                <c:pt idx="1607">
                  <c:v>111</c:v>
                </c:pt>
                <c:pt idx="1608">
                  <c:v>95</c:v>
                </c:pt>
                <c:pt idx="1609">
                  <c:v>108</c:v>
                </c:pt>
                <c:pt idx="1610">
                  <c:v>131</c:v>
                </c:pt>
                <c:pt idx="1611">
                  <c:v>78</c:v>
                </c:pt>
                <c:pt idx="1612">
                  <c:v>94</c:v>
                </c:pt>
                <c:pt idx="1613">
                  <c:v>82</c:v>
                </c:pt>
                <c:pt idx="1614">
                  <c:v>134</c:v>
                </c:pt>
                <c:pt idx="1615">
                  <c:v>101</c:v>
                </c:pt>
                <c:pt idx="1616">
                  <c:v>77</c:v>
                </c:pt>
                <c:pt idx="1617">
                  <c:v>123</c:v>
                </c:pt>
                <c:pt idx="1618">
                  <c:v>66</c:v>
                </c:pt>
                <c:pt idx="1619">
                  <c:v>137</c:v>
                </c:pt>
                <c:pt idx="1620">
                  <c:v>101</c:v>
                </c:pt>
                <c:pt idx="1621">
                  <c:v>75</c:v>
                </c:pt>
                <c:pt idx="1622">
                  <c:v>69</c:v>
                </c:pt>
                <c:pt idx="1623">
                  <c:v>109</c:v>
                </c:pt>
                <c:pt idx="1624">
                  <c:v>96</c:v>
                </c:pt>
                <c:pt idx="1625">
                  <c:v>81</c:v>
                </c:pt>
                <c:pt idx="1626">
                  <c:v>103</c:v>
                </c:pt>
                <c:pt idx="1627">
                  <c:v>104</c:v>
                </c:pt>
                <c:pt idx="1628">
                  <c:v>120</c:v>
                </c:pt>
                <c:pt idx="1629">
                  <c:v>84</c:v>
                </c:pt>
                <c:pt idx="1630">
                  <c:v>85</c:v>
                </c:pt>
                <c:pt idx="1631">
                  <c:v>113</c:v>
                </c:pt>
                <c:pt idx="1632">
                  <c:v>128</c:v>
                </c:pt>
                <c:pt idx="1633">
                  <c:v>116</c:v>
                </c:pt>
                <c:pt idx="1634">
                  <c:v>1052</c:v>
                </c:pt>
                <c:pt idx="1635">
                  <c:v>1535</c:v>
                </c:pt>
                <c:pt idx="1636">
                  <c:v>1276</c:v>
                </c:pt>
                <c:pt idx="1637">
                  <c:v>593</c:v>
                </c:pt>
                <c:pt idx="1638">
                  <c:v>159</c:v>
                </c:pt>
                <c:pt idx="1639">
                  <c:v>61</c:v>
                </c:pt>
                <c:pt idx="1640">
                  <c:v>95</c:v>
                </c:pt>
                <c:pt idx="1641">
                  <c:v>73</c:v>
                </c:pt>
                <c:pt idx="1642">
                  <c:v>166</c:v>
                </c:pt>
                <c:pt idx="1643">
                  <c:v>60</c:v>
                </c:pt>
                <c:pt idx="1644">
                  <c:v>28</c:v>
                </c:pt>
                <c:pt idx="1645">
                  <c:v>100</c:v>
                </c:pt>
                <c:pt idx="1646">
                  <c:v>82</c:v>
                </c:pt>
                <c:pt idx="1647">
                  <c:v>94</c:v>
                </c:pt>
                <c:pt idx="1648">
                  <c:v>84</c:v>
                </c:pt>
                <c:pt idx="1649">
                  <c:v>79</c:v>
                </c:pt>
                <c:pt idx="1650">
                  <c:v>75</c:v>
                </c:pt>
                <c:pt idx="1651">
                  <c:v>113</c:v>
                </c:pt>
                <c:pt idx="1652">
                  <c:v>93</c:v>
                </c:pt>
                <c:pt idx="1653">
                  <c:v>123</c:v>
                </c:pt>
                <c:pt idx="1654">
                  <c:v>82</c:v>
                </c:pt>
                <c:pt idx="1655">
                  <c:v>64</c:v>
                </c:pt>
                <c:pt idx="1656">
                  <c:v>134</c:v>
                </c:pt>
                <c:pt idx="1657">
                  <c:v>115</c:v>
                </c:pt>
                <c:pt idx="1658">
                  <c:v>73</c:v>
                </c:pt>
                <c:pt idx="1659">
                  <c:v>91</c:v>
                </c:pt>
                <c:pt idx="1660">
                  <c:v>83</c:v>
                </c:pt>
                <c:pt idx="1661">
                  <c:v>94</c:v>
                </c:pt>
                <c:pt idx="1662">
                  <c:v>104</c:v>
                </c:pt>
                <c:pt idx="1663">
                  <c:v>107</c:v>
                </c:pt>
                <c:pt idx="1664">
                  <c:v>99</c:v>
                </c:pt>
                <c:pt idx="1665">
                  <c:v>62</c:v>
                </c:pt>
                <c:pt idx="1666">
                  <c:v>116</c:v>
                </c:pt>
                <c:pt idx="1667">
                  <c:v>131</c:v>
                </c:pt>
                <c:pt idx="1668">
                  <c:v>90</c:v>
                </c:pt>
                <c:pt idx="1669">
                  <c:v>99</c:v>
                </c:pt>
                <c:pt idx="1670">
                  <c:v>86</c:v>
                </c:pt>
                <c:pt idx="1671">
                  <c:v>105</c:v>
                </c:pt>
                <c:pt idx="1672">
                  <c:v>94</c:v>
                </c:pt>
                <c:pt idx="1673">
                  <c:v>111</c:v>
                </c:pt>
                <c:pt idx="1674">
                  <c:v>135</c:v>
                </c:pt>
                <c:pt idx="1675">
                  <c:v>77</c:v>
                </c:pt>
                <c:pt idx="1676">
                  <c:v>100</c:v>
                </c:pt>
                <c:pt idx="1677">
                  <c:v>67</c:v>
                </c:pt>
                <c:pt idx="1678">
                  <c:v>139</c:v>
                </c:pt>
                <c:pt idx="1679">
                  <c:v>93</c:v>
                </c:pt>
                <c:pt idx="1680">
                  <c:v>84</c:v>
                </c:pt>
                <c:pt idx="1681">
                  <c:v>128</c:v>
                </c:pt>
                <c:pt idx="1682">
                  <c:v>107</c:v>
                </c:pt>
                <c:pt idx="1683">
                  <c:v>110</c:v>
                </c:pt>
                <c:pt idx="1684">
                  <c:v>112</c:v>
                </c:pt>
                <c:pt idx="1685">
                  <c:v>98</c:v>
                </c:pt>
                <c:pt idx="1686">
                  <c:v>135</c:v>
                </c:pt>
                <c:pt idx="1687">
                  <c:v>128</c:v>
                </c:pt>
                <c:pt idx="1688">
                  <c:v>91</c:v>
                </c:pt>
                <c:pt idx="1689">
                  <c:v>144</c:v>
                </c:pt>
                <c:pt idx="1690">
                  <c:v>85</c:v>
                </c:pt>
                <c:pt idx="1691">
                  <c:v>60</c:v>
                </c:pt>
                <c:pt idx="1692">
                  <c:v>109</c:v>
                </c:pt>
                <c:pt idx="1693">
                  <c:v>122</c:v>
                </c:pt>
                <c:pt idx="1694">
                  <c:v>88</c:v>
                </c:pt>
                <c:pt idx="1695">
                  <c:v>119</c:v>
                </c:pt>
                <c:pt idx="1696">
                  <c:v>72</c:v>
                </c:pt>
                <c:pt idx="1697">
                  <c:v>108</c:v>
                </c:pt>
                <c:pt idx="1698">
                  <c:v>101</c:v>
                </c:pt>
                <c:pt idx="1699">
                  <c:v>151</c:v>
                </c:pt>
                <c:pt idx="1700">
                  <c:v>37</c:v>
                </c:pt>
                <c:pt idx="1701">
                  <c:v>122</c:v>
                </c:pt>
                <c:pt idx="1702">
                  <c:v>69</c:v>
                </c:pt>
                <c:pt idx="1703">
                  <c:v>78</c:v>
                </c:pt>
                <c:pt idx="1704">
                  <c:v>129</c:v>
                </c:pt>
                <c:pt idx="1705">
                  <c:v>88</c:v>
                </c:pt>
                <c:pt idx="1706">
                  <c:v>113</c:v>
                </c:pt>
                <c:pt idx="1707">
                  <c:v>103</c:v>
                </c:pt>
                <c:pt idx="1708">
                  <c:v>65</c:v>
                </c:pt>
                <c:pt idx="1709">
                  <c:v>84</c:v>
                </c:pt>
                <c:pt idx="1710">
                  <c:v>74</c:v>
                </c:pt>
                <c:pt idx="1711">
                  <c:v>105</c:v>
                </c:pt>
                <c:pt idx="1712">
                  <c:v>95</c:v>
                </c:pt>
                <c:pt idx="1713">
                  <c:v>109</c:v>
                </c:pt>
                <c:pt idx="1714">
                  <c:v>102</c:v>
                </c:pt>
                <c:pt idx="1715">
                  <c:v>77</c:v>
                </c:pt>
                <c:pt idx="1716">
                  <c:v>104</c:v>
                </c:pt>
                <c:pt idx="1717">
                  <c:v>122</c:v>
                </c:pt>
                <c:pt idx="1718">
                  <c:v>69</c:v>
                </c:pt>
                <c:pt idx="1719">
                  <c:v>102</c:v>
                </c:pt>
                <c:pt idx="1720">
                  <c:v>118</c:v>
                </c:pt>
                <c:pt idx="1721">
                  <c:v>82</c:v>
                </c:pt>
                <c:pt idx="1722">
                  <c:v>145</c:v>
                </c:pt>
                <c:pt idx="1723">
                  <c:v>100</c:v>
                </c:pt>
                <c:pt idx="1724">
                  <c:v>81</c:v>
                </c:pt>
                <c:pt idx="1725">
                  <c:v>126</c:v>
                </c:pt>
                <c:pt idx="1726">
                  <c:v>77</c:v>
                </c:pt>
                <c:pt idx="1727">
                  <c:v>93</c:v>
                </c:pt>
                <c:pt idx="1728">
                  <c:v>93</c:v>
                </c:pt>
                <c:pt idx="1729">
                  <c:v>114</c:v>
                </c:pt>
                <c:pt idx="1730">
                  <c:v>114</c:v>
                </c:pt>
                <c:pt idx="1731">
                  <c:v>65</c:v>
                </c:pt>
                <c:pt idx="1732">
                  <c:v>121</c:v>
                </c:pt>
                <c:pt idx="1733">
                  <c:v>93</c:v>
                </c:pt>
                <c:pt idx="1734">
                  <c:v>106</c:v>
                </c:pt>
                <c:pt idx="1735">
                  <c:v>106</c:v>
                </c:pt>
                <c:pt idx="1736">
                  <c:v>74</c:v>
                </c:pt>
                <c:pt idx="1737">
                  <c:v>120</c:v>
                </c:pt>
                <c:pt idx="1738">
                  <c:v>84</c:v>
                </c:pt>
                <c:pt idx="1739">
                  <c:v>106</c:v>
                </c:pt>
                <c:pt idx="1740">
                  <c:v>152</c:v>
                </c:pt>
                <c:pt idx="1741">
                  <c:v>86</c:v>
                </c:pt>
                <c:pt idx="1742">
                  <c:v>130</c:v>
                </c:pt>
                <c:pt idx="1743">
                  <c:v>103</c:v>
                </c:pt>
                <c:pt idx="1744">
                  <c:v>57</c:v>
                </c:pt>
                <c:pt idx="1745">
                  <c:v>135</c:v>
                </c:pt>
                <c:pt idx="1746">
                  <c:v>92</c:v>
                </c:pt>
                <c:pt idx="1747">
                  <c:v>116</c:v>
                </c:pt>
                <c:pt idx="1748">
                  <c:v>103</c:v>
                </c:pt>
                <c:pt idx="1749">
                  <c:v>92</c:v>
                </c:pt>
                <c:pt idx="1750">
                  <c:v>106</c:v>
                </c:pt>
                <c:pt idx="1751">
                  <c:v>88</c:v>
                </c:pt>
                <c:pt idx="1752">
                  <c:v>88</c:v>
                </c:pt>
                <c:pt idx="1753">
                  <c:v>103</c:v>
                </c:pt>
                <c:pt idx="1754">
                  <c:v>97</c:v>
                </c:pt>
                <c:pt idx="1755">
                  <c:v>92</c:v>
                </c:pt>
                <c:pt idx="1756">
                  <c:v>83</c:v>
                </c:pt>
                <c:pt idx="1757">
                  <c:v>66</c:v>
                </c:pt>
                <c:pt idx="1758">
                  <c:v>125</c:v>
                </c:pt>
                <c:pt idx="1759">
                  <c:v>95</c:v>
                </c:pt>
                <c:pt idx="1760">
                  <c:v>76</c:v>
                </c:pt>
                <c:pt idx="1761">
                  <c:v>125</c:v>
                </c:pt>
                <c:pt idx="1762">
                  <c:v>154</c:v>
                </c:pt>
                <c:pt idx="1763">
                  <c:v>38</c:v>
                </c:pt>
                <c:pt idx="1764">
                  <c:v>127</c:v>
                </c:pt>
                <c:pt idx="1765">
                  <c:v>111</c:v>
                </c:pt>
                <c:pt idx="1766">
                  <c:v>78</c:v>
                </c:pt>
                <c:pt idx="1767">
                  <c:v>112</c:v>
                </c:pt>
                <c:pt idx="1768">
                  <c:v>98</c:v>
                </c:pt>
                <c:pt idx="1769">
                  <c:v>93</c:v>
                </c:pt>
                <c:pt idx="1770">
                  <c:v>95</c:v>
                </c:pt>
                <c:pt idx="1771">
                  <c:v>104</c:v>
                </c:pt>
                <c:pt idx="1772">
                  <c:v>60</c:v>
                </c:pt>
                <c:pt idx="1773">
                  <c:v>113</c:v>
                </c:pt>
                <c:pt idx="1774">
                  <c:v>116</c:v>
                </c:pt>
                <c:pt idx="1775">
                  <c:v>96</c:v>
                </c:pt>
                <c:pt idx="1776">
                  <c:v>132</c:v>
                </c:pt>
                <c:pt idx="1777">
                  <c:v>71</c:v>
                </c:pt>
                <c:pt idx="1778">
                  <c:v>124</c:v>
                </c:pt>
                <c:pt idx="1779">
                  <c:v>127</c:v>
                </c:pt>
                <c:pt idx="1780">
                  <c:v>82</c:v>
                </c:pt>
                <c:pt idx="1781">
                  <c:v>100</c:v>
                </c:pt>
                <c:pt idx="1782">
                  <c:v>123</c:v>
                </c:pt>
                <c:pt idx="1783">
                  <c:v>85</c:v>
                </c:pt>
                <c:pt idx="1784">
                  <c:v>80</c:v>
                </c:pt>
                <c:pt idx="1785">
                  <c:v>127</c:v>
                </c:pt>
                <c:pt idx="1786">
                  <c:v>82</c:v>
                </c:pt>
                <c:pt idx="1787">
                  <c:v>92</c:v>
                </c:pt>
                <c:pt idx="1788">
                  <c:v>37</c:v>
                </c:pt>
                <c:pt idx="1789">
                  <c:v>150</c:v>
                </c:pt>
                <c:pt idx="1790">
                  <c:v>49</c:v>
                </c:pt>
                <c:pt idx="1791">
                  <c:v>92</c:v>
                </c:pt>
                <c:pt idx="1792">
                  <c:v>74</c:v>
                </c:pt>
                <c:pt idx="1793">
                  <c:v>109</c:v>
                </c:pt>
                <c:pt idx="1794">
                  <c:v>134</c:v>
                </c:pt>
                <c:pt idx="1795">
                  <c:v>100</c:v>
                </c:pt>
                <c:pt idx="1796">
                  <c:v>123</c:v>
                </c:pt>
                <c:pt idx="1797">
                  <c:v>83</c:v>
                </c:pt>
                <c:pt idx="1798">
                  <c:v>58</c:v>
                </c:pt>
                <c:pt idx="1799">
                  <c:v>120</c:v>
                </c:pt>
                <c:pt idx="1800">
                  <c:v>109</c:v>
                </c:pt>
                <c:pt idx="1801">
                  <c:v>107</c:v>
                </c:pt>
                <c:pt idx="1802">
                  <c:v>78</c:v>
                </c:pt>
                <c:pt idx="1803">
                  <c:v>116</c:v>
                </c:pt>
                <c:pt idx="1804">
                  <c:v>114</c:v>
                </c:pt>
                <c:pt idx="1805">
                  <c:v>77</c:v>
                </c:pt>
                <c:pt idx="1806">
                  <c:v>66</c:v>
                </c:pt>
                <c:pt idx="1807">
                  <c:v>133</c:v>
                </c:pt>
                <c:pt idx="1808">
                  <c:v>86</c:v>
                </c:pt>
                <c:pt idx="1809">
                  <c:v>101</c:v>
                </c:pt>
                <c:pt idx="1810">
                  <c:v>113</c:v>
                </c:pt>
                <c:pt idx="1811">
                  <c:v>124</c:v>
                </c:pt>
                <c:pt idx="1812">
                  <c:v>95</c:v>
                </c:pt>
                <c:pt idx="1813">
                  <c:v>101</c:v>
                </c:pt>
                <c:pt idx="1814">
                  <c:v>128</c:v>
                </c:pt>
                <c:pt idx="1815">
                  <c:v>65</c:v>
                </c:pt>
                <c:pt idx="1816">
                  <c:v>103</c:v>
                </c:pt>
                <c:pt idx="1817">
                  <c:v>112</c:v>
                </c:pt>
                <c:pt idx="1818">
                  <c:v>98</c:v>
                </c:pt>
                <c:pt idx="1819">
                  <c:v>73</c:v>
                </c:pt>
                <c:pt idx="1820">
                  <c:v>118</c:v>
                </c:pt>
                <c:pt idx="1821">
                  <c:v>86</c:v>
                </c:pt>
                <c:pt idx="1822">
                  <c:v>78</c:v>
                </c:pt>
                <c:pt idx="1823">
                  <c:v>91</c:v>
                </c:pt>
                <c:pt idx="1824">
                  <c:v>120</c:v>
                </c:pt>
                <c:pt idx="1825">
                  <c:v>90</c:v>
                </c:pt>
                <c:pt idx="1826">
                  <c:v>127</c:v>
                </c:pt>
                <c:pt idx="1827">
                  <c:v>86</c:v>
                </c:pt>
                <c:pt idx="1828">
                  <c:v>104</c:v>
                </c:pt>
                <c:pt idx="1829">
                  <c:v>111</c:v>
                </c:pt>
                <c:pt idx="1830">
                  <c:v>64</c:v>
                </c:pt>
                <c:pt idx="1831">
                  <c:v>126</c:v>
                </c:pt>
                <c:pt idx="1832">
                  <c:v>79</c:v>
                </c:pt>
                <c:pt idx="1833">
                  <c:v>95</c:v>
                </c:pt>
                <c:pt idx="1834">
                  <c:v>101</c:v>
                </c:pt>
                <c:pt idx="1835">
                  <c:v>105</c:v>
                </c:pt>
                <c:pt idx="1836">
                  <c:v>120</c:v>
                </c:pt>
                <c:pt idx="1837">
                  <c:v>63</c:v>
                </c:pt>
                <c:pt idx="1838">
                  <c:v>128</c:v>
                </c:pt>
                <c:pt idx="1839">
                  <c:v>81</c:v>
                </c:pt>
                <c:pt idx="1840">
                  <c:v>209</c:v>
                </c:pt>
                <c:pt idx="1841">
                  <c:v>50</c:v>
                </c:pt>
                <c:pt idx="1842">
                  <c:v>82</c:v>
                </c:pt>
                <c:pt idx="1843">
                  <c:v>69</c:v>
                </c:pt>
                <c:pt idx="1844">
                  <c:v>178</c:v>
                </c:pt>
                <c:pt idx="1845">
                  <c:v>76</c:v>
                </c:pt>
                <c:pt idx="1846">
                  <c:v>144</c:v>
                </c:pt>
                <c:pt idx="1847">
                  <c:v>87</c:v>
                </c:pt>
                <c:pt idx="1848">
                  <c:v>114</c:v>
                </c:pt>
                <c:pt idx="1849">
                  <c:v>150</c:v>
                </c:pt>
                <c:pt idx="1850">
                  <c:v>139</c:v>
                </c:pt>
                <c:pt idx="1851">
                  <c:v>135</c:v>
                </c:pt>
                <c:pt idx="1852">
                  <c:v>61</c:v>
                </c:pt>
                <c:pt idx="1853">
                  <c:v>79</c:v>
                </c:pt>
                <c:pt idx="1854">
                  <c:v>88</c:v>
                </c:pt>
                <c:pt idx="1855">
                  <c:v>164</c:v>
                </c:pt>
                <c:pt idx="1856">
                  <c:v>73</c:v>
                </c:pt>
                <c:pt idx="1857">
                  <c:v>71</c:v>
                </c:pt>
                <c:pt idx="1858">
                  <c:v>89</c:v>
                </c:pt>
                <c:pt idx="1859">
                  <c:v>0</c:v>
                </c:pt>
                <c:pt idx="1860">
                  <c:v>247</c:v>
                </c:pt>
                <c:pt idx="1861">
                  <c:v>95</c:v>
                </c:pt>
                <c:pt idx="1862">
                  <c:v>113</c:v>
                </c:pt>
                <c:pt idx="1863">
                  <c:v>55</c:v>
                </c:pt>
                <c:pt idx="1864">
                  <c:v>70</c:v>
                </c:pt>
                <c:pt idx="1865">
                  <c:v>87</c:v>
                </c:pt>
                <c:pt idx="1866">
                  <c:v>133</c:v>
                </c:pt>
                <c:pt idx="1867">
                  <c:v>91</c:v>
                </c:pt>
                <c:pt idx="1868">
                  <c:v>100</c:v>
                </c:pt>
                <c:pt idx="1869">
                  <c:v>90</c:v>
                </c:pt>
                <c:pt idx="1870">
                  <c:v>71</c:v>
                </c:pt>
                <c:pt idx="1871">
                  <c:v>123</c:v>
                </c:pt>
                <c:pt idx="1872">
                  <c:v>47</c:v>
                </c:pt>
                <c:pt idx="1873">
                  <c:v>117</c:v>
                </c:pt>
                <c:pt idx="1874">
                  <c:v>122</c:v>
                </c:pt>
                <c:pt idx="1875">
                  <c:v>74</c:v>
                </c:pt>
                <c:pt idx="1876">
                  <c:v>105</c:v>
                </c:pt>
                <c:pt idx="1877">
                  <c:v>66</c:v>
                </c:pt>
                <c:pt idx="1878">
                  <c:v>122</c:v>
                </c:pt>
                <c:pt idx="1879">
                  <c:v>242</c:v>
                </c:pt>
                <c:pt idx="1880">
                  <c:v>667</c:v>
                </c:pt>
                <c:pt idx="1881">
                  <c:v>967</c:v>
                </c:pt>
                <c:pt idx="1882">
                  <c:v>691</c:v>
                </c:pt>
                <c:pt idx="1883">
                  <c:v>217</c:v>
                </c:pt>
                <c:pt idx="1884">
                  <c:v>73</c:v>
                </c:pt>
                <c:pt idx="1885">
                  <c:v>101</c:v>
                </c:pt>
                <c:pt idx="1886">
                  <c:v>86</c:v>
                </c:pt>
                <c:pt idx="1887">
                  <c:v>90</c:v>
                </c:pt>
                <c:pt idx="1888">
                  <c:v>124</c:v>
                </c:pt>
                <c:pt idx="1889">
                  <c:v>80</c:v>
                </c:pt>
                <c:pt idx="1890">
                  <c:v>126</c:v>
                </c:pt>
                <c:pt idx="1891">
                  <c:v>114</c:v>
                </c:pt>
                <c:pt idx="1892">
                  <c:v>81</c:v>
                </c:pt>
                <c:pt idx="1893">
                  <c:v>112</c:v>
                </c:pt>
                <c:pt idx="1894">
                  <c:v>112</c:v>
                </c:pt>
                <c:pt idx="1895">
                  <c:v>134</c:v>
                </c:pt>
                <c:pt idx="1896">
                  <c:v>131</c:v>
                </c:pt>
                <c:pt idx="1897">
                  <c:v>150</c:v>
                </c:pt>
                <c:pt idx="1898">
                  <c:v>38</c:v>
                </c:pt>
                <c:pt idx="1899">
                  <c:v>144</c:v>
                </c:pt>
                <c:pt idx="1900">
                  <c:v>66</c:v>
                </c:pt>
                <c:pt idx="1901">
                  <c:v>109</c:v>
                </c:pt>
                <c:pt idx="1902">
                  <c:v>80</c:v>
                </c:pt>
                <c:pt idx="1903">
                  <c:v>94</c:v>
                </c:pt>
                <c:pt idx="1904">
                  <c:v>128</c:v>
                </c:pt>
                <c:pt idx="1905">
                  <c:v>103</c:v>
                </c:pt>
                <c:pt idx="1906">
                  <c:v>143</c:v>
                </c:pt>
                <c:pt idx="1907">
                  <c:v>63</c:v>
                </c:pt>
                <c:pt idx="1908">
                  <c:v>113</c:v>
                </c:pt>
                <c:pt idx="1909">
                  <c:v>93</c:v>
                </c:pt>
                <c:pt idx="1910">
                  <c:v>134</c:v>
                </c:pt>
                <c:pt idx="1911">
                  <c:v>78</c:v>
                </c:pt>
                <c:pt idx="1912">
                  <c:v>108</c:v>
                </c:pt>
                <c:pt idx="1913">
                  <c:v>73</c:v>
                </c:pt>
                <c:pt idx="1914">
                  <c:v>81</c:v>
                </c:pt>
                <c:pt idx="1915">
                  <c:v>116</c:v>
                </c:pt>
                <c:pt idx="1916">
                  <c:v>74</c:v>
                </c:pt>
                <c:pt idx="1917">
                  <c:v>101</c:v>
                </c:pt>
                <c:pt idx="1918">
                  <c:v>96</c:v>
                </c:pt>
                <c:pt idx="1919">
                  <c:v>110</c:v>
                </c:pt>
                <c:pt idx="1920">
                  <c:v>101</c:v>
                </c:pt>
                <c:pt idx="1921">
                  <c:v>76</c:v>
                </c:pt>
                <c:pt idx="1922">
                  <c:v>84</c:v>
                </c:pt>
                <c:pt idx="1923">
                  <c:v>123</c:v>
                </c:pt>
                <c:pt idx="1924">
                  <c:v>91</c:v>
                </c:pt>
                <c:pt idx="1925">
                  <c:v>72</c:v>
                </c:pt>
                <c:pt idx="1926">
                  <c:v>113</c:v>
                </c:pt>
                <c:pt idx="1927">
                  <c:v>80</c:v>
                </c:pt>
                <c:pt idx="1928">
                  <c:v>93</c:v>
                </c:pt>
                <c:pt idx="1929">
                  <c:v>120</c:v>
                </c:pt>
                <c:pt idx="1930">
                  <c:v>108</c:v>
                </c:pt>
                <c:pt idx="1931">
                  <c:v>55</c:v>
                </c:pt>
                <c:pt idx="1932">
                  <c:v>138</c:v>
                </c:pt>
                <c:pt idx="1933">
                  <c:v>117</c:v>
                </c:pt>
                <c:pt idx="1934">
                  <c:v>86</c:v>
                </c:pt>
                <c:pt idx="1935">
                  <c:v>73</c:v>
                </c:pt>
                <c:pt idx="1936">
                  <c:v>74</c:v>
                </c:pt>
                <c:pt idx="1937">
                  <c:v>93</c:v>
                </c:pt>
                <c:pt idx="1938">
                  <c:v>92</c:v>
                </c:pt>
                <c:pt idx="1939">
                  <c:v>96</c:v>
                </c:pt>
                <c:pt idx="1940">
                  <c:v>70</c:v>
                </c:pt>
                <c:pt idx="1941">
                  <c:v>71</c:v>
                </c:pt>
                <c:pt idx="1942">
                  <c:v>69</c:v>
                </c:pt>
                <c:pt idx="1943">
                  <c:v>81</c:v>
                </c:pt>
                <c:pt idx="1944">
                  <c:v>105</c:v>
                </c:pt>
                <c:pt idx="1945">
                  <c:v>150</c:v>
                </c:pt>
                <c:pt idx="1946">
                  <c:v>71</c:v>
                </c:pt>
                <c:pt idx="1947">
                  <c:v>108</c:v>
                </c:pt>
                <c:pt idx="1948">
                  <c:v>85</c:v>
                </c:pt>
                <c:pt idx="1949">
                  <c:v>81</c:v>
                </c:pt>
                <c:pt idx="1950">
                  <c:v>107</c:v>
                </c:pt>
                <c:pt idx="1951">
                  <c:v>95</c:v>
                </c:pt>
                <c:pt idx="1952">
                  <c:v>67</c:v>
                </c:pt>
                <c:pt idx="1953">
                  <c:v>143</c:v>
                </c:pt>
                <c:pt idx="1954">
                  <c:v>63</c:v>
                </c:pt>
                <c:pt idx="1955">
                  <c:v>86</c:v>
                </c:pt>
                <c:pt idx="1956">
                  <c:v>154</c:v>
                </c:pt>
                <c:pt idx="1957">
                  <c:v>56</c:v>
                </c:pt>
                <c:pt idx="1958">
                  <c:v>124</c:v>
                </c:pt>
                <c:pt idx="1959">
                  <c:v>105</c:v>
                </c:pt>
                <c:pt idx="1960">
                  <c:v>95</c:v>
                </c:pt>
                <c:pt idx="1961">
                  <c:v>90</c:v>
                </c:pt>
                <c:pt idx="1962">
                  <c:v>117</c:v>
                </c:pt>
                <c:pt idx="1963">
                  <c:v>154</c:v>
                </c:pt>
                <c:pt idx="1964">
                  <c:v>78</c:v>
                </c:pt>
                <c:pt idx="1965">
                  <c:v>96</c:v>
                </c:pt>
                <c:pt idx="1966">
                  <c:v>82</c:v>
                </c:pt>
                <c:pt idx="1967">
                  <c:v>88</c:v>
                </c:pt>
                <c:pt idx="1968">
                  <c:v>88</c:v>
                </c:pt>
                <c:pt idx="1969">
                  <c:v>104</c:v>
                </c:pt>
                <c:pt idx="1970">
                  <c:v>118</c:v>
                </c:pt>
                <c:pt idx="1971">
                  <c:v>82</c:v>
                </c:pt>
                <c:pt idx="1972">
                  <c:v>99</c:v>
                </c:pt>
                <c:pt idx="1973">
                  <c:v>75</c:v>
                </c:pt>
                <c:pt idx="1974">
                  <c:v>135</c:v>
                </c:pt>
                <c:pt idx="1975">
                  <c:v>91</c:v>
                </c:pt>
                <c:pt idx="1976">
                  <c:v>83</c:v>
                </c:pt>
                <c:pt idx="1977">
                  <c:v>87</c:v>
                </c:pt>
                <c:pt idx="1978">
                  <c:v>66</c:v>
                </c:pt>
                <c:pt idx="1979">
                  <c:v>106</c:v>
                </c:pt>
                <c:pt idx="1980">
                  <c:v>99</c:v>
                </c:pt>
                <c:pt idx="1981">
                  <c:v>86</c:v>
                </c:pt>
                <c:pt idx="1982">
                  <c:v>65</c:v>
                </c:pt>
                <c:pt idx="1983">
                  <c:v>146</c:v>
                </c:pt>
                <c:pt idx="1984">
                  <c:v>77</c:v>
                </c:pt>
                <c:pt idx="1985">
                  <c:v>99</c:v>
                </c:pt>
                <c:pt idx="1986">
                  <c:v>119</c:v>
                </c:pt>
                <c:pt idx="1987">
                  <c:v>48</c:v>
                </c:pt>
                <c:pt idx="1988">
                  <c:v>94</c:v>
                </c:pt>
                <c:pt idx="1989">
                  <c:v>43</c:v>
                </c:pt>
                <c:pt idx="1990">
                  <c:v>90</c:v>
                </c:pt>
                <c:pt idx="1991">
                  <c:v>96</c:v>
                </c:pt>
                <c:pt idx="1992">
                  <c:v>64</c:v>
                </c:pt>
                <c:pt idx="1993">
                  <c:v>101</c:v>
                </c:pt>
                <c:pt idx="1994">
                  <c:v>158</c:v>
                </c:pt>
                <c:pt idx="1995">
                  <c:v>50</c:v>
                </c:pt>
                <c:pt idx="1996">
                  <c:v>103</c:v>
                </c:pt>
                <c:pt idx="1997">
                  <c:v>79</c:v>
                </c:pt>
                <c:pt idx="1998">
                  <c:v>83</c:v>
                </c:pt>
                <c:pt idx="1999">
                  <c:v>99</c:v>
                </c:pt>
                <c:pt idx="2000">
                  <c:v>98</c:v>
                </c:pt>
                <c:pt idx="2001">
                  <c:v>93</c:v>
                </c:pt>
                <c:pt idx="2002">
                  <c:v>83</c:v>
                </c:pt>
                <c:pt idx="2003">
                  <c:v>97</c:v>
                </c:pt>
                <c:pt idx="2004">
                  <c:v>64</c:v>
                </c:pt>
                <c:pt idx="2005">
                  <c:v>92</c:v>
                </c:pt>
                <c:pt idx="2006">
                  <c:v>97</c:v>
                </c:pt>
                <c:pt idx="2007">
                  <c:v>134</c:v>
                </c:pt>
                <c:pt idx="2008">
                  <c:v>108</c:v>
                </c:pt>
                <c:pt idx="2009">
                  <c:v>122</c:v>
                </c:pt>
                <c:pt idx="2010">
                  <c:v>116</c:v>
                </c:pt>
                <c:pt idx="2011">
                  <c:v>63</c:v>
                </c:pt>
                <c:pt idx="2012">
                  <c:v>130</c:v>
                </c:pt>
                <c:pt idx="2013">
                  <c:v>106</c:v>
                </c:pt>
                <c:pt idx="2014">
                  <c:v>46</c:v>
                </c:pt>
                <c:pt idx="2015">
                  <c:v>205</c:v>
                </c:pt>
                <c:pt idx="2016">
                  <c:v>57</c:v>
                </c:pt>
                <c:pt idx="2017">
                  <c:v>112</c:v>
                </c:pt>
                <c:pt idx="2018">
                  <c:v>110</c:v>
                </c:pt>
                <c:pt idx="2019">
                  <c:v>100</c:v>
                </c:pt>
                <c:pt idx="2020">
                  <c:v>106</c:v>
                </c:pt>
                <c:pt idx="2021">
                  <c:v>0</c:v>
                </c:pt>
                <c:pt idx="2022">
                  <c:v>207</c:v>
                </c:pt>
                <c:pt idx="2023">
                  <c:v>32</c:v>
                </c:pt>
                <c:pt idx="2024">
                  <c:v>129</c:v>
                </c:pt>
                <c:pt idx="2025">
                  <c:v>104</c:v>
                </c:pt>
                <c:pt idx="2026">
                  <c:v>101</c:v>
                </c:pt>
                <c:pt idx="2027">
                  <c:v>104</c:v>
                </c:pt>
                <c:pt idx="2028">
                  <c:v>133</c:v>
                </c:pt>
                <c:pt idx="2029">
                  <c:v>65</c:v>
                </c:pt>
                <c:pt idx="2030">
                  <c:v>100</c:v>
                </c:pt>
                <c:pt idx="2031">
                  <c:v>134</c:v>
                </c:pt>
                <c:pt idx="2032">
                  <c:v>100</c:v>
                </c:pt>
                <c:pt idx="2033">
                  <c:v>82</c:v>
                </c:pt>
                <c:pt idx="2034">
                  <c:v>99</c:v>
                </c:pt>
                <c:pt idx="2035">
                  <c:v>103</c:v>
                </c:pt>
                <c:pt idx="2036">
                  <c:v>116</c:v>
                </c:pt>
                <c:pt idx="2037">
                  <c:v>108</c:v>
                </c:pt>
                <c:pt idx="2038">
                  <c:v>47</c:v>
                </c:pt>
                <c:pt idx="2039">
                  <c:v>184</c:v>
                </c:pt>
                <c:pt idx="2040">
                  <c:v>12</c:v>
                </c:pt>
                <c:pt idx="2041">
                  <c:v>116</c:v>
                </c:pt>
                <c:pt idx="2042">
                  <c:v>93</c:v>
                </c:pt>
                <c:pt idx="2043">
                  <c:v>118</c:v>
                </c:pt>
                <c:pt idx="2044">
                  <c:v>105</c:v>
                </c:pt>
                <c:pt idx="2045">
                  <c:v>97</c:v>
                </c:pt>
                <c:pt idx="2046">
                  <c:v>94</c:v>
                </c:pt>
                <c:pt idx="2047">
                  <c:v>123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425456"/>
        <c:axId val="383429376"/>
      </c:scatterChart>
      <c:valAx>
        <c:axId val="383425456"/>
        <c:scaling>
          <c:orientation val="minMax"/>
          <c:max val="1200"/>
          <c:min val="8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Pixel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29376"/>
        <c:crosses val="autoZero"/>
        <c:crossBetween val="midCat"/>
      </c:valAx>
      <c:valAx>
        <c:axId val="383429376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25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Electropositive</a:t>
            </a:r>
            <a:r>
              <a:rPr lang="en-US" baseline="0" dirty="0" smtClean="0"/>
              <a:t> Discharge</a:t>
            </a:r>
            <a:endParaRPr lang="en-US" dirty="0"/>
          </a:p>
        </c:rich>
      </c:tx>
      <c:layout>
        <c:manualLayout>
          <c:xMode val="edge"/>
          <c:yMode val="edge"/>
          <c:x val="0.24230636866792671"/>
          <c:y val="4.02298850574712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'[420nm_pos4_y35_100W pure Ar.xlsx]420nm_pos4_y35_100W'!$A$1:$A$2048</c:f>
              <c:numCache>
                <c:formatCode>General</c:formatCode>
                <c:ptCount val="20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</c:numCache>
            </c:numRef>
          </c:xVal>
          <c:yVal>
            <c:numRef>
              <c:f>'[420nm_pos4_y35_100W pure Ar.xlsx]420nm_pos4_y35_100W'!$B$1:$B$2048</c:f>
              <c:numCache>
                <c:formatCode>General</c:formatCode>
                <c:ptCount val="2048"/>
                <c:pt idx="0">
                  <c:v>149</c:v>
                </c:pt>
                <c:pt idx="1">
                  <c:v>112</c:v>
                </c:pt>
                <c:pt idx="2">
                  <c:v>67</c:v>
                </c:pt>
                <c:pt idx="3">
                  <c:v>111</c:v>
                </c:pt>
                <c:pt idx="4">
                  <c:v>86</c:v>
                </c:pt>
                <c:pt idx="5">
                  <c:v>110</c:v>
                </c:pt>
                <c:pt idx="6">
                  <c:v>111</c:v>
                </c:pt>
                <c:pt idx="7">
                  <c:v>28</c:v>
                </c:pt>
                <c:pt idx="8">
                  <c:v>194</c:v>
                </c:pt>
                <c:pt idx="9">
                  <c:v>87</c:v>
                </c:pt>
                <c:pt idx="10">
                  <c:v>128</c:v>
                </c:pt>
                <c:pt idx="11">
                  <c:v>104</c:v>
                </c:pt>
                <c:pt idx="12">
                  <c:v>88</c:v>
                </c:pt>
                <c:pt idx="13">
                  <c:v>78</c:v>
                </c:pt>
                <c:pt idx="14">
                  <c:v>87</c:v>
                </c:pt>
                <c:pt idx="15">
                  <c:v>120</c:v>
                </c:pt>
                <c:pt idx="16">
                  <c:v>183</c:v>
                </c:pt>
                <c:pt idx="17">
                  <c:v>107</c:v>
                </c:pt>
                <c:pt idx="18">
                  <c:v>105</c:v>
                </c:pt>
                <c:pt idx="19">
                  <c:v>76</c:v>
                </c:pt>
                <c:pt idx="20">
                  <c:v>115</c:v>
                </c:pt>
                <c:pt idx="21">
                  <c:v>40</c:v>
                </c:pt>
                <c:pt idx="22">
                  <c:v>124</c:v>
                </c:pt>
                <c:pt idx="23">
                  <c:v>133</c:v>
                </c:pt>
                <c:pt idx="24">
                  <c:v>0</c:v>
                </c:pt>
                <c:pt idx="25">
                  <c:v>208</c:v>
                </c:pt>
                <c:pt idx="26">
                  <c:v>23</c:v>
                </c:pt>
                <c:pt idx="27">
                  <c:v>137</c:v>
                </c:pt>
                <c:pt idx="28">
                  <c:v>67</c:v>
                </c:pt>
                <c:pt idx="29">
                  <c:v>89</c:v>
                </c:pt>
                <c:pt idx="30">
                  <c:v>45</c:v>
                </c:pt>
                <c:pt idx="31">
                  <c:v>136</c:v>
                </c:pt>
                <c:pt idx="32">
                  <c:v>122</c:v>
                </c:pt>
                <c:pt idx="33">
                  <c:v>99</c:v>
                </c:pt>
                <c:pt idx="34">
                  <c:v>112</c:v>
                </c:pt>
                <c:pt idx="35">
                  <c:v>82</c:v>
                </c:pt>
                <c:pt idx="36">
                  <c:v>77</c:v>
                </c:pt>
                <c:pt idx="37">
                  <c:v>123</c:v>
                </c:pt>
                <c:pt idx="38">
                  <c:v>73</c:v>
                </c:pt>
                <c:pt idx="39">
                  <c:v>115</c:v>
                </c:pt>
                <c:pt idx="40">
                  <c:v>0</c:v>
                </c:pt>
                <c:pt idx="41">
                  <c:v>120</c:v>
                </c:pt>
                <c:pt idx="42">
                  <c:v>143</c:v>
                </c:pt>
                <c:pt idx="43">
                  <c:v>72</c:v>
                </c:pt>
                <c:pt idx="44">
                  <c:v>93</c:v>
                </c:pt>
                <c:pt idx="45">
                  <c:v>115</c:v>
                </c:pt>
                <c:pt idx="46">
                  <c:v>114</c:v>
                </c:pt>
                <c:pt idx="47">
                  <c:v>128</c:v>
                </c:pt>
                <c:pt idx="48">
                  <c:v>64</c:v>
                </c:pt>
                <c:pt idx="49">
                  <c:v>104</c:v>
                </c:pt>
                <c:pt idx="50">
                  <c:v>116</c:v>
                </c:pt>
                <c:pt idx="51">
                  <c:v>75</c:v>
                </c:pt>
                <c:pt idx="52">
                  <c:v>75</c:v>
                </c:pt>
                <c:pt idx="53">
                  <c:v>109</c:v>
                </c:pt>
                <c:pt idx="54">
                  <c:v>93</c:v>
                </c:pt>
                <c:pt idx="55">
                  <c:v>90</c:v>
                </c:pt>
                <c:pt idx="56">
                  <c:v>103</c:v>
                </c:pt>
                <c:pt idx="57">
                  <c:v>146</c:v>
                </c:pt>
                <c:pt idx="58">
                  <c:v>66</c:v>
                </c:pt>
                <c:pt idx="59">
                  <c:v>108</c:v>
                </c:pt>
                <c:pt idx="60">
                  <c:v>57</c:v>
                </c:pt>
                <c:pt idx="61">
                  <c:v>122</c:v>
                </c:pt>
                <c:pt idx="62">
                  <c:v>108</c:v>
                </c:pt>
                <c:pt idx="63">
                  <c:v>76</c:v>
                </c:pt>
                <c:pt idx="64">
                  <c:v>116</c:v>
                </c:pt>
                <c:pt idx="65">
                  <c:v>93</c:v>
                </c:pt>
                <c:pt idx="66">
                  <c:v>84</c:v>
                </c:pt>
                <c:pt idx="67">
                  <c:v>111</c:v>
                </c:pt>
                <c:pt idx="68">
                  <c:v>89</c:v>
                </c:pt>
                <c:pt idx="69">
                  <c:v>100</c:v>
                </c:pt>
                <c:pt idx="70">
                  <c:v>109</c:v>
                </c:pt>
                <c:pt idx="71">
                  <c:v>86</c:v>
                </c:pt>
                <c:pt idx="72">
                  <c:v>103</c:v>
                </c:pt>
                <c:pt idx="73">
                  <c:v>95</c:v>
                </c:pt>
                <c:pt idx="74">
                  <c:v>117</c:v>
                </c:pt>
                <c:pt idx="75">
                  <c:v>91</c:v>
                </c:pt>
                <c:pt idx="76">
                  <c:v>90</c:v>
                </c:pt>
                <c:pt idx="77">
                  <c:v>98</c:v>
                </c:pt>
                <c:pt idx="78">
                  <c:v>116</c:v>
                </c:pt>
                <c:pt idx="79">
                  <c:v>76</c:v>
                </c:pt>
                <c:pt idx="80">
                  <c:v>112</c:v>
                </c:pt>
                <c:pt idx="81">
                  <c:v>77</c:v>
                </c:pt>
                <c:pt idx="82">
                  <c:v>103</c:v>
                </c:pt>
                <c:pt idx="83">
                  <c:v>70</c:v>
                </c:pt>
                <c:pt idx="84">
                  <c:v>109</c:v>
                </c:pt>
                <c:pt idx="85">
                  <c:v>135</c:v>
                </c:pt>
                <c:pt idx="86">
                  <c:v>81</c:v>
                </c:pt>
                <c:pt idx="87">
                  <c:v>107</c:v>
                </c:pt>
                <c:pt idx="88">
                  <c:v>84</c:v>
                </c:pt>
                <c:pt idx="89">
                  <c:v>119</c:v>
                </c:pt>
                <c:pt idx="90">
                  <c:v>123</c:v>
                </c:pt>
                <c:pt idx="91">
                  <c:v>56</c:v>
                </c:pt>
                <c:pt idx="92">
                  <c:v>103</c:v>
                </c:pt>
                <c:pt idx="93">
                  <c:v>102</c:v>
                </c:pt>
                <c:pt idx="94">
                  <c:v>88</c:v>
                </c:pt>
                <c:pt idx="95">
                  <c:v>84</c:v>
                </c:pt>
                <c:pt idx="96">
                  <c:v>101</c:v>
                </c:pt>
                <c:pt idx="97">
                  <c:v>96</c:v>
                </c:pt>
                <c:pt idx="98">
                  <c:v>108</c:v>
                </c:pt>
                <c:pt idx="99">
                  <c:v>103</c:v>
                </c:pt>
                <c:pt idx="100">
                  <c:v>88</c:v>
                </c:pt>
                <c:pt idx="101">
                  <c:v>92</c:v>
                </c:pt>
                <c:pt idx="102">
                  <c:v>75</c:v>
                </c:pt>
                <c:pt idx="103">
                  <c:v>119</c:v>
                </c:pt>
                <c:pt idx="104">
                  <c:v>105</c:v>
                </c:pt>
                <c:pt idx="105">
                  <c:v>72</c:v>
                </c:pt>
                <c:pt idx="106">
                  <c:v>143</c:v>
                </c:pt>
                <c:pt idx="107">
                  <c:v>110</c:v>
                </c:pt>
                <c:pt idx="108">
                  <c:v>71</c:v>
                </c:pt>
                <c:pt idx="109">
                  <c:v>100</c:v>
                </c:pt>
                <c:pt idx="110">
                  <c:v>87</c:v>
                </c:pt>
                <c:pt idx="111">
                  <c:v>121</c:v>
                </c:pt>
                <c:pt idx="112">
                  <c:v>67</c:v>
                </c:pt>
                <c:pt idx="113">
                  <c:v>91</c:v>
                </c:pt>
                <c:pt idx="114">
                  <c:v>68</c:v>
                </c:pt>
                <c:pt idx="115">
                  <c:v>113</c:v>
                </c:pt>
                <c:pt idx="116">
                  <c:v>111</c:v>
                </c:pt>
                <c:pt idx="117">
                  <c:v>96</c:v>
                </c:pt>
                <c:pt idx="118">
                  <c:v>86</c:v>
                </c:pt>
                <c:pt idx="119">
                  <c:v>95</c:v>
                </c:pt>
                <c:pt idx="120">
                  <c:v>96</c:v>
                </c:pt>
                <c:pt idx="121">
                  <c:v>98</c:v>
                </c:pt>
                <c:pt idx="122">
                  <c:v>125</c:v>
                </c:pt>
                <c:pt idx="123">
                  <c:v>122</c:v>
                </c:pt>
                <c:pt idx="124">
                  <c:v>126</c:v>
                </c:pt>
                <c:pt idx="125">
                  <c:v>91</c:v>
                </c:pt>
                <c:pt idx="126">
                  <c:v>102</c:v>
                </c:pt>
                <c:pt idx="127">
                  <c:v>115</c:v>
                </c:pt>
                <c:pt idx="128">
                  <c:v>69</c:v>
                </c:pt>
                <c:pt idx="129">
                  <c:v>149</c:v>
                </c:pt>
                <c:pt idx="130">
                  <c:v>80</c:v>
                </c:pt>
                <c:pt idx="131">
                  <c:v>94</c:v>
                </c:pt>
                <c:pt idx="132">
                  <c:v>135</c:v>
                </c:pt>
                <c:pt idx="133">
                  <c:v>101</c:v>
                </c:pt>
                <c:pt idx="134">
                  <c:v>97</c:v>
                </c:pt>
                <c:pt idx="135">
                  <c:v>76</c:v>
                </c:pt>
                <c:pt idx="136">
                  <c:v>133</c:v>
                </c:pt>
                <c:pt idx="137">
                  <c:v>92</c:v>
                </c:pt>
                <c:pt idx="138">
                  <c:v>101</c:v>
                </c:pt>
                <c:pt idx="139">
                  <c:v>98</c:v>
                </c:pt>
                <c:pt idx="140">
                  <c:v>129</c:v>
                </c:pt>
                <c:pt idx="141">
                  <c:v>90</c:v>
                </c:pt>
                <c:pt idx="142">
                  <c:v>136</c:v>
                </c:pt>
                <c:pt idx="143">
                  <c:v>74</c:v>
                </c:pt>
                <c:pt idx="144">
                  <c:v>112</c:v>
                </c:pt>
                <c:pt idx="145">
                  <c:v>109</c:v>
                </c:pt>
                <c:pt idx="146">
                  <c:v>52</c:v>
                </c:pt>
                <c:pt idx="147">
                  <c:v>146</c:v>
                </c:pt>
                <c:pt idx="148">
                  <c:v>116</c:v>
                </c:pt>
                <c:pt idx="149">
                  <c:v>84</c:v>
                </c:pt>
                <c:pt idx="150">
                  <c:v>85</c:v>
                </c:pt>
                <c:pt idx="151">
                  <c:v>113</c:v>
                </c:pt>
                <c:pt idx="152">
                  <c:v>86</c:v>
                </c:pt>
                <c:pt idx="153">
                  <c:v>98</c:v>
                </c:pt>
                <c:pt idx="154">
                  <c:v>116</c:v>
                </c:pt>
                <c:pt idx="155">
                  <c:v>61</c:v>
                </c:pt>
                <c:pt idx="156">
                  <c:v>85</c:v>
                </c:pt>
                <c:pt idx="157">
                  <c:v>89</c:v>
                </c:pt>
                <c:pt idx="158">
                  <c:v>113</c:v>
                </c:pt>
                <c:pt idx="159">
                  <c:v>85</c:v>
                </c:pt>
                <c:pt idx="160">
                  <c:v>110</c:v>
                </c:pt>
                <c:pt idx="161">
                  <c:v>114</c:v>
                </c:pt>
                <c:pt idx="162">
                  <c:v>89</c:v>
                </c:pt>
                <c:pt idx="163">
                  <c:v>89</c:v>
                </c:pt>
                <c:pt idx="164">
                  <c:v>47</c:v>
                </c:pt>
                <c:pt idx="165">
                  <c:v>100</c:v>
                </c:pt>
                <c:pt idx="166">
                  <c:v>92</c:v>
                </c:pt>
                <c:pt idx="167">
                  <c:v>119</c:v>
                </c:pt>
                <c:pt idx="168">
                  <c:v>101</c:v>
                </c:pt>
                <c:pt idx="169">
                  <c:v>107</c:v>
                </c:pt>
                <c:pt idx="170">
                  <c:v>67</c:v>
                </c:pt>
                <c:pt idx="171">
                  <c:v>114</c:v>
                </c:pt>
                <c:pt idx="172">
                  <c:v>71</c:v>
                </c:pt>
                <c:pt idx="173">
                  <c:v>124</c:v>
                </c:pt>
                <c:pt idx="174">
                  <c:v>106</c:v>
                </c:pt>
                <c:pt idx="175">
                  <c:v>99</c:v>
                </c:pt>
                <c:pt idx="176">
                  <c:v>89</c:v>
                </c:pt>
                <c:pt idx="177">
                  <c:v>87</c:v>
                </c:pt>
                <c:pt idx="178">
                  <c:v>85</c:v>
                </c:pt>
                <c:pt idx="179">
                  <c:v>97</c:v>
                </c:pt>
                <c:pt idx="180">
                  <c:v>103</c:v>
                </c:pt>
                <c:pt idx="181">
                  <c:v>186</c:v>
                </c:pt>
                <c:pt idx="182">
                  <c:v>64</c:v>
                </c:pt>
                <c:pt idx="183">
                  <c:v>151</c:v>
                </c:pt>
                <c:pt idx="184">
                  <c:v>20</c:v>
                </c:pt>
                <c:pt idx="185">
                  <c:v>133</c:v>
                </c:pt>
                <c:pt idx="186">
                  <c:v>121</c:v>
                </c:pt>
                <c:pt idx="187">
                  <c:v>49</c:v>
                </c:pt>
                <c:pt idx="188">
                  <c:v>91</c:v>
                </c:pt>
                <c:pt idx="189">
                  <c:v>111</c:v>
                </c:pt>
                <c:pt idx="190">
                  <c:v>110</c:v>
                </c:pt>
                <c:pt idx="191">
                  <c:v>121</c:v>
                </c:pt>
                <c:pt idx="192">
                  <c:v>91</c:v>
                </c:pt>
                <c:pt idx="193">
                  <c:v>43</c:v>
                </c:pt>
                <c:pt idx="194">
                  <c:v>103</c:v>
                </c:pt>
                <c:pt idx="195">
                  <c:v>119</c:v>
                </c:pt>
                <c:pt idx="196">
                  <c:v>92</c:v>
                </c:pt>
                <c:pt idx="197">
                  <c:v>120</c:v>
                </c:pt>
                <c:pt idx="198">
                  <c:v>119</c:v>
                </c:pt>
                <c:pt idx="199">
                  <c:v>87</c:v>
                </c:pt>
                <c:pt idx="200">
                  <c:v>73</c:v>
                </c:pt>
                <c:pt idx="201">
                  <c:v>88</c:v>
                </c:pt>
                <c:pt idx="202">
                  <c:v>101</c:v>
                </c:pt>
                <c:pt idx="203">
                  <c:v>132</c:v>
                </c:pt>
                <c:pt idx="204">
                  <c:v>81</c:v>
                </c:pt>
                <c:pt idx="205">
                  <c:v>135</c:v>
                </c:pt>
                <c:pt idx="206">
                  <c:v>92</c:v>
                </c:pt>
                <c:pt idx="207">
                  <c:v>96</c:v>
                </c:pt>
                <c:pt idx="208">
                  <c:v>160</c:v>
                </c:pt>
                <c:pt idx="209">
                  <c:v>77</c:v>
                </c:pt>
                <c:pt idx="210">
                  <c:v>125</c:v>
                </c:pt>
                <c:pt idx="211">
                  <c:v>84</c:v>
                </c:pt>
                <c:pt idx="212">
                  <c:v>100</c:v>
                </c:pt>
                <c:pt idx="213">
                  <c:v>110</c:v>
                </c:pt>
                <c:pt idx="214">
                  <c:v>90</c:v>
                </c:pt>
                <c:pt idx="215">
                  <c:v>97</c:v>
                </c:pt>
                <c:pt idx="216">
                  <c:v>0</c:v>
                </c:pt>
                <c:pt idx="217">
                  <c:v>163</c:v>
                </c:pt>
                <c:pt idx="218">
                  <c:v>125</c:v>
                </c:pt>
                <c:pt idx="219">
                  <c:v>84</c:v>
                </c:pt>
                <c:pt idx="220">
                  <c:v>79</c:v>
                </c:pt>
                <c:pt idx="221">
                  <c:v>72</c:v>
                </c:pt>
                <c:pt idx="222">
                  <c:v>149</c:v>
                </c:pt>
                <c:pt idx="223">
                  <c:v>112</c:v>
                </c:pt>
                <c:pt idx="224">
                  <c:v>62</c:v>
                </c:pt>
                <c:pt idx="225">
                  <c:v>82</c:v>
                </c:pt>
                <c:pt idx="226">
                  <c:v>104</c:v>
                </c:pt>
                <c:pt idx="227">
                  <c:v>118</c:v>
                </c:pt>
                <c:pt idx="228">
                  <c:v>61</c:v>
                </c:pt>
                <c:pt idx="229">
                  <c:v>136</c:v>
                </c:pt>
                <c:pt idx="230">
                  <c:v>76</c:v>
                </c:pt>
                <c:pt idx="231">
                  <c:v>113</c:v>
                </c:pt>
                <c:pt idx="232">
                  <c:v>74</c:v>
                </c:pt>
                <c:pt idx="233">
                  <c:v>27</c:v>
                </c:pt>
                <c:pt idx="234">
                  <c:v>123</c:v>
                </c:pt>
                <c:pt idx="235">
                  <c:v>129</c:v>
                </c:pt>
                <c:pt idx="236">
                  <c:v>99</c:v>
                </c:pt>
                <c:pt idx="237">
                  <c:v>92</c:v>
                </c:pt>
                <c:pt idx="238">
                  <c:v>120</c:v>
                </c:pt>
                <c:pt idx="239">
                  <c:v>72</c:v>
                </c:pt>
                <c:pt idx="240">
                  <c:v>166</c:v>
                </c:pt>
                <c:pt idx="241">
                  <c:v>117</c:v>
                </c:pt>
                <c:pt idx="242">
                  <c:v>176</c:v>
                </c:pt>
                <c:pt idx="243">
                  <c:v>105</c:v>
                </c:pt>
                <c:pt idx="244">
                  <c:v>94</c:v>
                </c:pt>
                <c:pt idx="245">
                  <c:v>30</c:v>
                </c:pt>
                <c:pt idx="246">
                  <c:v>144</c:v>
                </c:pt>
                <c:pt idx="247">
                  <c:v>106</c:v>
                </c:pt>
                <c:pt idx="248">
                  <c:v>97</c:v>
                </c:pt>
                <c:pt idx="249">
                  <c:v>88</c:v>
                </c:pt>
                <c:pt idx="250">
                  <c:v>129</c:v>
                </c:pt>
                <c:pt idx="251">
                  <c:v>86</c:v>
                </c:pt>
                <c:pt idx="252">
                  <c:v>104</c:v>
                </c:pt>
                <c:pt idx="253">
                  <c:v>74</c:v>
                </c:pt>
                <c:pt idx="254">
                  <c:v>102</c:v>
                </c:pt>
                <c:pt idx="255">
                  <c:v>109</c:v>
                </c:pt>
                <c:pt idx="256">
                  <c:v>89</c:v>
                </c:pt>
                <c:pt idx="257">
                  <c:v>69</c:v>
                </c:pt>
                <c:pt idx="258">
                  <c:v>120</c:v>
                </c:pt>
                <c:pt idx="259">
                  <c:v>92</c:v>
                </c:pt>
                <c:pt idx="260">
                  <c:v>103</c:v>
                </c:pt>
                <c:pt idx="261">
                  <c:v>63</c:v>
                </c:pt>
                <c:pt idx="262">
                  <c:v>91</c:v>
                </c:pt>
                <c:pt idx="263">
                  <c:v>125</c:v>
                </c:pt>
                <c:pt idx="264">
                  <c:v>88</c:v>
                </c:pt>
                <c:pt idx="265">
                  <c:v>138</c:v>
                </c:pt>
                <c:pt idx="266">
                  <c:v>58</c:v>
                </c:pt>
                <c:pt idx="267">
                  <c:v>121</c:v>
                </c:pt>
                <c:pt idx="268">
                  <c:v>94</c:v>
                </c:pt>
                <c:pt idx="269">
                  <c:v>70</c:v>
                </c:pt>
                <c:pt idx="270">
                  <c:v>93</c:v>
                </c:pt>
                <c:pt idx="271">
                  <c:v>101</c:v>
                </c:pt>
                <c:pt idx="272">
                  <c:v>113</c:v>
                </c:pt>
                <c:pt idx="273">
                  <c:v>75</c:v>
                </c:pt>
                <c:pt idx="274">
                  <c:v>108</c:v>
                </c:pt>
                <c:pt idx="275">
                  <c:v>81</c:v>
                </c:pt>
                <c:pt idx="276">
                  <c:v>98</c:v>
                </c:pt>
                <c:pt idx="277">
                  <c:v>81</c:v>
                </c:pt>
                <c:pt idx="278">
                  <c:v>120</c:v>
                </c:pt>
                <c:pt idx="279">
                  <c:v>90</c:v>
                </c:pt>
                <c:pt idx="280">
                  <c:v>86</c:v>
                </c:pt>
                <c:pt idx="281">
                  <c:v>90</c:v>
                </c:pt>
                <c:pt idx="282">
                  <c:v>114</c:v>
                </c:pt>
                <c:pt idx="283">
                  <c:v>86</c:v>
                </c:pt>
                <c:pt idx="284">
                  <c:v>117</c:v>
                </c:pt>
                <c:pt idx="285">
                  <c:v>82</c:v>
                </c:pt>
                <c:pt idx="286">
                  <c:v>96</c:v>
                </c:pt>
                <c:pt idx="287">
                  <c:v>82</c:v>
                </c:pt>
                <c:pt idx="288">
                  <c:v>118</c:v>
                </c:pt>
                <c:pt idx="289">
                  <c:v>74</c:v>
                </c:pt>
                <c:pt idx="290">
                  <c:v>114</c:v>
                </c:pt>
                <c:pt idx="291">
                  <c:v>119</c:v>
                </c:pt>
                <c:pt idx="292">
                  <c:v>95</c:v>
                </c:pt>
                <c:pt idx="293">
                  <c:v>104</c:v>
                </c:pt>
                <c:pt idx="294">
                  <c:v>89</c:v>
                </c:pt>
                <c:pt idx="295">
                  <c:v>118</c:v>
                </c:pt>
                <c:pt idx="296">
                  <c:v>98</c:v>
                </c:pt>
                <c:pt idx="297">
                  <c:v>59</c:v>
                </c:pt>
                <c:pt idx="298">
                  <c:v>70</c:v>
                </c:pt>
                <c:pt idx="299">
                  <c:v>123</c:v>
                </c:pt>
                <c:pt idx="300">
                  <c:v>132</c:v>
                </c:pt>
                <c:pt idx="301">
                  <c:v>111</c:v>
                </c:pt>
                <c:pt idx="302">
                  <c:v>105</c:v>
                </c:pt>
                <c:pt idx="303">
                  <c:v>85</c:v>
                </c:pt>
                <c:pt idx="304">
                  <c:v>96</c:v>
                </c:pt>
                <c:pt idx="305">
                  <c:v>89</c:v>
                </c:pt>
                <c:pt idx="306">
                  <c:v>147</c:v>
                </c:pt>
                <c:pt idx="307">
                  <c:v>84</c:v>
                </c:pt>
                <c:pt idx="308">
                  <c:v>106</c:v>
                </c:pt>
                <c:pt idx="309">
                  <c:v>76</c:v>
                </c:pt>
                <c:pt idx="310">
                  <c:v>72</c:v>
                </c:pt>
                <c:pt idx="311">
                  <c:v>82</c:v>
                </c:pt>
                <c:pt idx="312">
                  <c:v>71</c:v>
                </c:pt>
                <c:pt idx="313">
                  <c:v>94</c:v>
                </c:pt>
                <c:pt idx="314">
                  <c:v>107</c:v>
                </c:pt>
                <c:pt idx="315">
                  <c:v>95</c:v>
                </c:pt>
                <c:pt idx="316">
                  <c:v>69</c:v>
                </c:pt>
                <c:pt idx="317">
                  <c:v>97</c:v>
                </c:pt>
                <c:pt idx="318">
                  <c:v>123</c:v>
                </c:pt>
                <c:pt idx="319">
                  <c:v>84</c:v>
                </c:pt>
                <c:pt idx="320">
                  <c:v>90</c:v>
                </c:pt>
                <c:pt idx="321">
                  <c:v>134</c:v>
                </c:pt>
                <c:pt idx="322">
                  <c:v>79</c:v>
                </c:pt>
                <c:pt idx="323">
                  <c:v>71</c:v>
                </c:pt>
                <c:pt idx="324">
                  <c:v>110</c:v>
                </c:pt>
                <c:pt idx="325">
                  <c:v>96</c:v>
                </c:pt>
                <c:pt idx="326">
                  <c:v>97</c:v>
                </c:pt>
                <c:pt idx="327">
                  <c:v>98</c:v>
                </c:pt>
                <c:pt idx="328">
                  <c:v>102</c:v>
                </c:pt>
                <c:pt idx="329">
                  <c:v>96</c:v>
                </c:pt>
                <c:pt idx="330">
                  <c:v>127</c:v>
                </c:pt>
                <c:pt idx="331">
                  <c:v>82</c:v>
                </c:pt>
                <c:pt idx="332">
                  <c:v>95</c:v>
                </c:pt>
                <c:pt idx="333">
                  <c:v>82</c:v>
                </c:pt>
                <c:pt idx="334">
                  <c:v>111</c:v>
                </c:pt>
                <c:pt idx="335">
                  <c:v>80</c:v>
                </c:pt>
                <c:pt idx="336">
                  <c:v>104</c:v>
                </c:pt>
                <c:pt idx="337">
                  <c:v>67</c:v>
                </c:pt>
                <c:pt idx="338">
                  <c:v>102</c:v>
                </c:pt>
                <c:pt idx="339">
                  <c:v>90</c:v>
                </c:pt>
                <c:pt idx="340">
                  <c:v>132</c:v>
                </c:pt>
                <c:pt idx="341">
                  <c:v>83</c:v>
                </c:pt>
                <c:pt idx="342">
                  <c:v>24</c:v>
                </c:pt>
                <c:pt idx="343">
                  <c:v>122</c:v>
                </c:pt>
                <c:pt idx="344">
                  <c:v>107</c:v>
                </c:pt>
                <c:pt idx="345">
                  <c:v>101</c:v>
                </c:pt>
                <c:pt idx="346">
                  <c:v>120</c:v>
                </c:pt>
                <c:pt idx="347">
                  <c:v>82</c:v>
                </c:pt>
                <c:pt idx="348">
                  <c:v>65</c:v>
                </c:pt>
                <c:pt idx="349">
                  <c:v>76</c:v>
                </c:pt>
                <c:pt idx="350">
                  <c:v>129</c:v>
                </c:pt>
                <c:pt idx="351">
                  <c:v>161</c:v>
                </c:pt>
                <c:pt idx="352">
                  <c:v>99</c:v>
                </c:pt>
                <c:pt idx="353">
                  <c:v>122</c:v>
                </c:pt>
                <c:pt idx="354">
                  <c:v>73</c:v>
                </c:pt>
                <c:pt idx="355">
                  <c:v>122</c:v>
                </c:pt>
                <c:pt idx="356">
                  <c:v>97</c:v>
                </c:pt>
                <c:pt idx="357">
                  <c:v>76</c:v>
                </c:pt>
                <c:pt idx="358">
                  <c:v>95</c:v>
                </c:pt>
                <c:pt idx="359">
                  <c:v>145</c:v>
                </c:pt>
                <c:pt idx="360">
                  <c:v>46</c:v>
                </c:pt>
                <c:pt idx="361">
                  <c:v>68</c:v>
                </c:pt>
                <c:pt idx="362">
                  <c:v>96</c:v>
                </c:pt>
                <c:pt idx="363">
                  <c:v>105</c:v>
                </c:pt>
                <c:pt idx="364">
                  <c:v>42</c:v>
                </c:pt>
                <c:pt idx="365">
                  <c:v>114</c:v>
                </c:pt>
                <c:pt idx="366">
                  <c:v>96</c:v>
                </c:pt>
                <c:pt idx="367">
                  <c:v>104</c:v>
                </c:pt>
                <c:pt idx="368">
                  <c:v>120</c:v>
                </c:pt>
                <c:pt idx="369">
                  <c:v>100</c:v>
                </c:pt>
                <c:pt idx="370">
                  <c:v>128</c:v>
                </c:pt>
                <c:pt idx="371">
                  <c:v>95</c:v>
                </c:pt>
                <c:pt idx="372">
                  <c:v>62</c:v>
                </c:pt>
                <c:pt idx="373">
                  <c:v>131</c:v>
                </c:pt>
                <c:pt idx="374">
                  <c:v>102</c:v>
                </c:pt>
                <c:pt idx="375">
                  <c:v>114</c:v>
                </c:pt>
                <c:pt idx="376">
                  <c:v>68</c:v>
                </c:pt>
                <c:pt idx="377">
                  <c:v>106</c:v>
                </c:pt>
                <c:pt idx="378">
                  <c:v>57</c:v>
                </c:pt>
                <c:pt idx="379">
                  <c:v>114</c:v>
                </c:pt>
                <c:pt idx="380">
                  <c:v>87</c:v>
                </c:pt>
                <c:pt idx="381">
                  <c:v>73</c:v>
                </c:pt>
                <c:pt idx="382">
                  <c:v>101</c:v>
                </c:pt>
                <c:pt idx="383">
                  <c:v>80</c:v>
                </c:pt>
                <c:pt idx="384">
                  <c:v>115</c:v>
                </c:pt>
                <c:pt idx="385">
                  <c:v>133</c:v>
                </c:pt>
                <c:pt idx="386">
                  <c:v>78</c:v>
                </c:pt>
                <c:pt idx="387">
                  <c:v>93</c:v>
                </c:pt>
                <c:pt idx="388">
                  <c:v>113</c:v>
                </c:pt>
                <c:pt idx="389">
                  <c:v>112</c:v>
                </c:pt>
                <c:pt idx="390">
                  <c:v>90</c:v>
                </c:pt>
                <c:pt idx="391">
                  <c:v>130</c:v>
                </c:pt>
                <c:pt idx="392">
                  <c:v>76</c:v>
                </c:pt>
                <c:pt idx="393">
                  <c:v>82</c:v>
                </c:pt>
                <c:pt idx="394">
                  <c:v>101</c:v>
                </c:pt>
                <c:pt idx="395">
                  <c:v>81</c:v>
                </c:pt>
                <c:pt idx="396">
                  <c:v>104</c:v>
                </c:pt>
                <c:pt idx="397">
                  <c:v>75</c:v>
                </c:pt>
                <c:pt idx="398">
                  <c:v>143</c:v>
                </c:pt>
                <c:pt idx="399">
                  <c:v>62</c:v>
                </c:pt>
                <c:pt idx="400">
                  <c:v>70</c:v>
                </c:pt>
                <c:pt idx="401">
                  <c:v>129</c:v>
                </c:pt>
                <c:pt idx="402">
                  <c:v>129</c:v>
                </c:pt>
                <c:pt idx="403">
                  <c:v>92</c:v>
                </c:pt>
                <c:pt idx="404">
                  <c:v>77</c:v>
                </c:pt>
                <c:pt idx="405">
                  <c:v>81</c:v>
                </c:pt>
                <c:pt idx="406">
                  <c:v>119</c:v>
                </c:pt>
                <c:pt idx="407">
                  <c:v>126</c:v>
                </c:pt>
                <c:pt idx="408">
                  <c:v>62</c:v>
                </c:pt>
                <c:pt idx="409">
                  <c:v>77</c:v>
                </c:pt>
                <c:pt idx="410">
                  <c:v>198</c:v>
                </c:pt>
                <c:pt idx="411">
                  <c:v>78</c:v>
                </c:pt>
                <c:pt idx="412">
                  <c:v>58</c:v>
                </c:pt>
                <c:pt idx="413">
                  <c:v>88</c:v>
                </c:pt>
                <c:pt idx="414">
                  <c:v>83</c:v>
                </c:pt>
                <c:pt idx="415">
                  <c:v>111</c:v>
                </c:pt>
                <c:pt idx="416">
                  <c:v>62</c:v>
                </c:pt>
                <c:pt idx="417">
                  <c:v>89</c:v>
                </c:pt>
                <c:pt idx="418">
                  <c:v>49</c:v>
                </c:pt>
                <c:pt idx="419">
                  <c:v>98</c:v>
                </c:pt>
                <c:pt idx="420">
                  <c:v>88</c:v>
                </c:pt>
                <c:pt idx="421">
                  <c:v>93</c:v>
                </c:pt>
                <c:pt idx="422">
                  <c:v>88</c:v>
                </c:pt>
                <c:pt idx="423">
                  <c:v>80</c:v>
                </c:pt>
                <c:pt idx="424">
                  <c:v>97</c:v>
                </c:pt>
                <c:pt idx="425">
                  <c:v>126</c:v>
                </c:pt>
                <c:pt idx="426">
                  <c:v>113</c:v>
                </c:pt>
                <c:pt idx="427">
                  <c:v>84</c:v>
                </c:pt>
                <c:pt idx="428">
                  <c:v>80</c:v>
                </c:pt>
                <c:pt idx="429">
                  <c:v>91</c:v>
                </c:pt>
                <c:pt idx="430">
                  <c:v>84</c:v>
                </c:pt>
                <c:pt idx="431">
                  <c:v>117</c:v>
                </c:pt>
                <c:pt idx="432">
                  <c:v>110</c:v>
                </c:pt>
                <c:pt idx="433">
                  <c:v>87</c:v>
                </c:pt>
                <c:pt idx="434">
                  <c:v>100</c:v>
                </c:pt>
                <c:pt idx="435">
                  <c:v>111</c:v>
                </c:pt>
                <c:pt idx="436">
                  <c:v>91</c:v>
                </c:pt>
                <c:pt idx="437">
                  <c:v>100</c:v>
                </c:pt>
                <c:pt idx="438">
                  <c:v>110</c:v>
                </c:pt>
                <c:pt idx="439">
                  <c:v>108</c:v>
                </c:pt>
                <c:pt idx="440">
                  <c:v>23</c:v>
                </c:pt>
                <c:pt idx="441">
                  <c:v>164</c:v>
                </c:pt>
                <c:pt idx="442">
                  <c:v>109</c:v>
                </c:pt>
                <c:pt idx="443">
                  <c:v>123</c:v>
                </c:pt>
                <c:pt idx="444">
                  <c:v>88</c:v>
                </c:pt>
                <c:pt idx="445">
                  <c:v>116</c:v>
                </c:pt>
                <c:pt idx="446">
                  <c:v>103</c:v>
                </c:pt>
                <c:pt idx="447">
                  <c:v>138</c:v>
                </c:pt>
                <c:pt idx="448">
                  <c:v>95</c:v>
                </c:pt>
                <c:pt idx="449">
                  <c:v>96</c:v>
                </c:pt>
                <c:pt idx="450">
                  <c:v>100</c:v>
                </c:pt>
                <c:pt idx="451">
                  <c:v>111</c:v>
                </c:pt>
                <c:pt idx="452">
                  <c:v>108</c:v>
                </c:pt>
                <c:pt idx="453">
                  <c:v>97</c:v>
                </c:pt>
                <c:pt idx="454">
                  <c:v>105</c:v>
                </c:pt>
                <c:pt idx="455">
                  <c:v>117</c:v>
                </c:pt>
                <c:pt idx="456">
                  <c:v>75</c:v>
                </c:pt>
                <c:pt idx="457">
                  <c:v>121</c:v>
                </c:pt>
                <c:pt idx="458">
                  <c:v>79</c:v>
                </c:pt>
                <c:pt idx="459">
                  <c:v>115</c:v>
                </c:pt>
                <c:pt idx="460">
                  <c:v>133</c:v>
                </c:pt>
                <c:pt idx="461">
                  <c:v>77</c:v>
                </c:pt>
                <c:pt idx="462">
                  <c:v>97</c:v>
                </c:pt>
                <c:pt idx="463">
                  <c:v>102</c:v>
                </c:pt>
                <c:pt idx="464">
                  <c:v>116</c:v>
                </c:pt>
                <c:pt idx="465">
                  <c:v>116</c:v>
                </c:pt>
                <c:pt idx="466">
                  <c:v>43</c:v>
                </c:pt>
                <c:pt idx="467">
                  <c:v>92</c:v>
                </c:pt>
                <c:pt idx="468">
                  <c:v>96</c:v>
                </c:pt>
                <c:pt idx="469">
                  <c:v>87</c:v>
                </c:pt>
                <c:pt idx="470">
                  <c:v>129</c:v>
                </c:pt>
                <c:pt idx="471">
                  <c:v>90</c:v>
                </c:pt>
                <c:pt idx="472">
                  <c:v>115</c:v>
                </c:pt>
                <c:pt idx="473">
                  <c:v>72</c:v>
                </c:pt>
                <c:pt idx="474">
                  <c:v>103</c:v>
                </c:pt>
                <c:pt idx="475">
                  <c:v>112</c:v>
                </c:pt>
                <c:pt idx="476">
                  <c:v>117</c:v>
                </c:pt>
                <c:pt idx="477">
                  <c:v>77</c:v>
                </c:pt>
                <c:pt idx="478">
                  <c:v>135</c:v>
                </c:pt>
                <c:pt idx="479">
                  <c:v>94</c:v>
                </c:pt>
                <c:pt idx="480">
                  <c:v>50</c:v>
                </c:pt>
                <c:pt idx="481">
                  <c:v>124</c:v>
                </c:pt>
                <c:pt idx="482">
                  <c:v>99</c:v>
                </c:pt>
                <c:pt idx="483">
                  <c:v>95</c:v>
                </c:pt>
                <c:pt idx="484">
                  <c:v>99</c:v>
                </c:pt>
                <c:pt idx="485">
                  <c:v>104</c:v>
                </c:pt>
                <c:pt idx="486">
                  <c:v>88</c:v>
                </c:pt>
                <c:pt idx="487">
                  <c:v>113</c:v>
                </c:pt>
                <c:pt idx="488">
                  <c:v>88</c:v>
                </c:pt>
                <c:pt idx="489">
                  <c:v>102</c:v>
                </c:pt>
                <c:pt idx="490">
                  <c:v>100</c:v>
                </c:pt>
                <c:pt idx="491">
                  <c:v>89</c:v>
                </c:pt>
                <c:pt idx="492">
                  <c:v>96</c:v>
                </c:pt>
                <c:pt idx="493">
                  <c:v>94</c:v>
                </c:pt>
                <c:pt idx="494">
                  <c:v>115</c:v>
                </c:pt>
                <c:pt idx="495">
                  <c:v>110</c:v>
                </c:pt>
                <c:pt idx="496">
                  <c:v>88</c:v>
                </c:pt>
                <c:pt idx="497">
                  <c:v>97</c:v>
                </c:pt>
                <c:pt idx="498">
                  <c:v>75</c:v>
                </c:pt>
                <c:pt idx="499">
                  <c:v>121</c:v>
                </c:pt>
                <c:pt idx="500">
                  <c:v>70</c:v>
                </c:pt>
                <c:pt idx="501">
                  <c:v>93</c:v>
                </c:pt>
                <c:pt idx="502">
                  <c:v>90</c:v>
                </c:pt>
                <c:pt idx="503">
                  <c:v>103</c:v>
                </c:pt>
                <c:pt idx="504">
                  <c:v>84</c:v>
                </c:pt>
                <c:pt idx="505">
                  <c:v>84</c:v>
                </c:pt>
                <c:pt idx="506">
                  <c:v>104</c:v>
                </c:pt>
                <c:pt idx="507">
                  <c:v>73</c:v>
                </c:pt>
                <c:pt idx="508">
                  <c:v>55</c:v>
                </c:pt>
                <c:pt idx="509">
                  <c:v>183</c:v>
                </c:pt>
                <c:pt idx="510">
                  <c:v>91</c:v>
                </c:pt>
                <c:pt idx="511">
                  <c:v>90</c:v>
                </c:pt>
                <c:pt idx="512">
                  <c:v>91</c:v>
                </c:pt>
                <c:pt idx="513">
                  <c:v>131</c:v>
                </c:pt>
                <c:pt idx="514">
                  <c:v>91</c:v>
                </c:pt>
                <c:pt idx="515">
                  <c:v>59</c:v>
                </c:pt>
                <c:pt idx="516">
                  <c:v>116</c:v>
                </c:pt>
                <c:pt idx="517">
                  <c:v>88</c:v>
                </c:pt>
                <c:pt idx="518">
                  <c:v>95</c:v>
                </c:pt>
                <c:pt idx="519">
                  <c:v>77</c:v>
                </c:pt>
                <c:pt idx="520">
                  <c:v>86</c:v>
                </c:pt>
                <c:pt idx="521">
                  <c:v>96</c:v>
                </c:pt>
                <c:pt idx="522">
                  <c:v>110</c:v>
                </c:pt>
                <c:pt idx="523">
                  <c:v>101</c:v>
                </c:pt>
                <c:pt idx="524">
                  <c:v>99</c:v>
                </c:pt>
                <c:pt idx="525">
                  <c:v>126</c:v>
                </c:pt>
                <c:pt idx="526">
                  <c:v>70</c:v>
                </c:pt>
                <c:pt idx="527">
                  <c:v>97</c:v>
                </c:pt>
                <c:pt idx="528">
                  <c:v>139</c:v>
                </c:pt>
                <c:pt idx="529">
                  <c:v>77</c:v>
                </c:pt>
                <c:pt idx="530">
                  <c:v>94</c:v>
                </c:pt>
                <c:pt idx="531">
                  <c:v>77</c:v>
                </c:pt>
                <c:pt idx="532">
                  <c:v>99</c:v>
                </c:pt>
                <c:pt idx="533">
                  <c:v>139</c:v>
                </c:pt>
                <c:pt idx="534">
                  <c:v>95</c:v>
                </c:pt>
                <c:pt idx="535">
                  <c:v>97</c:v>
                </c:pt>
                <c:pt idx="536">
                  <c:v>111</c:v>
                </c:pt>
                <c:pt idx="537">
                  <c:v>92</c:v>
                </c:pt>
                <c:pt idx="538">
                  <c:v>138</c:v>
                </c:pt>
                <c:pt idx="539">
                  <c:v>135</c:v>
                </c:pt>
                <c:pt idx="540">
                  <c:v>56</c:v>
                </c:pt>
                <c:pt idx="541">
                  <c:v>114</c:v>
                </c:pt>
                <c:pt idx="542">
                  <c:v>117</c:v>
                </c:pt>
                <c:pt idx="543">
                  <c:v>102</c:v>
                </c:pt>
                <c:pt idx="544">
                  <c:v>102</c:v>
                </c:pt>
                <c:pt idx="545">
                  <c:v>132</c:v>
                </c:pt>
                <c:pt idx="546">
                  <c:v>61</c:v>
                </c:pt>
                <c:pt idx="547">
                  <c:v>182</c:v>
                </c:pt>
                <c:pt idx="548">
                  <c:v>0</c:v>
                </c:pt>
                <c:pt idx="549">
                  <c:v>163</c:v>
                </c:pt>
                <c:pt idx="550">
                  <c:v>84</c:v>
                </c:pt>
                <c:pt idx="551">
                  <c:v>114</c:v>
                </c:pt>
                <c:pt idx="552">
                  <c:v>96</c:v>
                </c:pt>
                <c:pt idx="553">
                  <c:v>48</c:v>
                </c:pt>
                <c:pt idx="554">
                  <c:v>175</c:v>
                </c:pt>
                <c:pt idx="555">
                  <c:v>72</c:v>
                </c:pt>
                <c:pt idx="556">
                  <c:v>98</c:v>
                </c:pt>
                <c:pt idx="557">
                  <c:v>93</c:v>
                </c:pt>
                <c:pt idx="558">
                  <c:v>86</c:v>
                </c:pt>
                <c:pt idx="559">
                  <c:v>78</c:v>
                </c:pt>
                <c:pt idx="560">
                  <c:v>151</c:v>
                </c:pt>
                <c:pt idx="561">
                  <c:v>35</c:v>
                </c:pt>
                <c:pt idx="562">
                  <c:v>98</c:v>
                </c:pt>
                <c:pt idx="563">
                  <c:v>120</c:v>
                </c:pt>
                <c:pt idx="564">
                  <c:v>126</c:v>
                </c:pt>
                <c:pt idx="565">
                  <c:v>114</c:v>
                </c:pt>
                <c:pt idx="566">
                  <c:v>107</c:v>
                </c:pt>
                <c:pt idx="567">
                  <c:v>136</c:v>
                </c:pt>
                <c:pt idx="568">
                  <c:v>52</c:v>
                </c:pt>
                <c:pt idx="569">
                  <c:v>85</c:v>
                </c:pt>
                <c:pt idx="570">
                  <c:v>79</c:v>
                </c:pt>
                <c:pt idx="571">
                  <c:v>138</c:v>
                </c:pt>
                <c:pt idx="572">
                  <c:v>76</c:v>
                </c:pt>
                <c:pt idx="573">
                  <c:v>85</c:v>
                </c:pt>
                <c:pt idx="574">
                  <c:v>91</c:v>
                </c:pt>
                <c:pt idx="575">
                  <c:v>115</c:v>
                </c:pt>
                <c:pt idx="576">
                  <c:v>90</c:v>
                </c:pt>
                <c:pt idx="577">
                  <c:v>98</c:v>
                </c:pt>
                <c:pt idx="578">
                  <c:v>101</c:v>
                </c:pt>
                <c:pt idx="579">
                  <c:v>82</c:v>
                </c:pt>
                <c:pt idx="580">
                  <c:v>113</c:v>
                </c:pt>
                <c:pt idx="581">
                  <c:v>98</c:v>
                </c:pt>
                <c:pt idx="582">
                  <c:v>113</c:v>
                </c:pt>
                <c:pt idx="583">
                  <c:v>63</c:v>
                </c:pt>
                <c:pt idx="584">
                  <c:v>71</c:v>
                </c:pt>
                <c:pt idx="585">
                  <c:v>140</c:v>
                </c:pt>
                <c:pt idx="586">
                  <c:v>63</c:v>
                </c:pt>
                <c:pt idx="587">
                  <c:v>94</c:v>
                </c:pt>
                <c:pt idx="588">
                  <c:v>66</c:v>
                </c:pt>
                <c:pt idx="589">
                  <c:v>118</c:v>
                </c:pt>
                <c:pt idx="590">
                  <c:v>95</c:v>
                </c:pt>
                <c:pt idx="591">
                  <c:v>85</c:v>
                </c:pt>
                <c:pt idx="592">
                  <c:v>112</c:v>
                </c:pt>
                <c:pt idx="593">
                  <c:v>108</c:v>
                </c:pt>
                <c:pt idx="594">
                  <c:v>110</c:v>
                </c:pt>
                <c:pt idx="595">
                  <c:v>115</c:v>
                </c:pt>
                <c:pt idx="596">
                  <c:v>82</c:v>
                </c:pt>
                <c:pt idx="597">
                  <c:v>92</c:v>
                </c:pt>
                <c:pt idx="598">
                  <c:v>96</c:v>
                </c:pt>
                <c:pt idx="599">
                  <c:v>97</c:v>
                </c:pt>
                <c:pt idx="600">
                  <c:v>56</c:v>
                </c:pt>
                <c:pt idx="601">
                  <c:v>95</c:v>
                </c:pt>
                <c:pt idx="602">
                  <c:v>97</c:v>
                </c:pt>
                <c:pt idx="603">
                  <c:v>112</c:v>
                </c:pt>
                <c:pt idx="604">
                  <c:v>100</c:v>
                </c:pt>
                <c:pt idx="605">
                  <c:v>93</c:v>
                </c:pt>
                <c:pt idx="606">
                  <c:v>113</c:v>
                </c:pt>
                <c:pt idx="607">
                  <c:v>46</c:v>
                </c:pt>
                <c:pt idx="608">
                  <c:v>142</c:v>
                </c:pt>
                <c:pt idx="609">
                  <c:v>79</c:v>
                </c:pt>
                <c:pt idx="610">
                  <c:v>90</c:v>
                </c:pt>
                <c:pt idx="611">
                  <c:v>62</c:v>
                </c:pt>
                <c:pt idx="612">
                  <c:v>106</c:v>
                </c:pt>
                <c:pt idx="613">
                  <c:v>87</c:v>
                </c:pt>
                <c:pt idx="614">
                  <c:v>99</c:v>
                </c:pt>
                <c:pt idx="615">
                  <c:v>90</c:v>
                </c:pt>
                <c:pt idx="616">
                  <c:v>84</c:v>
                </c:pt>
                <c:pt idx="617">
                  <c:v>88</c:v>
                </c:pt>
                <c:pt idx="618">
                  <c:v>88</c:v>
                </c:pt>
                <c:pt idx="619">
                  <c:v>106</c:v>
                </c:pt>
                <c:pt idx="620">
                  <c:v>51</c:v>
                </c:pt>
                <c:pt idx="621">
                  <c:v>91</c:v>
                </c:pt>
                <c:pt idx="622">
                  <c:v>129</c:v>
                </c:pt>
                <c:pt idx="623">
                  <c:v>109</c:v>
                </c:pt>
                <c:pt idx="624">
                  <c:v>110</c:v>
                </c:pt>
                <c:pt idx="625">
                  <c:v>86</c:v>
                </c:pt>
                <c:pt idx="626">
                  <c:v>122</c:v>
                </c:pt>
                <c:pt idx="627">
                  <c:v>133</c:v>
                </c:pt>
                <c:pt idx="628">
                  <c:v>99</c:v>
                </c:pt>
                <c:pt idx="629">
                  <c:v>127</c:v>
                </c:pt>
                <c:pt idx="630">
                  <c:v>92</c:v>
                </c:pt>
                <c:pt idx="631">
                  <c:v>94</c:v>
                </c:pt>
                <c:pt idx="632">
                  <c:v>79</c:v>
                </c:pt>
                <c:pt idx="633">
                  <c:v>110</c:v>
                </c:pt>
                <c:pt idx="634">
                  <c:v>105</c:v>
                </c:pt>
                <c:pt idx="635">
                  <c:v>103</c:v>
                </c:pt>
                <c:pt idx="636">
                  <c:v>121</c:v>
                </c:pt>
                <c:pt idx="637">
                  <c:v>89</c:v>
                </c:pt>
                <c:pt idx="638">
                  <c:v>152</c:v>
                </c:pt>
                <c:pt idx="639">
                  <c:v>118</c:v>
                </c:pt>
                <c:pt idx="640">
                  <c:v>230</c:v>
                </c:pt>
                <c:pt idx="641">
                  <c:v>2647</c:v>
                </c:pt>
                <c:pt idx="642">
                  <c:v>10288</c:v>
                </c:pt>
                <c:pt idx="643">
                  <c:v>14402</c:v>
                </c:pt>
                <c:pt idx="644">
                  <c:v>13059</c:v>
                </c:pt>
                <c:pt idx="645">
                  <c:v>8064</c:v>
                </c:pt>
                <c:pt idx="646">
                  <c:v>2039</c:v>
                </c:pt>
                <c:pt idx="647">
                  <c:v>245</c:v>
                </c:pt>
                <c:pt idx="648">
                  <c:v>95</c:v>
                </c:pt>
                <c:pt idx="649">
                  <c:v>101</c:v>
                </c:pt>
                <c:pt idx="650">
                  <c:v>119</c:v>
                </c:pt>
                <c:pt idx="651">
                  <c:v>92</c:v>
                </c:pt>
                <c:pt idx="652">
                  <c:v>79</c:v>
                </c:pt>
                <c:pt idx="653">
                  <c:v>80</c:v>
                </c:pt>
                <c:pt idx="654">
                  <c:v>131</c:v>
                </c:pt>
                <c:pt idx="655">
                  <c:v>93</c:v>
                </c:pt>
                <c:pt idx="656">
                  <c:v>97</c:v>
                </c:pt>
                <c:pt idx="657">
                  <c:v>86</c:v>
                </c:pt>
                <c:pt idx="658">
                  <c:v>127</c:v>
                </c:pt>
                <c:pt idx="659">
                  <c:v>49</c:v>
                </c:pt>
                <c:pt idx="660">
                  <c:v>103</c:v>
                </c:pt>
                <c:pt idx="661">
                  <c:v>122</c:v>
                </c:pt>
                <c:pt idx="662">
                  <c:v>104</c:v>
                </c:pt>
                <c:pt idx="663">
                  <c:v>108</c:v>
                </c:pt>
                <c:pt idx="664">
                  <c:v>130</c:v>
                </c:pt>
                <c:pt idx="665">
                  <c:v>83</c:v>
                </c:pt>
                <c:pt idx="666">
                  <c:v>104</c:v>
                </c:pt>
                <c:pt idx="667">
                  <c:v>117</c:v>
                </c:pt>
                <c:pt idx="668">
                  <c:v>74</c:v>
                </c:pt>
                <c:pt idx="669">
                  <c:v>89</c:v>
                </c:pt>
                <c:pt idx="670">
                  <c:v>104</c:v>
                </c:pt>
                <c:pt idx="671">
                  <c:v>121</c:v>
                </c:pt>
                <c:pt idx="672">
                  <c:v>44</c:v>
                </c:pt>
                <c:pt idx="673">
                  <c:v>117</c:v>
                </c:pt>
                <c:pt idx="674">
                  <c:v>120</c:v>
                </c:pt>
                <c:pt idx="675">
                  <c:v>78</c:v>
                </c:pt>
                <c:pt idx="676">
                  <c:v>86</c:v>
                </c:pt>
                <c:pt idx="677">
                  <c:v>110</c:v>
                </c:pt>
                <c:pt idx="678">
                  <c:v>50</c:v>
                </c:pt>
                <c:pt idx="679">
                  <c:v>73</c:v>
                </c:pt>
                <c:pt idx="680">
                  <c:v>137</c:v>
                </c:pt>
                <c:pt idx="681">
                  <c:v>92</c:v>
                </c:pt>
                <c:pt idx="682">
                  <c:v>123</c:v>
                </c:pt>
                <c:pt idx="683">
                  <c:v>103</c:v>
                </c:pt>
                <c:pt idx="684">
                  <c:v>75</c:v>
                </c:pt>
                <c:pt idx="685">
                  <c:v>89</c:v>
                </c:pt>
                <c:pt idx="686">
                  <c:v>108</c:v>
                </c:pt>
                <c:pt idx="687">
                  <c:v>104</c:v>
                </c:pt>
                <c:pt idx="688">
                  <c:v>120</c:v>
                </c:pt>
                <c:pt idx="689">
                  <c:v>94</c:v>
                </c:pt>
                <c:pt idx="690">
                  <c:v>678</c:v>
                </c:pt>
                <c:pt idx="691">
                  <c:v>1965</c:v>
                </c:pt>
                <c:pt idx="692">
                  <c:v>2208</c:v>
                </c:pt>
                <c:pt idx="693">
                  <c:v>1447</c:v>
                </c:pt>
                <c:pt idx="694">
                  <c:v>401</c:v>
                </c:pt>
                <c:pt idx="695">
                  <c:v>58</c:v>
                </c:pt>
                <c:pt idx="696">
                  <c:v>77</c:v>
                </c:pt>
                <c:pt idx="697">
                  <c:v>86</c:v>
                </c:pt>
                <c:pt idx="698">
                  <c:v>129</c:v>
                </c:pt>
                <c:pt idx="699">
                  <c:v>101</c:v>
                </c:pt>
                <c:pt idx="700">
                  <c:v>90</c:v>
                </c:pt>
                <c:pt idx="701">
                  <c:v>90</c:v>
                </c:pt>
                <c:pt idx="702">
                  <c:v>122</c:v>
                </c:pt>
                <c:pt idx="703">
                  <c:v>80</c:v>
                </c:pt>
                <c:pt idx="704">
                  <c:v>92</c:v>
                </c:pt>
                <c:pt idx="705">
                  <c:v>105</c:v>
                </c:pt>
                <c:pt idx="706">
                  <c:v>92</c:v>
                </c:pt>
                <c:pt idx="707">
                  <c:v>109</c:v>
                </c:pt>
                <c:pt idx="708">
                  <c:v>103</c:v>
                </c:pt>
                <c:pt idx="709">
                  <c:v>120</c:v>
                </c:pt>
                <c:pt idx="710">
                  <c:v>21</c:v>
                </c:pt>
                <c:pt idx="711">
                  <c:v>116</c:v>
                </c:pt>
                <c:pt idx="712">
                  <c:v>102</c:v>
                </c:pt>
                <c:pt idx="713">
                  <c:v>97</c:v>
                </c:pt>
                <c:pt idx="714">
                  <c:v>84</c:v>
                </c:pt>
                <c:pt idx="715">
                  <c:v>91</c:v>
                </c:pt>
                <c:pt idx="716">
                  <c:v>82</c:v>
                </c:pt>
                <c:pt idx="717">
                  <c:v>121</c:v>
                </c:pt>
                <c:pt idx="718">
                  <c:v>96</c:v>
                </c:pt>
                <c:pt idx="719">
                  <c:v>83</c:v>
                </c:pt>
                <c:pt idx="720">
                  <c:v>102</c:v>
                </c:pt>
                <c:pt idx="721">
                  <c:v>60</c:v>
                </c:pt>
                <c:pt idx="722">
                  <c:v>120</c:v>
                </c:pt>
                <c:pt idx="723">
                  <c:v>94</c:v>
                </c:pt>
                <c:pt idx="724">
                  <c:v>147</c:v>
                </c:pt>
                <c:pt idx="725">
                  <c:v>103</c:v>
                </c:pt>
                <c:pt idx="726">
                  <c:v>117</c:v>
                </c:pt>
                <c:pt idx="727">
                  <c:v>13</c:v>
                </c:pt>
                <c:pt idx="728">
                  <c:v>155</c:v>
                </c:pt>
                <c:pt idx="729">
                  <c:v>87</c:v>
                </c:pt>
                <c:pt idx="730">
                  <c:v>139</c:v>
                </c:pt>
                <c:pt idx="731">
                  <c:v>70</c:v>
                </c:pt>
                <c:pt idx="732">
                  <c:v>131</c:v>
                </c:pt>
                <c:pt idx="733">
                  <c:v>107</c:v>
                </c:pt>
                <c:pt idx="734">
                  <c:v>81</c:v>
                </c:pt>
                <c:pt idx="735">
                  <c:v>96</c:v>
                </c:pt>
                <c:pt idx="736">
                  <c:v>95</c:v>
                </c:pt>
                <c:pt idx="737">
                  <c:v>115</c:v>
                </c:pt>
                <c:pt idx="738">
                  <c:v>64</c:v>
                </c:pt>
                <c:pt idx="739">
                  <c:v>108</c:v>
                </c:pt>
                <c:pt idx="740">
                  <c:v>165</c:v>
                </c:pt>
                <c:pt idx="741">
                  <c:v>0</c:v>
                </c:pt>
                <c:pt idx="742">
                  <c:v>132</c:v>
                </c:pt>
                <c:pt idx="743">
                  <c:v>123</c:v>
                </c:pt>
                <c:pt idx="744">
                  <c:v>91</c:v>
                </c:pt>
                <c:pt idx="745">
                  <c:v>74</c:v>
                </c:pt>
                <c:pt idx="746">
                  <c:v>117</c:v>
                </c:pt>
                <c:pt idx="747">
                  <c:v>95</c:v>
                </c:pt>
                <c:pt idx="748">
                  <c:v>137</c:v>
                </c:pt>
                <c:pt idx="749">
                  <c:v>111</c:v>
                </c:pt>
                <c:pt idx="750">
                  <c:v>100</c:v>
                </c:pt>
                <c:pt idx="751">
                  <c:v>103</c:v>
                </c:pt>
                <c:pt idx="752">
                  <c:v>78</c:v>
                </c:pt>
                <c:pt idx="753">
                  <c:v>118</c:v>
                </c:pt>
                <c:pt idx="754">
                  <c:v>114</c:v>
                </c:pt>
                <c:pt idx="755">
                  <c:v>0</c:v>
                </c:pt>
                <c:pt idx="756">
                  <c:v>188</c:v>
                </c:pt>
                <c:pt idx="757">
                  <c:v>80</c:v>
                </c:pt>
                <c:pt idx="758">
                  <c:v>96</c:v>
                </c:pt>
                <c:pt idx="759">
                  <c:v>91</c:v>
                </c:pt>
                <c:pt idx="760">
                  <c:v>102</c:v>
                </c:pt>
                <c:pt idx="761">
                  <c:v>96</c:v>
                </c:pt>
                <c:pt idx="762">
                  <c:v>135</c:v>
                </c:pt>
                <c:pt idx="763">
                  <c:v>69</c:v>
                </c:pt>
                <c:pt idx="764">
                  <c:v>78</c:v>
                </c:pt>
                <c:pt idx="765">
                  <c:v>87</c:v>
                </c:pt>
                <c:pt idx="766">
                  <c:v>95</c:v>
                </c:pt>
                <c:pt idx="767">
                  <c:v>112</c:v>
                </c:pt>
                <c:pt idx="768">
                  <c:v>88</c:v>
                </c:pt>
                <c:pt idx="769">
                  <c:v>115</c:v>
                </c:pt>
                <c:pt idx="770">
                  <c:v>126</c:v>
                </c:pt>
                <c:pt idx="771">
                  <c:v>44</c:v>
                </c:pt>
                <c:pt idx="772">
                  <c:v>126</c:v>
                </c:pt>
                <c:pt idx="773">
                  <c:v>96</c:v>
                </c:pt>
                <c:pt idx="774">
                  <c:v>53</c:v>
                </c:pt>
                <c:pt idx="775">
                  <c:v>102</c:v>
                </c:pt>
                <c:pt idx="776">
                  <c:v>117</c:v>
                </c:pt>
                <c:pt idx="777">
                  <c:v>81</c:v>
                </c:pt>
                <c:pt idx="778">
                  <c:v>80</c:v>
                </c:pt>
                <c:pt idx="779">
                  <c:v>99</c:v>
                </c:pt>
                <c:pt idx="780">
                  <c:v>118</c:v>
                </c:pt>
                <c:pt idx="781">
                  <c:v>74</c:v>
                </c:pt>
                <c:pt idx="782">
                  <c:v>88</c:v>
                </c:pt>
                <c:pt idx="783">
                  <c:v>86</c:v>
                </c:pt>
                <c:pt idx="784">
                  <c:v>92</c:v>
                </c:pt>
                <c:pt idx="785">
                  <c:v>76</c:v>
                </c:pt>
                <c:pt idx="786">
                  <c:v>124</c:v>
                </c:pt>
                <c:pt idx="787">
                  <c:v>104</c:v>
                </c:pt>
                <c:pt idx="788">
                  <c:v>93</c:v>
                </c:pt>
                <c:pt idx="789">
                  <c:v>118</c:v>
                </c:pt>
                <c:pt idx="790">
                  <c:v>85</c:v>
                </c:pt>
                <c:pt idx="791">
                  <c:v>125</c:v>
                </c:pt>
                <c:pt idx="792">
                  <c:v>80</c:v>
                </c:pt>
                <c:pt idx="793">
                  <c:v>130</c:v>
                </c:pt>
                <c:pt idx="794">
                  <c:v>124</c:v>
                </c:pt>
                <c:pt idx="795">
                  <c:v>46</c:v>
                </c:pt>
                <c:pt idx="796">
                  <c:v>129</c:v>
                </c:pt>
                <c:pt idx="797">
                  <c:v>142</c:v>
                </c:pt>
                <c:pt idx="798">
                  <c:v>81</c:v>
                </c:pt>
                <c:pt idx="799">
                  <c:v>111</c:v>
                </c:pt>
                <c:pt idx="800">
                  <c:v>89</c:v>
                </c:pt>
                <c:pt idx="801">
                  <c:v>104</c:v>
                </c:pt>
                <c:pt idx="802">
                  <c:v>87</c:v>
                </c:pt>
                <c:pt idx="803">
                  <c:v>116</c:v>
                </c:pt>
                <c:pt idx="804">
                  <c:v>121</c:v>
                </c:pt>
                <c:pt idx="805">
                  <c:v>121</c:v>
                </c:pt>
                <c:pt idx="806">
                  <c:v>91</c:v>
                </c:pt>
                <c:pt idx="807">
                  <c:v>98</c:v>
                </c:pt>
                <c:pt idx="808">
                  <c:v>101</c:v>
                </c:pt>
                <c:pt idx="809">
                  <c:v>70</c:v>
                </c:pt>
                <c:pt idx="810">
                  <c:v>114</c:v>
                </c:pt>
                <c:pt idx="811">
                  <c:v>112</c:v>
                </c:pt>
                <c:pt idx="812">
                  <c:v>57</c:v>
                </c:pt>
                <c:pt idx="813">
                  <c:v>118</c:v>
                </c:pt>
                <c:pt idx="814">
                  <c:v>78</c:v>
                </c:pt>
                <c:pt idx="815">
                  <c:v>105</c:v>
                </c:pt>
                <c:pt idx="816">
                  <c:v>85</c:v>
                </c:pt>
                <c:pt idx="817">
                  <c:v>98</c:v>
                </c:pt>
                <c:pt idx="818">
                  <c:v>97</c:v>
                </c:pt>
                <c:pt idx="819">
                  <c:v>78</c:v>
                </c:pt>
                <c:pt idx="820">
                  <c:v>102</c:v>
                </c:pt>
                <c:pt idx="821">
                  <c:v>84</c:v>
                </c:pt>
                <c:pt idx="822">
                  <c:v>98</c:v>
                </c:pt>
                <c:pt idx="823">
                  <c:v>96</c:v>
                </c:pt>
                <c:pt idx="824">
                  <c:v>91</c:v>
                </c:pt>
                <c:pt idx="825">
                  <c:v>84</c:v>
                </c:pt>
                <c:pt idx="826">
                  <c:v>106</c:v>
                </c:pt>
                <c:pt idx="827">
                  <c:v>76</c:v>
                </c:pt>
                <c:pt idx="828">
                  <c:v>119</c:v>
                </c:pt>
                <c:pt idx="829">
                  <c:v>71</c:v>
                </c:pt>
                <c:pt idx="830">
                  <c:v>66</c:v>
                </c:pt>
                <c:pt idx="831">
                  <c:v>125</c:v>
                </c:pt>
                <c:pt idx="832">
                  <c:v>139</c:v>
                </c:pt>
                <c:pt idx="833">
                  <c:v>45</c:v>
                </c:pt>
                <c:pt idx="834">
                  <c:v>121</c:v>
                </c:pt>
                <c:pt idx="835">
                  <c:v>113</c:v>
                </c:pt>
                <c:pt idx="836">
                  <c:v>110</c:v>
                </c:pt>
                <c:pt idx="837">
                  <c:v>45</c:v>
                </c:pt>
                <c:pt idx="838">
                  <c:v>109</c:v>
                </c:pt>
                <c:pt idx="839">
                  <c:v>62</c:v>
                </c:pt>
                <c:pt idx="840">
                  <c:v>101</c:v>
                </c:pt>
                <c:pt idx="841">
                  <c:v>136</c:v>
                </c:pt>
                <c:pt idx="842">
                  <c:v>90</c:v>
                </c:pt>
                <c:pt idx="843">
                  <c:v>144</c:v>
                </c:pt>
                <c:pt idx="844">
                  <c:v>1342</c:v>
                </c:pt>
                <c:pt idx="845">
                  <c:v>2649</c:v>
                </c:pt>
                <c:pt idx="846">
                  <c:v>2772</c:v>
                </c:pt>
                <c:pt idx="847">
                  <c:v>1689</c:v>
                </c:pt>
                <c:pt idx="848">
                  <c:v>490</c:v>
                </c:pt>
                <c:pt idx="849">
                  <c:v>69</c:v>
                </c:pt>
                <c:pt idx="850">
                  <c:v>33</c:v>
                </c:pt>
                <c:pt idx="851">
                  <c:v>157</c:v>
                </c:pt>
                <c:pt idx="852">
                  <c:v>103</c:v>
                </c:pt>
                <c:pt idx="853">
                  <c:v>80</c:v>
                </c:pt>
                <c:pt idx="854">
                  <c:v>67</c:v>
                </c:pt>
                <c:pt idx="855">
                  <c:v>104</c:v>
                </c:pt>
                <c:pt idx="856">
                  <c:v>60</c:v>
                </c:pt>
                <c:pt idx="857">
                  <c:v>133</c:v>
                </c:pt>
                <c:pt idx="858">
                  <c:v>70</c:v>
                </c:pt>
                <c:pt idx="859">
                  <c:v>135</c:v>
                </c:pt>
                <c:pt idx="860">
                  <c:v>80</c:v>
                </c:pt>
                <c:pt idx="861">
                  <c:v>68</c:v>
                </c:pt>
                <c:pt idx="862">
                  <c:v>68</c:v>
                </c:pt>
                <c:pt idx="863">
                  <c:v>141</c:v>
                </c:pt>
                <c:pt idx="864">
                  <c:v>53</c:v>
                </c:pt>
                <c:pt idx="865">
                  <c:v>142</c:v>
                </c:pt>
                <c:pt idx="866">
                  <c:v>108</c:v>
                </c:pt>
                <c:pt idx="867">
                  <c:v>93</c:v>
                </c:pt>
                <c:pt idx="868">
                  <c:v>104</c:v>
                </c:pt>
                <c:pt idx="869">
                  <c:v>94</c:v>
                </c:pt>
                <c:pt idx="870">
                  <c:v>107</c:v>
                </c:pt>
                <c:pt idx="871">
                  <c:v>54</c:v>
                </c:pt>
                <c:pt idx="872">
                  <c:v>109</c:v>
                </c:pt>
                <c:pt idx="873">
                  <c:v>98</c:v>
                </c:pt>
                <c:pt idx="874">
                  <c:v>120</c:v>
                </c:pt>
                <c:pt idx="875">
                  <c:v>95</c:v>
                </c:pt>
                <c:pt idx="876">
                  <c:v>100</c:v>
                </c:pt>
                <c:pt idx="877">
                  <c:v>147</c:v>
                </c:pt>
                <c:pt idx="878">
                  <c:v>134</c:v>
                </c:pt>
                <c:pt idx="879">
                  <c:v>97</c:v>
                </c:pt>
                <c:pt idx="880">
                  <c:v>126</c:v>
                </c:pt>
                <c:pt idx="881">
                  <c:v>88</c:v>
                </c:pt>
                <c:pt idx="882">
                  <c:v>91</c:v>
                </c:pt>
                <c:pt idx="883">
                  <c:v>89</c:v>
                </c:pt>
                <c:pt idx="884">
                  <c:v>102</c:v>
                </c:pt>
                <c:pt idx="885">
                  <c:v>89</c:v>
                </c:pt>
                <c:pt idx="886">
                  <c:v>111</c:v>
                </c:pt>
                <c:pt idx="887">
                  <c:v>99</c:v>
                </c:pt>
                <c:pt idx="888">
                  <c:v>73</c:v>
                </c:pt>
                <c:pt idx="889">
                  <c:v>115</c:v>
                </c:pt>
                <c:pt idx="890">
                  <c:v>100</c:v>
                </c:pt>
                <c:pt idx="891">
                  <c:v>96</c:v>
                </c:pt>
                <c:pt idx="892">
                  <c:v>116</c:v>
                </c:pt>
                <c:pt idx="893">
                  <c:v>72</c:v>
                </c:pt>
                <c:pt idx="894">
                  <c:v>118</c:v>
                </c:pt>
                <c:pt idx="895">
                  <c:v>64</c:v>
                </c:pt>
                <c:pt idx="896">
                  <c:v>67</c:v>
                </c:pt>
                <c:pt idx="897">
                  <c:v>76</c:v>
                </c:pt>
                <c:pt idx="898">
                  <c:v>128</c:v>
                </c:pt>
                <c:pt idx="899">
                  <c:v>104</c:v>
                </c:pt>
                <c:pt idx="900">
                  <c:v>89</c:v>
                </c:pt>
                <c:pt idx="901">
                  <c:v>128</c:v>
                </c:pt>
                <c:pt idx="902">
                  <c:v>99</c:v>
                </c:pt>
                <c:pt idx="903">
                  <c:v>53</c:v>
                </c:pt>
                <c:pt idx="904">
                  <c:v>86</c:v>
                </c:pt>
                <c:pt idx="905">
                  <c:v>111</c:v>
                </c:pt>
                <c:pt idx="906">
                  <c:v>101</c:v>
                </c:pt>
                <c:pt idx="907">
                  <c:v>175</c:v>
                </c:pt>
                <c:pt idx="908">
                  <c:v>60</c:v>
                </c:pt>
                <c:pt idx="909">
                  <c:v>60</c:v>
                </c:pt>
                <c:pt idx="910">
                  <c:v>90</c:v>
                </c:pt>
                <c:pt idx="911">
                  <c:v>108</c:v>
                </c:pt>
                <c:pt idx="912">
                  <c:v>143</c:v>
                </c:pt>
                <c:pt idx="913">
                  <c:v>46</c:v>
                </c:pt>
                <c:pt idx="914">
                  <c:v>88</c:v>
                </c:pt>
                <c:pt idx="915">
                  <c:v>106</c:v>
                </c:pt>
                <c:pt idx="916">
                  <c:v>139</c:v>
                </c:pt>
                <c:pt idx="917">
                  <c:v>92</c:v>
                </c:pt>
                <c:pt idx="918">
                  <c:v>81</c:v>
                </c:pt>
                <c:pt idx="919">
                  <c:v>108</c:v>
                </c:pt>
                <c:pt idx="920">
                  <c:v>590</c:v>
                </c:pt>
                <c:pt idx="921">
                  <c:v>3029</c:v>
                </c:pt>
                <c:pt idx="922">
                  <c:v>4324</c:v>
                </c:pt>
                <c:pt idx="923">
                  <c:v>4760</c:v>
                </c:pt>
                <c:pt idx="924">
                  <c:v>5123</c:v>
                </c:pt>
                <c:pt idx="925">
                  <c:v>3756</c:v>
                </c:pt>
                <c:pt idx="926">
                  <c:v>2581</c:v>
                </c:pt>
                <c:pt idx="927">
                  <c:v>1081</c:v>
                </c:pt>
                <c:pt idx="928">
                  <c:v>197</c:v>
                </c:pt>
                <c:pt idx="929">
                  <c:v>93</c:v>
                </c:pt>
                <c:pt idx="930">
                  <c:v>92</c:v>
                </c:pt>
                <c:pt idx="931">
                  <c:v>102</c:v>
                </c:pt>
                <c:pt idx="932">
                  <c:v>232</c:v>
                </c:pt>
                <c:pt idx="933">
                  <c:v>33</c:v>
                </c:pt>
                <c:pt idx="934">
                  <c:v>95</c:v>
                </c:pt>
                <c:pt idx="935">
                  <c:v>81</c:v>
                </c:pt>
                <c:pt idx="936">
                  <c:v>101</c:v>
                </c:pt>
                <c:pt idx="937">
                  <c:v>114</c:v>
                </c:pt>
                <c:pt idx="938">
                  <c:v>105</c:v>
                </c:pt>
                <c:pt idx="939">
                  <c:v>117</c:v>
                </c:pt>
                <c:pt idx="940">
                  <c:v>106</c:v>
                </c:pt>
                <c:pt idx="941">
                  <c:v>101</c:v>
                </c:pt>
                <c:pt idx="942">
                  <c:v>92</c:v>
                </c:pt>
                <c:pt idx="943">
                  <c:v>108</c:v>
                </c:pt>
                <c:pt idx="944">
                  <c:v>100</c:v>
                </c:pt>
                <c:pt idx="945">
                  <c:v>69</c:v>
                </c:pt>
                <c:pt idx="946">
                  <c:v>127</c:v>
                </c:pt>
                <c:pt idx="947">
                  <c:v>105</c:v>
                </c:pt>
                <c:pt idx="948">
                  <c:v>70</c:v>
                </c:pt>
                <c:pt idx="949">
                  <c:v>38</c:v>
                </c:pt>
                <c:pt idx="950">
                  <c:v>110</c:v>
                </c:pt>
                <c:pt idx="951">
                  <c:v>109</c:v>
                </c:pt>
                <c:pt idx="952">
                  <c:v>75</c:v>
                </c:pt>
                <c:pt idx="953">
                  <c:v>59</c:v>
                </c:pt>
                <c:pt idx="954">
                  <c:v>199</c:v>
                </c:pt>
                <c:pt idx="955">
                  <c:v>37</c:v>
                </c:pt>
                <c:pt idx="956">
                  <c:v>113</c:v>
                </c:pt>
                <c:pt idx="957">
                  <c:v>105</c:v>
                </c:pt>
                <c:pt idx="958">
                  <c:v>84</c:v>
                </c:pt>
                <c:pt idx="959">
                  <c:v>91</c:v>
                </c:pt>
                <c:pt idx="960">
                  <c:v>88</c:v>
                </c:pt>
                <c:pt idx="961">
                  <c:v>103</c:v>
                </c:pt>
                <c:pt idx="962">
                  <c:v>102</c:v>
                </c:pt>
                <c:pt idx="963">
                  <c:v>121</c:v>
                </c:pt>
                <c:pt idx="964">
                  <c:v>91</c:v>
                </c:pt>
                <c:pt idx="965">
                  <c:v>0</c:v>
                </c:pt>
                <c:pt idx="966">
                  <c:v>158</c:v>
                </c:pt>
                <c:pt idx="967">
                  <c:v>134</c:v>
                </c:pt>
                <c:pt idx="968">
                  <c:v>75</c:v>
                </c:pt>
                <c:pt idx="969">
                  <c:v>110</c:v>
                </c:pt>
                <c:pt idx="970">
                  <c:v>137</c:v>
                </c:pt>
                <c:pt idx="971">
                  <c:v>66</c:v>
                </c:pt>
                <c:pt idx="972">
                  <c:v>149</c:v>
                </c:pt>
                <c:pt idx="973">
                  <c:v>79</c:v>
                </c:pt>
                <c:pt idx="974">
                  <c:v>86</c:v>
                </c:pt>
                <c:pt idx="975">
                  <c:v>82</c:v>
                </c:pt>
                <c:pt idx="976">
                  <c:v>95</c:v>
                </c:pt>
                <c:pt idx="977">
                  <c:v>103</c:v>
                </c:pt>
                <c:pt idx="978">
                  <c:v>115</c:v>
                </c:pt>
                <c:pt idx="979">
                  <c:v>115</c:v>
                </c:pt>
                <c:pt idx="980">
                  <c:v>89</c:v>
                </c:pt>
                <c:pt idx="981">
                  <c:v>88</c:v>
                </c:pt>
                <c:pt idx="982">
                  <c:v>146</c:v>
                </c:pt>
                <c:pt idx="983">
                  <c:v>95</c:v>
                </c:pt>
                <c:pt idx="984">
                  <c:v>110</c:v>
                </c:pt>
                <c:pt idx="985">
                  <c:v>127</c:v>
                </c:pt>
                <c:pt idx="986">
                  <c:v>1585</c:v>
                </c:pt>
                <c:pt idx="987">
                  <c:v>7784</c:v>
                </c:pt>
                <c:pt idx="988">
                  <c:v>12550</c:v>
                </c:pt>
                <c:pt idx="989">
                  <c:v>11783</c:v>
                </c:pt>
                <c:pt idx="990">
                  <c:v>8205</c:v>
                </c:pt>
                <c:pt idx="991">
                  <c:v>2652</c:v>
                </c:pt>
                <c:pt idx="992">
                  <c:v>409</c:v>
                </c:pt>
                <c:pt idx="993">
                  <c:v>49</c:v>
                </c:pt>
                <c:pt idx="994">
                  <c:v>177</c:v>
                </c:pt>
                <c:pt idx="995">
                  <c:v>93</c:v>
                </c:pt>
                <c:pt idx="996">
                  <c:v>83</c:v>
                </c:pt>
                <c:pt idx="997">
                  <c:v>96</c:v>
                </c:pt>
                <c:pt idx="998">
                  <c:v>102</c:v>
                </c:pt>
                <c:pt idx="999">
                  <c:v>138</c:v>
                </c:pt>
                <c:pt idx="1000">
                  <c:v>83</c:v>
                </c:pt>
                <c:pt idx="1001">
                  <c:v>118</c:v>
                </c:pt>
                <c:pt idx="1002">
                  <c:v>89</c:v>
                </c:pt>
                <c:pt idx="1003">
                  <c:v>116</c:v>
                </c:pt>
                <c:pt idx="1004">
                  <c:v>142</c:v>
                </c:pt>
                <c:pt idx="1005">
                  <c:v>152</c:v>
                </c:pt>
                <c:pt idx="1006">
                  <c:v>493</c:v>
                </c:pt>
                <c:pt idx="1007">
                  <c:v>5266</c:v>
                </c:pt>
                <c:pt idx="1008">
                  <c:v>13998</c:v>
                </c:pt>
                <c:pt idx="1009">
                  <c:v>16398</c:v>
                </c:pt>
                <c:pt idx="1010">
                  <c:v>13669</c:v>
                </c:pt>
                <c:pt idx="1011">
                  <c:v>7149</c:v>
                </c:pt>
                <c:pt idx="1012">
                  <c:v>1663</c:v>
                </c:pt>
                <c:pt idx="1013">
                  <c:v>252</c:v>
                </c:pt>
                <c:pt idx="1014">
                  <c:v>76</c:v>
                </c:pt>
                <c:pt idx="1015">
                  <c:v>114</c:v>
                </c:pt>
                <c:pt idx="1016">
                  <c:v>121</c:v>
                </c:pt>
                <c:pt idx="1017">
                  <c:v>105</c:v>
                </c:pt>
                <c:pt idx="1018">
                  <c:v>71</c:v>
                </c:pt>
                <c:pt idx="1019">
                  <c:v>93</c:v>
                </c:pt>
                <c:pt idx="1020">
                  <c:v>94</c:v>
                </c:pt>
                <c:pt idx="1021">
                  <c:v>104</c:v>
                </c:pt>
                <c:pt idx="1022">
                  <c:v>119</c:v>
                </c:pt>
                <c:pt idx="1023">
                  <c:v>66</c:v>
                </c:pt>
                <c:pt idx="1024">
                  <c:v>85</c:v>
                </c:pt>
                <c:pt idx="1025">
                  <c:v>129</c:v>
                </c:pt>
                <c:pt idx="1026">
                  <c:v>102</c:v>
                </c:pt>
                <c:pt idx="1027">
                  <c:v>117</c:v>
                </c:pt>
                <c:pt idx="1028">
                  <c:v>67</c:v>
                </c:pt>
                <c:pt idx="1029">
                  <c:v>125</c:v>
                </c:pt>
                <c:pt idx="1030">
                  <c:v>72</c:v>
                </c:pt>
                <c:pt idx="1031">
                  <c:v>67</c:v>
                </c:pt>
                <c:pt idx="1032">
                  <c:v>120</c:v>
                </c:pt>
                <c:pt idx="1033">
                  <c:v>78</c:v>
                </c:pt>
                <c:pt idx="1034">
                  <c:v>117</c:v>
                </c:pt>
                <c:pt idx="1035">
                  <c:v>62</c:v>
                </c:pt>
                <c:pt idx="1036">
                  <c:v>116</c:v>
                </c:pt>
                <c:pt idx="1037">
                  <c:v>83</c:v>
                </c:pt>
                <c:pt idx="1038">
                  <c:v>45</c:v>
                </c:pt>
                <c:pt idx="1039">
                  <c:v>115</c:v>
                </c:pt>
                <c:pt idx="1040">
                  <c:v>82</c:v>
                </c:pt>
                <c:pt idx="1041">
                  <c:v>103</c:v>
                </c:pt>
                <c:pt idx="1042">
                  <c:v>104</c:v>
                </c:pt>
                <c:pt idx="1043">
                  <c:v>79</c:v>
                </c:pt>
                <c:pt idx="1044">
                  <c:v>105</c:v>
                </c:pt>
                <c:pt idx="1045">
                  <c:v>106</c:v>
                </c:pt>
                <c:pt idx="1046">
                  <c:v>100</c:v>
                </c:pt>
                <c:pt idx="1047">
                  <c:v>106</c:v>
                </c:pt>
                <c:pt idx="1048">
                  <c:v>99</c:v>
                </c:pt>
                <c:pt idx="1049">
                  <c:v>75</c:v>
                </c:pt>
                <c:pt idx="1050">
                  <c:v>66</c:v>
                </c:pt>
                <c:pt idx="1051">
                  <c:v>161</c:v>
                </c:pt>
                <c:pt idx="1052">
                  <c:v>75</c:v>
                </c:pt>
                <c:pt idx="1053">
                  <c:v>100</c:v>
                </c:pt>
                <c:pt idx="1054">
                  <c:v>186</c:v>
                </c:pt>
                <c:pt idx="1055">
                  <c:v>76</c:v>
                </c:pt>
                <c:pt idx="1056">
                  <c:v>156</c:v>
                </c:pt>
                <c:pt idx="1057">
                  <c:v>66</c:v>
                </c:pt>
                <c:pt idx="1058">
                  <c:v>90</c:v>
                </c:pt>
                <c:pt idx="1059">
                  <c:v>106</c:v>
                </c:pt>
                <c:pt idx="1060">
                  <c:v>107</c:v>
                </c:pt>
                <c:pt idx="1061">
                  <c:v>89</c:v>
                </c:pt>
                <c:pt idx="1062">
                  <c:v>127</c:v>
                </c:pt>
                <c:pt idx="1063">
                  <c:v>106</c:v>
                </c:pt>
                <c:pt idx="1064">
                  <c:v>115</c:v>
                </c:pt>
                <c:pt idx="1065">
                  <c:v>77</c:v>
                </c:pt>
                <c:pt idx="1066">
                  <c:v>109</c:v>
                </c:pt>
                <c:pt idx="1067">
                  <c:v>104</c:v>
                </c:pt>
                <c:pt idx="1068">
                  <c:v>99</c:v>
                </c:pt>
                <c:pt idx="1069">
                  <c:v>119</c:v>
                </c:pt>
                <c:pt idx="1070">
                  <c:v>76</c:v>
                </c:pt>
                <c:pt idx="1071">
                  <c:v>98</c:v>
                </c:pt>
                <c:pt idx="1072">
                  <c:v>105</c:v>
                </c:pt>
                <c:pt idx="1073">
                  <c:v>85</c:v>
                </c:pt>
                <c:pt idx="1074">
                  <c:v>70</c:v>
                </c:pt>
                <c:pt idx="1075">
                  <c:v>129</c:v>
                </c:pt>
                <c:pt idx="1076">
                  <c:v>78</c:v>
                </c:pt>
                <c:pt idx="1077">
                  <c:v>122</c:v>
                </c:pt>
                <c:pt idx="1078">
                  <c:v>85</c:v>
                </c:pt>
                <c:pt idx="1079">
                  <c:v>110</c:v>
                </c:pt>
                <c:pt idx="1080">
                  <c:v>97</c:v>
                </c:pt>
                <c:pt idx="1081">
                  <c:v>64</c:v>
                </c:pt>
                <c:pt idx="1082">
                  <c:v>153</c:v>
                </c:pt>
                <c:pt idx="1083">
                  <c:v>109</c:v>
                </c:pt>
                <c:pt idx="1084">
                  <c:v>80</c:v>
                </c:pt>
                <c:pt idx="1085">
                  <c:v>81</c:v>
                </c:pt>
                <c:pt idx="1086">
                  <c:v>83</c:v>
                </c:pt>
                <c:pt idx="1087">
                  <c:v>97</c:v>
                </c:pt>
                <c:pt idx="1088">
                  <c:v>67</c:v>
                </c:pt>
                <c:pt idx="1089">
                  <c:v>86</c:v>
                </c:pt>
                <c:pt idx="1090">
                  <c:v>85</c:v>
                </c:pt>
                <c:pt idx="1091">
                  <c:v>150</c:v>
                </c:pt>
                <c:pt idx="1092">
                  <c:v>93</c:v>
                </c:pt>
                <c:pt idx="1093">
                  <c:v>92</c:v>
                </c:pt>
                <c:pt idx="1094">
                  <c:v>91</c:v>
                </c:pt>
                <c:pt idx="1095">
                  <c:v>158</c:v>
                </c:pt>
                <c:pt idx="1096">
                  <c:v>68</c:v>
                </c:pt>
                <c:pt idx="1097">
                  <c:v>74</c:v>
                </c:pt>
                <c:pt idx="1098">
                  <c:v>84</c:v>
                </c:pt>
                <c:pt idx="1099">
                  <c:v>120</c:v>
                </c:pt>
                <c:pt idx="1100">
                  <c:v>129</c:v>
                </c:pt>
                <c:pt idx="1101">
                  <c:v>58</c:v>
                </c:pt>
                <c:pt idx="1102">
                  <c:v>49</c:v>
                </c:pt>
                <c:pt idx="1103">
                  <c:v>106</c:v>
                </c:pt>
                <c:pt idx="1104">
                  <c:v>102</c:v>
                </c:pt>
                <c:pt idx="1105">
                  <c:v>70</c:v>
                </c:pt>
                <c:pt idx="1106">
                  <c:v>130</c:v>
                </c:pt>
                <c:pt idx="1107">
                  <c:v>99</c:v>
                </c:pt>
                <c:pt idx="1108">
                  <c:v>120</c:v>
                </c:pt>
                <c:pt idx="1109">
                  <c:v>108</c:v>
                </c:pt>
                <c:pt idx="1110">
                  <c:v>102</c:v>
                </c:pt>
                <c:pt idx="1111">
                  <c:v>85</c:v>
                </c:pt>
                <c:pt idx="1112">
                  <c:v>134</c:v>
                </c:pt>
                <c:pt idx="1113">
                  <c:v>11</c:v>
                </c:pt>
                <c:pt idx="1114">
                  <c:v>178</c:v>
                </c:pt>
                <c:pt idx="1115">
                  <c:v>81</c:v>
                </c:pt>
                <c:pt idx="1116">
                  <c:v>110</c:v>
                </c:pt>
                <c:pt idx="1117">
                  <c:v>109</c:v>
                </c:pt>
                <c:pt idx="1118">
                  <c:v>121</c:v>
                </c:pt>
                <c:pt idx="1119">
                  <c:v>84</c:v>
                </c:pt>
                <c:pt idx="1120">
                  <c:v>137</c:v>
                </c:pt>
                <c:pt idx="1121">
                  <c:v>85</c:v>
                </c:pt>
                <c:pt idx="1122">
                  <c:v>99</c:v>
                </c:pt>
                <c:pt idx="1123">
                  <c:v>96</c:v>
                </c:pt>
                <c:pt idx="1124">
                  <c:v>93</c:v>
                </c:pt>
                <c:pt idx="1125">
                  <c:v>79</c:v>
                </c:pt>
                <c:pt idx="1126">
                  <c:v>110</c:v>
                </c:pt>
                <c:pt idx="1127">
                  <c:v>124</c:v>
                </c:pt>
                <c:pt idx="1128">
                  <c:v>39</c:v>
                </c:pt>
                <c:pt idx="1129">
                  <c:v>112</c:v>
                </c:pt>
                <c:pt idx="1130">
                  <c:v>79</c:v>
                </c:pt>
                <c:pt idx="1131">
                  <c:v>133</c:v>
                </c:pt>
                <c:pt idx="1132">
                  <c:v>109</c:v>
                </c:pt>
                <c:pt idx="1133">
                  <c:v>61</c:v>
                </c:pt>
                <c:pt idx="1134">
                  <c:v>105</c:v>
                </c:pt>
                <c:pt idx="1135">
                  <c:v>70</c:v>
                </c:pt>
                <c:pt idx="1136">
                  <c:v>108</c:v>
                </c:pt>
                <c:pt idx="1137">
                  <c:v>111</c:v>
                </c:pt>
                <c:pt idx="1138">
                  <c:v>98</c:v>
                </c:pt>
                <c:pt idx="1139">
                  <c:v>80</c:v>
                </c:pt>
                <c:pt idx="1140">
                  <c:v>85</c:v>
                </c:pt>
                <c:pt idx="1141">
                  <c:v>89</c:v>
                </c:pt>
                <c:pt idx="1142">
                  <c:v>81</c:v>
                </c:pt>
                <c:pt idx="1143">
                  <c:v>166</c:v>
                </c:pt>
                <c:pt idx="1144">
                  <c:v>114</c:v>
                </c:pt>
                <c:pt idx="1145">
                  <c:v>161</c:v>
                </c:pt>
                <c:pt idx="1146">
                  <c:v>87</c:v>
                </c:pt>
                <c:pt idx="1147">
                  <c:v>75</c:v>
                </c:pt>
                <c:pt idx="1148">
                  <c:v>129</c:v>
                </c:pt>
                <c:pt idx="1149">
                  <c:v>97</c:v>
                </c:pt>
                <c:pt idx="1150">
                  <c:v>96</c:v>
                </c:pt>
                <c:pt idx="1151">
                  <c:v>112</c:v>
                </c:pt>
                <c:pt idx="1152">
                  <c:v>103</c:v>
                </c:pt>
                <c:pt idx="1153">
                  <c:v>96</c:v>
                </c:pt>
                <c:pt idx="1154">
                  <c:v>108</c:v>
                </c:pt>
                <c:pt idx="1155">
                  <c:v>84</c:v>
                </c:pt>
                <c:pt idx="1156">
                  <c:v>114</c:v>
                </c:pt>
                <c:pt idx="1157">
                  <c:v>123</c:v>
                </c:pt>
                <c:pt idx="1158">
                  <c:v>63</c:v>
                </c:pt>
                <c:pt idx="1159">
                  <c:v>104</c:v>
                </c:pt>
                <c:pt idx="1160">
                  <c:v>92</c:v>
                </c:pt>
                <c:pt idx="1161">
                  <c:v>114</c:v>
                </c:pt>
                <c:pt idx="1162">
                  <c:v>77</c:v>
                </c:pt>
                <c:pt idx="1163">
                  <c:v>74</c:v>
                </c:pt>
                <c:pt idx="1164">
                  <c:v>96</c:v>
                </c:pt>
                <c:pt idx="1165">
                  <c:v>118</c:v>
                </c:pt>
                <c:pt idx="1166">
                  <c:v>95</c:v>
                </c:pt>
                <c:pt idx="1167">
                  <c:v>117</c:v>
                </c:pt>
                <c:pt idx="1168">
                  <c:v>104</c:v>
                </c:pt>
                <c:pt idx="1169">
                  <c:v>109</c:v>
                </c:pt>
                <c:pt idx="1170">
                  <c:v>78</c:v>
                </c:pt>
                <c:pt idx="1171">
                  <c:v>86</c:v>
                </c:pt>
                <c:pt idx="1172">
                  <c:v>105</c:v>
                </c:pt>
                <c:pt idx="1173">
                  <c:v>81</c:v>
                </c:pt>
                <c:pt idx="1174">
                  <c:v>104</c:v>
                </c:pt>
                <c:pt idx="1175">
                  <c:v>112</c:v>
                </c:pt>
                <c:pt idx="1176">
                  <c:v>73</c:v>
                </c:pt>
                <c:pt idx="1177">
                  <c:v>69</c:v>
                </c:pt>
                <c:pt idx="1178">
                  <c:v>118</c:v>
                </c:pt>
                <c:pt idx="1179">
                  <c:v>70</c:v>
                </c:pt>
                <c:pt idx="1180">
                  <c:v>141</c:v>
                </c:pt>
                <c:pt idx="1181">
                  <c:v>81</c:v>
                </c:pt>
                <c:pt idx="1182">
                  <c:v>73</c:v>
                </c:pt>
                <c:pt idx="1183">
                  <c:v>94</c:v>
                </c:pt>
                <c:pt idx="1184">
                  <c:v>125</c:v>
                </c:pt>
                <c:pt idx="1185">
                  <c:v>65</c:v>
                </c:pt>
                <c:pt idx="1186">
                  <c:v>105</c:v>
                </c:pt>
                <c:pt idx="1187">
                  <c:v>96</c:v>
                </c:pt>
                <c:pt idx="1188">
                  <c:v>95</c:v>
                </c:pt>
                <c:pt idx="1189">
                  <c:v>86</c:v>
                </c:pt>
                <c:pt idx="1190">
                  <c:v>126</c:v>
                </c:pt>
                <c:pt idx="1191">
                  <c:v>99</c:v>
                </c:pt>
                <c:pt idx="1192">
                  <c:v>89</c:v>
                </c:pt>
                <c:pt idx="1193">
                  <c:v>109</c:v>
                </c:pt>
                <c:pt idx="1194">
                  <c:v>104</c:v>
                </c:pt>
                <c:pt idx="1195">
                  <c:v>101</c:v>
                </c:pt>
                <c:pt idx="1196">
                  <c:v>113</c:v>
                </c:pt>
                <c:pt idx="1197">
                  <c:v>115</c:v>
                </c:pt>
                <c:pt idx="1198">
                  <c:v>108</c:v>
                </c:pt>
                <c:pt idx="1199">
                  <c:v>124</c:v>
                </c:pt>
                <c:pt idx="1200">
                  <c:v>95</c:v>
                </c:pt>
                <c:pt idx="1201">
                  <c:v>118</c:v>
                </c:pt>
                <c:pt idx="1202">
                  <c:v>111</c:v>
                </c:pt>
                <c:pt idx="1203">
                  <c:v>91</c:v>
                </c:pt>
                <c:pt idx="1204">
                  <c:v>97</c:v>
                </c:pt>
                <c:pt idx="1205">
                  <c:v>112</c:v>
                </c:pt>
                <c:pt idx="1206">
                  <c:v>92</c:v>
                </c:pt>
                <c:pt idx="1207">
                  <c:v>108</c:v>
                </c:pt>
                <c:pt idx="1208">
                  <c:v>92</c:v>
                </c:pt>
                <c:pt idx="1209">
                  <c:v>73</c:v>
                </c:pt>
                <c:pt idx="1210">
                  <c:v>108</c:v>
                </c:pt>
                <c:pt idx="1211">
                  <c:v>96</c:v>
                </c:pt>
                <c:pt idx="1212">
                  <c:v>97</c:v>
                </c:pt>
                <c:pt idx="1213">
                  <c:v>107</c:v>
                </c:pt>
                <c:pt idx="1214">
                  <c:v>108</c:v>
                </c:pt>
                <c:pt idx="1215">
                  <c:v>92</c:v>
                </c:pt>
                <c:pt idx="1216">
                  <c:v>92</c:v>
                </c:pt>
                <c:pt idx="1217">
                  <c:v>119</c:v>
                </c:pt>
                <c:pt idx="1218">
                  <c:v>86</c:v>
                </c:pt>
                <c:pt idx="1219">
                  <c:v>88</c:v>
                </c:pt>
                <c:pt idx="1220">
                  <c:v>134</c:v>
                </c:pt>
                <c:pt idx="1221">
                  <c:v>92</c:v>
                </c:pt>
                <c:pt idx="1222">
                  <c:v>94</c:v>
                </c:pt>
                <c:pt idx="1223">
                  <c:v>99</c:v>
                </c:pt>
                <c:pt idx="1224">
                  <c:v>98</c:v>
                </c:pt>
                <c:pt idx="1225">
                  <c:v>109</c:v>
                </c:pt>
                <c:pt idx="1226">
                  <c:v>76</c:v>
                </c:pt>
                <c:pt idx="1227">
                  <c:v>90</c:v>
                </c:pt>
                <c:pt idx="1228">
                  <c:v>102</c:v>
                </c:pt>
                <c:pt idx="1229">
                  <c:v>99</c:v>
                </c:pt>
                <c:pt idx="1230">
                  <c:v>103</c:v>
                </c:pt>
                <c:pt idx="1231">
                  <c:v>101</c:v>
                </c:pt>
                <c:pt idx="1232">
                  <c:v>126</c:v>
                </c:pt>
                <c:pt idx="1233">
                  <c:v>64</c:v>
                </c:pt>
                <c:pt idx="1234">
                  <c:v>130</c:v>
                </c:pt>
                <c:pt idx="1235">
                  <c:v>121</c:v>
                </c:pt>
                <c:pt idx="1236">
                  <c:v>54</c:v>
                </c:pt>
                <c:pt idx="1237">
                  <c:v>125</c:v>
                </c:pt>
                <c:pt idx="1238">
                  <c:v>80</c:v>
                </c:pt>
                <c:pt idx="1239">
                  <c:v>117</c:v>
                </c:pt>
                <c:pt idx="1240">
                  <c:v>114</c:v>
                </c:pt>
                <c:pt idx="1241">
                  <c:v>80</c:v>
                </c:pt>
                <c:pt idx="1242">
                  <c:v>98</c:v>
                </c:pt>
                <c:pt idx="1243">
                  <c:v>98</c:v>
                </c:pt>
                <c:pt idx="1244">
                  <c:v>60</c:v>
                </c:pt>
                <c:pt idx="1245">
                  <c:v>143</c:v>
                </c:pt>
                <c:pt idx="1246">
                  <c:v>74</c:v>
                </c:pt>
                <c:pt idx="1247">
                  <c:v>63</c:v>
                </c:pt>
                <c:pt idx="1248">
                  <c:v>91</c:v>
                </c:pt>
                <c:pt idx="1249">
                  <c:v>92</c:v>
                </c:pt>
                <c:pt idx="1250">
                  <c:v>119</c:v>
                </c:pt>
                <c:pt idx="1251">
                  <c:v>106</c:v>
                </c:pt>
                <c:pt idx="1252">
                  <c:v>122</c:v>
                </c:pt>
                <c:pt idx="1253">
                  <c:v>66</c:v>
                </c:pt>
                <c:pt idx="1254">
                  <c:v>110</c:v>
                </c:pt>
                <c:pt idx="1255">
                  <c:v>93</c:v>
                </c:pt>
                <c:pt idx="1256">
                  <c:v>103</c:v>
                </c:pt>
                <c:pt idx="1257">
                  <c:v>104</c:v>
                </c:pt>
                <c:pt idx="1258">
                  <c:v>147</c:v>
                </c:pt>
                <c:pt idx="1259">
                  <c:v>51</c:v>
                </c:pt>
                <c:pt idx="1260">
                  <c:v>108</c:v>
                </c:pt>
                <c:pt idx="1261">
                  <c:v>65</c:v>
                </c:pt>
                <c:pt idx="1262">
                  <c:v>108</c:v>
                </c:pt>
                <c:pt idx="1263">
                  <c:v>114</c:v>
                </c:pt>
                <c:pt idx="1264">
                  <c:v>104</c:v>
                </c:pt>
                <c:pt idx="1265">
                  <c:v>101</c:v>
                </c:pt>
                <c:pt idx="1266">
                  <c:v>118</c:v>
                </c:pt>
                <c:pt idx="1267">
                  <c:v>76</c:v>
                </c:pt>
                <c:pt idx="1268">
                  <c:v>127</c:v>
                </c:pt>
                <c:pt idx="1269">
                  <c:v>74</c:v>
                </c:pt>
                <c:pt idx="1270">
                  <c:v>92</c:v>
                </c:pt>
                <c:pt idx="1271">
                  <c:v>110</c:v>
                </c:pt>
                <c:pt idx="1272">
                  <c:v>78</c:v>
                </c:pt>
                <c:pt idx="1273">
                  <c:v>107</c:v>
                </c:pt>
                <c:pt idx="1274">
                  <c:v>113</c:v>
                </c:pt>
                <c:pt idx="1275">
                  <c:v>83</c:v>
                </c:pt>
                <c:pt idx="1276">
                  <c:v>120</c:v>
                </c:pt>
                <c:pt idx="1277">
                  <c:v>80</c:v>
                </c:pt>
                <c:pt idx="1278">
                  <c:v>90</c:v>
                </c:pt>
                <c:pt idx="1279">
                  <c:v>105</c:v>
                </c:pt>
                <c:pt idx="1280">
                  <c:v>99</c:v>
                </c:pt>
                <c:pt idx="1281">
                  <c:v>144</c:v>
                </c:pt>
                <c:pt idx="1282">
                  <c:v>79</c:v>
                </c:pt>
                <c:pt idx="1283">
                  <c:v>88</c:v>
                </c:pt>
                <c:pt idx="1284">
                  <c:v>140</c:v>
                </c:pt>
                <c:pt idx="1285">
                  <c:v>134</c:v>
                </c:pt>
                <c:pt idx="1286">
                  <c:v>119</c:v>
                </c:pt>
                <c:pt idx="1287">
                  <c:v>52</c:v>
                </c:pt>
                <c:pt idx="1288">
                  <c:v>113</c:v>
                </c:pt>
                <c:pt idx="1289">
                  <c:v>64</c:v>
                </c:pt>
                <c:pt idx="1290">
                  <c:v>105</c:v>
                </c:pt>
                <c:pt idx="1291">
                  <c:v>105</c:v>
                </c:pt>
                <c:pt idx="1292">
                  <c:v>101</c:v>
                </c:pt>
                <c:pt idx="1293">
                  <c:v>122</c:v>
                </c:pt>
                <c:pt idx="1294">
                  <c:v>72</c:v>
                </c:pt>
                <c:pt idx="1295">
                  <c:v>46</c:v>
                </c:pt>
                <c:pt idx="1296">
                  <c:v>128</c:v>
                </c:pt>
                <c:pt idx="1297">
                  <c:v>86</c:v>
                </c:pt>
                <c:pt idx="1298">
                  <c:v>92</c:v>
                </c:pt>
                <c:pt idx="1299">
                  <c:v>88</c:v>
                </c:pt>
                <c:pt idx="1300">
                  <c:v>98</c:v>
                </c:pt>
                <c:pt idx="1301">
                  <c:v>90</c:v>
                </c:pt>
                <c:pt idx="1302">
                  <c:v>91</c:v>
                </c:pt>
                <c:pt idx="1303">
                  <c:v>164</c:v>
                </c:pt>
                <c:pt idx="1304">
                  <c:v>67</c:v>
                </c:pt>
                <c:pt idx="1305">
                  <c:v>120</c:v>
                </c:pt>
                <c:pt idx="1306">
                  <c:v>95</c:v>
                </c:pt>
                <c:pt idx="1307">
                  <c:v>92</c:v>
                </c:pt>
                <c:pt idx="1308">
                  <c:v>102</c:v>
                </c:pt>
                <c:pt idx="1309">
                  <c:v>115</c:v>
                </c:pt>
                <c:pt idx="1310">
                  <c:v>106</c:v>
                </c:pt>
                <c:pt idx="1311">
                  <c:v>117</c:v>
                </c:pt>
                <c:pt idx="1312">
                  <c:v>110</c:v>
                </c:pt>
                <c:pt idx="1313">
                  <c:v>92</c:v>
                </c:pt>
                <c:pt idx="1314">
                  <c:v>56</c:v>
                </c:pt>
                <c:pt idx="1315">
                  <c:v>105</c:v>
                </c:pt>
                <c:pt idx="1316">
                  <c:v>71</c:v>
                </c:pt>
                <c:pt idx="1317">
                  <c:v>102</c:v>
                </c:pt>
                <c:pt idx="1318">
                  <c:v>178</c:v>
                </c:pt>
                <c:pt idx="1319">
                  <c:v>16</c:v>
                </c:pt>
                <c:pt idx="1320">
                  <c:v>133</c:v>
                </c:pt>
                <c:pt idx="1321">
                  <c:v>94</c:v>
                </c:pt>
                <c:pt idx="1322">
                  <c:v>93</c:v>
                </c:pt>
                <c:pt idx="1323">
                  <c:v>146</c:v>
                </c:pt>
                <c:pt idx="1324">
                  <c:v>134</c:v>
                </c:pt>
                <c:pt idx="1325">
                  <c:v>56</c:v>
                </c:pt>
                <c:pt idx="1326">
                  <c:v>73</c:v>
                </c:pt>
                <c:pt idx="1327">
                  <c:v>129</c:v>
                </c:pt>
                <c:pt idx="1328">
                  <c:v>88</c:v>
                </c:pt>
                <c:pt idx="1329">
                  <c:v>108</c:v>
                </c:pt>
                <c:pt idx="1330">
                  <c:v>98</c:v>
                </c:pt>
                <c:pt idx="1331">
                  <c:v>80</c:v>
                </c:pt>
                <c:pt idx="1332">
                  <c:v>72</c:v>
                </c:pt>
                <c:pt idx="1333">
                  <c:v>118</c:v>
                </c:pt>
                <c:pt idx="1334">
                  <c:v>142</c:v>
                </c:pt>
                <c:pt idx="1335">
                  <c:v>176</c:v>
                </c:pt>
                <c:pt idx="1336">
                  <c:v>21</c:v>
                </c:pt>
                <c:pt idx="1337">
                  <c:v>102</c:v>
                </c:pt>
                <c:pt idx="1338">
                  <c:v>107</c:v>
                </c:pt>
                <c:pt idx="1339">
                  <c:v>65</c:v>
                </c:pt>
                <c:pt idx="1340">
                  <c:v>136</c:v>
                </c:pt>
                <c:pt idx="1341">
                  <c:v>63</c:v>
                </c:pt>
                <c:pt idx="1342">
                  <c:v>128</c:v>
                </c:pt>
                <c:pt idx="1343">
                  <c:v>68</c:v>
                </c:pt>
                <c:pt idx="1344">
                  <c:v>112</c:v>
                </c:pt>
                <c:pt idx="1345">
                  <c:v>112</c:v>
                </c:pt>
                <c:pt idx="1346">
                  <c:v>98</c:v>
                </c:pt>
                <c:pt idx="1347">
                  <c:v>100</c:v>
                </c:pt>
                <c:pt idx="1348">
                  <c:v>95</c:v>
                </c:pt>
                <c:pt idx="1349">
                  <c:v>204</c:v>
                </c:pt>
                <c:pt idx="1350">
                  <c:v>29</c:v>
                </c:pt>
                <c:pt idx="1351">
                  <c:v>119</c:v>
                </c:pt>
                <c:pt idx="1352">
                  <c:v>78</c:v>
                </c:pt>
                <c:pt idx="1353">
                  <c:v>122</c:v>
                </c:pt>
                <c:pt idx="1354">
                  <c:v>82</c:v>
                </c:pt>
                <c:pt idx="1355">
                  <c:v>105</c:v>
                </c:pt>
                <c:pt idx="1356">
                  <c:v>98</c:v>
                </c:pt>
                <c:pt idx="1357">
                  <c:v>88</c:v>
                </c:pt>
                <c:pt idx="1358">
                  <c:v>101</c:v>
                </c:pt>
                <c:pt idx="1359">
                  <c:v>88</c:v>
                </c:pt>
                <c:pt idx="1360">
                  <c:v>93</c:v>
                </c:pt>
                <c:pt idx="1361">
                  <c:v>90</c:v>
                </c:pt>
                <c:pt idx="1362">
                  <c:v>109</c:v>
                </c:pt>
                <c:pt idx="1363">
                  <c:v>127</c:v>
                </c:pt>
                <c:pt idx="1364">
                  <c:v>77</c:v>
                </c:pt>
                <c:pt idx="1365">
                  <c:v>96</c:v>
                </c:pt>
                <c:pt idx="1366">
                  <c:v>61</c:v>
                </c:pt>
                <c:pt idx="1367">
                  <c:v>129</c:v>
                </c:pt>
                <c:pt idx="1368">
                  <c:v>63</c:v>
                </c:pt>
                <c:pt idx="1369">
                  <c:v>124</c:v>
                </c:pt>
                <c:pt idx="1370">
                  <c:v>86</c:v>
                </c:pt>
                <c:pt idx="1371">
                  <c:v>88</c:v>
                </c:pt>
                <c:pt idx="1372">
                  <c:v>92</c:v>
                </c:pt>
                <c:pt idx="1373">
                  <c:v>97</c:v>
                </c:pt>
                <c:pt idx="1374">
                  <c:v>75</c:v>
                </c:pt>
                <c:pt idx="1375">
                  <c:v>148</c:v>
                </c:pt>
                <c:pt idx="1376">
                  <c:v>66</c:v>
                </c:pt>
                <c:pt idx="1377">
                  <c:v>91</c:v>
                </c:pt>
                <c:pt idx="1378">
                  <c:v>119</c:v>
                </c:pt>
                <c:pt idx="1379">
                  <c:v>78</c:v>
                </c:pt>
                <c:pt idx="1380">
                  <c:v>86</c:v>
                </c:pt>
                <c:pt idx="1381">
                  <c:v>126</c:v>
                </c:pt>
                <c:pt idx="1382">
                  <c:v>112</c:v>
                </c:pt>
                <c:pt idx="1383">
                  <c:v>84</c:v>
                </c:pt>
                <c:pt idx="1384">
                  <c:v>100</c:v>
                </c:pt>
                <c:pt idx="1385">
                  <c:v>116</c:v>
                </c:pt>
                <c:pt idx="1386">
                  <c:v>132</c:v>
                </c:pt>
                <c:pt idx="1387">
                  <c:v>121</c:v>
                </c:pt>
                <c:pt idx="1388">
                  <c:v>78</c:v>
                </c:pt>
                <c:pt idx="1389">
                  <c:v>61</c:v>
                </c:pt>
                <c:pt idx="1390">
                  <c:v>82</c:v>
                </c:pt>
                <c:pt idx="1391">
                  <c:v>83</c:v>
                </c:pt>
                <c:pt idx="1392">
                  <c:v>114</c:v>
                </c:pt>
                <c:pt idx="1393">
                  <c:v>98</c:v>
                </c:pt>
                <c:pt idx="1394">
                  <c:v>79</c:v>
                </c:pt>
                <c:pt idx="1395">
                  <c:v>92</c:v>
                </c:pt>
                <c:pt idx="1396">
                  <c:v>112</c:v>
                </c:pt>
                <c:pt idx="1397">
                  <c:v>91</c:v>
                </c:pt>
                <c:pt idx="1398">
                  <c:v>89</c:v>
                </c:pt>
                <c:pt idx="1399">
                  <c:v>103</c:v>
                </c:pt>
                <c:pt idx="1400">
                  <c:v>100</c:v>
                </c:pt>
                <c:pt idx="1401">
                  <c:v>60</c:v>
                </c:pt>
                <c:pt idx="1402">
                  <c:v>123</c:v>
                </c:pt>
                <c:pt idx="1403">
                  <c:v>105</c:v>
                </c:pt>
                <c:pt idx="1404">
                  <c:v>94</c:v>
                </c:pt>
                <c:pt idx="1405">
                  <c:v>138</c:v>
                </c:pt>
                <c:pt idx="1406">
                  <c:v>61</c:v>
                </c:pt>
                <c:pt idx="1407">
                  <c:v>109</c:v>
                </c:pt>
                <c:pt idx="1408">
                  <c:v>111</c:v>
                </c:pt>
                <c:pt idx="1409">
                  <c:v>99</c:v>
                </c:pt>
                <c:pt idx="1410">
                  <c:v>102</c:v>
                </c:pt>
                <c:pt idx="1411">
                  <c:v>81</c:v>
                </c:pt>
                <c:pt idx="1412">
                  <c:v>101</c:v>
                </c:pt>
                <c:pt idx="1413">
                  <c:v>98</c:v>
                </c:pt>
                <c:pt idx="1414">
                  <c:v>123</c:v>
                </c:pt>
                <c:pt idx="1415">
                  <c:v>86</c:v>
                </c:pt>
                <c:pt idx="1416">
                  <c:v>102</c:v>
                </c:pt>
                <c:pt idx="1417">
                  <c:v>86</c:v>
                </c:pt>
                <c:pt idx="1418">
                  <c:v>88</c:v>
                </c:pt>
                <c:pt idx="1419">
                  <c:v>102</c:v>
                </c:pt>
                <c:pt idx="1420">
                  <c:v>63</c:v>
                </c:pt>
                <c:pt idx="1421">
                  <c:v>95</c:v>
                </c:pt>
                <c:pt idx="1422">
                  <c:v>92</c:v>
                </c:pt>
                <c:pt idx="1423">
                  <c:v>80</c:v>
                </c:pt>
                <c:pt idx="1424">
                  <c:v>97</c:v>
                </c:pt>
                <c:pt idx="1425">
                  <c:v>106</c:v>
                </c:pt>
                <c:pt idx="1426">
                  <c:v>101</c:v>
                </c:pt>
                <c:pt idx="1427">
                  <c:v>111</c:v>
                </c:pt>
                <c:pt idx="1428">
                  <c:v>85</c:v>
                </c:pt>
                <c:pt idx="1429">
                  <c:v>66</c:v>
                </c:pt>
                <c:pt idx="1430">
                  <c:v>105</c:v>
                </c:pt>
                <c:pt idx="1431">
                  <c:v>97</c:v>
                </c:pt>
                <c:pt idx="1432">
                  <c:v>89</c:v>
                </c:pt>
                <c:pt idx="1433">
                  <c:v>120</c:v>
                </c:pt>
                <c:pt idx="1434">
                  <c:v>100</c:v>
                </c:pt>
                <c:pt idx="1435">
                  <c:v>89</c:v>
                </c:pt>
                <c:pt idx="1436">
                  <c:v>114</c:v>
                </c:pt>
                <c:pt idx="1437">
                  <c:v>118</c:v>
                </c:pt>
                <c:pt idx="1438">
                  <c:v>98</c:v>
                </c:pt>
                <c:pt idx="1439">
                  <c:v>88</c:v>
                </c:pt>
                <c:pt idx="1440">
                  <c:v>105</c:v>
                </c:pt>
                <c:pt idx="1441">
                  <c:v>74</c:v>
                </c:pt>
                <c:pt idx="1442">
                  <c:v>81</c:v>
                </c:pt>
                <c:pt idx="1443">
                  <c:v>74</c:v>
                </c:pt>
                <c:pt idx="1444">
                  <c:v>112</c:v>
                </c:pt>
                <c:pt idx="1445">
                  <c:v>78</c:v>
                </c:pt>
                <c:pt idx="1446">
                  <c:v>71</c:v>
                </c:pt>
                <c:pt idx="1447">
                  <c:v>102</c:v>
                </c:pt>
                <c:pt idx="1448">
                  <c:v>129</c:v>
                </c:pt>
                <c:pt idx="1449">
                  <c:v>177</c:v>
                </c:pt>
                <c:pt idx="1450">
                  <c:v>853</c:v>
                </c:pt>
                <c:pt idx="1451">
                  <c:v>1068</c:v>
                </c:pt>
                <c:pt idx="1452">
                  <c:v>687</c:v>
                </c:pt>
                <c:pt idx="1453">
                  <c:v>187</c:v>
                </c:pt>
                <c:pt idx="1454">
                  <c:v>79</c:v>
                </c:pt>
                <c:pt idx="1455">
                  <c:v>100</c:v>
                </c:pt>
                <c:pt idx="1456">
                  <c:v>195</c:v>
                </c:pt>
                <c:pt idx="1457">
                  <c:v>0</c:v>
                </c:pt>
                <c:pt idx="1458">
                  <c:v>173</c:v>
                </c:pt>
                <c:pt idx="1459">
                  <c:v>97</c:v>
                </c:pt>
                <c:pt idx="1460">
                  <c:v>129</c:v>
                </c:pt>
                <c:pt idx="1461">
                  <c:v>80</c:v>
                </c:pt>
                <c:pt idx="1462">
                  <c:v>79</c:v>
                </c:pt>
                <c:pt idx="1463">
                  <c:v>117</c:v>
                </c:pt>
                <c:pt idx="1464">
                  <c:v>108</c:v>
                </c:pt>
                <c:pt idx="1465">
                  <c:v>108</c:v>
                </c:pt>
                <c:pt idx="1466">
                  <c:v>108</c:v>
                </c:pt>
                <c:pt idx="1467">
                  <c:v>98</c:v>
                </c:pt>
                <c:pt idx="1468">
                  <c:v>80</c:v>
                </c:pt>
                <c:pt idx="1469">
                  <c:v>94</c:v>
                </c:pt>
                <c:pt idx="1470">
                  <c:v>123</c:v>
                </c:pt>
                <c:pt idx="1471">
                  <c:v>95</c:v>
                </c:pt>
                <c:pt idx="1472">
                  <c:v>97</c:v>
                </c:pt>
                <c:pt idx="1473">
                  <c:v>89</c:v>
                </c:pt>
                <c:pt idx="1474">
                  <c:v>105</c:v>
                </c:pt>
                <c:pt idx="1475">
                  <c:v>142</c:v>
                </c:pt>
                <c:pt idx="1476">
                  <c:v>74</c:v>
                </c:pt>
                <c:pt idx="1477">
                  <c:v>191</c:v>
                </c:pt>
                <c:pt idx="1478">
                  <c:v>351</c:v>
                </c:pt>
                <c:pt idx="1479">
                  <c:v>388</c:v>
                </c:pt>
                <c:pt idx="1480">
                  <c:v>126</c:v>
                </c:pt>
                <c:pt idx="1481">
                  <c:v>130</c:v>
                </c:pt>
                <c:pt idx="1482">
                  <c:v>74</c:v>
                </c:pt>
                <c:pt idx="1483">
                  <c:v>114</c:v>
                </c:pt>
                <c:pt idx="1484">
                  <c:v>20</c:v>
                </c:pt>
                <c:pt idx="1485">
                  <c:v>148</c:v>
                </c:pt>
                <c:pt idx="1486">
                  <c:v>112</c:v>
                </c:pt>
                <c:pt idx="1487">
                  <c:v>97</c:v>
                </c:pt>
                <c:pt idx="1488">
                  <c:v>89</c:v>
                </c:pt>
                <c:pt idx="1489">
                  <c:v>88</c:v>
                </c:pt>
                <c:pt idx="1490">
                  <c:v>111</c:v>
                </c:pt>
                <c:pt idx="1491">
                  <c:v>123</c:v>
                </c:pt>
                <c:pt idx="1492">
                  <c:v>103</c:v>
                </c:pt>
                <c:pt idx="1493">
                  <c:v>94</c:v>
                </c:pt>
                <c:pt idx="1494">
                  <c:v>119</c:v>
                </c:pt>
                <c:pt idx="1495">
                  <c:v>107</c:v>
                </c:pt>
                <c:pt idx="1496">
                  <c:v>91</c:v>
                </c:pt>
                <c:pt idx="1497">
                  <c:v>62</c:v>
                </c:pt>
                <c:pt idx="1498">
                  <c:v>96</c:v>
                </c:pt>
                <c:pt idx="1499">
                  <c:v>83</c:v>
                </c:pt>
                <c:pt idx="1500">
                  <c:v>110</c:v>
                </c:pt>
                <c:pt idx="1501">
                  <c:v>85</c:v>
                </c:pt>
                <c:pt idx="1502">
                  <c:v>105</c:v>
                </c:pt>
                <c:pt idx="1503">
                  <c:v>132</c:v>
                </c:pt>
                <c:pt idx="1504">
                  <c:v>81</c:v>
                </c:pt>
                <c:pt idx="1505">
                  <c:v>78</c:v>
                </c:pt>
                <c:pt idx="1506">
                  <c:v>118</c:v>
                </c:pt>
                <c:pt idx="1507">
                  <c:v>86</c:v>
                </c:pt>
                <c:pt idx="1508">
                  <c:v>96</c:v>
                </c:pt>
                <c:pt idx="1509">
                  <c:v>119</c:v>
                </c:pt>
                <c:pt idx="1510">
                  <c:v>88</c:v>
                </c:pt>
                <c:pt idx="1511">
                  <c:v>89</c:v>
                </c:pt>
                <c:pt idx="1512">
                  <c:v>127</c:v>
                </c:pt>
                <c:pt idx="1513">
                  <c:v>110</c:v>
                </c:pt>
                <c:pt idx="1514">
                  <c:v>131</c:v>
                </c:pt>
                <c:pt idx="1515">
                  <c:v>112</c:v>
                </c:pt>
                <c:pt idx="1516">
                  <c:v>99</c:v>
                </c:pt>
                <c:pt idx="1517">
                  <c:v>84</c:v>
                </c:pt>
                <c:pt idx="1518">
                  <c:v>93</c:v>
                </c:pt>
                <c:pt idx="1519">
                  <c:v>64</c:v>
                </c:pt>
                <c:pt idx="1520">
                  <c:v>768</c:v>
                </c:pt>
                <c:pt idx="1521">
                  <c:v>5793</c:v>
                </c:pt>
                <c:pt idx="1522">
                  <c:v>11526</c:v>
                </c:pt>
                <c:pt idx="1523">
                  <c:v>11268</c:v>
                </c:pt>
                <c:pt idx="1524">
                  <c:v>7186</c:v>
                </c:pt>
                <c:pt idx="1525">
                  <c:v>2432</c:v>
                </c:pt>
                <c:pt idx="1526">
                  <c:v>831</c:v>
                </c:pt>
                <c:pt idx="1527">
                  <c:v>227</c:v>
                </c:pt>
                <c:pt idx="1528">
                  <c:v>110</c:v>
                </c:pt>
                <c:pt idx="1529">
                  <c:v>98</c:v>
                </c:pt>
                <c:pt idx="1530">
                  <c:v>47</c:v>
                </c:pt>
                <c:pt idx="1531">
                  <c:v>119</c:v>
                </c:pt>
                <c:pt idx="1532">
                  <c:v>120</c:v>
                </c:pt>
                <c:pt idx="1533">
                  <c:v>118</c:v>
                </c:pt>
                <c:pt idx="1534">
                  <c:v>98</c:v>
                </c:pt>
                <c:pt idx="1535">
                  <c:v>90</c:v>
                </c:pt>
                <c:pt idx="1536">
                  <c:v>110</c:v>
                </c:pt>
                <c:pt idx="1537">
                  <c:v>80</c:v>
                </c:pt>
                <c:pt idx="1538">
                  <c:v>122</c:v>
                </c:pt>
                <c:pt idx="1539">
                  <c:v>75</c:v>
                </c:pt>
                <c:pt idx="1540">
                  <c:v>111</c:v>
                </c:pt>
                <c:pt idx="1541">
                  <c:v>108</c:v>
                </c:pt>
                <c:pt idx="1542">
                  <c:v>81</c:v>
                </c:pt>
                <c:pt idx="1543">
                  <c:v>103</c:v>
                </c:pt>
                <c:pt idx="1544">
                  <c:v>97</c:v>
                </c:pt>
                <c:pt idx="1545">
                  <c:v>36</c:v>
                </c:pt>
                <c:pt idx="1546">
                  <c:v>143</c:v>
                </c:pt>
                <c:pt idx="1547">
                  <c:v>73</c:v>
                </c:pt>
                <c:pt idx="1548">
                  <c:v>84</c:v>
                </c:pt>
                <c:pt idx="1549">
                  <c:v>122</c:v>
                </c:pt>
                <c:pt idx="1550">
                  <c:v>98</c:v>
                </c:pt>
                <c:pt idx="1551">
                  <c:v>92</c:v>
                </c:pt>
                <c:pt idx="1552">
                  <c:v>122</c:v>
                </c:pt>
                <c:pt idx="1553">
                  <c:v>82</c:v>
                </c:pt>
                <c:pt idx="1554">
                  <c:v>95</c:v>
                </c:pt>
                <c:pt idx="1555">
                  <c:v>124</c:v>
                </c:pt>
                <c:pt idx="1556">
                  <c:v>80</c:v>
                </c:pt>
                <c:pt idx="1557">
                  <c:v>119</c:v>
                </c:pt>
                <c:pt idx="1558">
                  <c:v>90</c:v>
                </c:pt>
                <c:pt idx="1559">
                  <c:v>80</c:v>
                </c:pt>
                <c:pt idx="1560">
                  <c:v>74</c:v>
                </c:pt>
                <c:pt idx="1561">
                  <c:v>139</c:v>
                </c:pt>
                <c:pt idx="1562">
                  <c:v>105</c:v>
                </c:pt>
                <c:pt idx="1563">
                  <c:v>82</c:v>
                </c:pt>
                <c:pt idx="1564">
                  <c:v>121</c:v>
                </c:pt>
                <c:pt idx="1565">
                  <c:v>107</c:v>
                </c:pt>
                <c:pt idx="1566">
                  <c:v>89</c:v>
                </c:pt>
                <c:pt idx="1567">
                  <c:v>81</c:v>
                </c:pt>
                <c:pt idx="1568">
                  <c:v>74</c:v>
                </c:pt>
                <c:pt idx="1569">
                  <c:v>93</c:v>
                </c:pt>
                <c:pt idx="1570">
                  <c:v>143</c:v>
                </c:pt>
                <c:pt idx="1571">
                  <c:v>109</c:v>
                </c:pt>
                <c:pt idx="1572">
                  <c:v>72</c:v>
                </c:pt>
                <c:pt idx="1573">
                  <c:v>99</c:v>
                </c:pt>
                <c:pt idx="1574">
                  <c:v>89</c:v>
                </c:pt>
                <c:pt idx="1575">
                  <c:v>102</c:v>
                </c:pt>
                <c:pt idx="1576">
                  <c:v>100</c:v>
                </c:pt>
                <c:pt idx="1577">
                  <c:v>83</c:v>
                </c:pt>
                <c:pt idx="1578">
                  <c:v>95</c:v>
                </c:pt>
                <c:pt idx="1579">
                  <c:v>95</c:v>
                </c:pt>
                <c:pt idx="1580">
                  <c:v>69</c:v>
                </c:pt>
                <c:pt idx="1581">
                  <c:v>295</c:v>
                </c:pt>
                <c:pt idx="1582">
                  <c:v>1927</c:v>
                </c:pt>
                <c:pt idx="1583">
                  <c:v>3329</c:v>
                </c:pt>
                <c:pt idx="1584">
                  <c:v>2772</c:v>
                </c:pt>
                <c:pt idx="1585">
                  <c:v>1292</c:v>
                </c:pt>
                <c:pt idx="1586">
                  <c:v>287</c:v>
                </c:pt>
                <c:pt idx="1587">
                  <c:v>161</c:v>
                </c:pt>
                <c:pt idx="1588">
                  <c:v>82</c:v>
                </c:pt>
                <c:pt idx="1589">
                  <c:v>80</c:v>
                </c:pt>
                <c:pt idx="1590">
                  <c:v>96</c:v>
                </c:pt>
                <c:pt idx="1591">
                  <c:v>106</c:v>
                </c:pt>
                <c:pt idx="1592">
                  <c:v>131</c:v>
                </c:pt>
                <c:pt idx="1593">
                  <c:v>93</c:v>
                </c:pt>
                <c:pt idx="1594">
                  <c:v>116</c:v>
                </c:pt>
                <c:pt idx="1595">
                  <c:v>99</c:v>
                </c:pt>
                <c:pt idx="1596">
                  <c:v>82</c:v>
                </c:pt>
                <c:pt idx="1597">
                  <c:v>140</c:v>
                </c:pt>
                <c:pt idx="1598">
                  <c:v>115</c:v>
                </c:pt>
                <c:pt idx="1599">
                  <c:v>105</c:v>
                </c:pt>
                <c:pt idx="1600">
                  <c:v>113</c:v>
                </c:pt>
                <c:pt idx="1601">
                  <c:v>93</c:v>
                </c:pt>
                <c:pt idx="1602">
                  <c:v>128</c:v>
                </c:pt>
                <c:pt idx="1603">
                  <c:v>137</c:v>
                </c:pt>
                <c:pt idx="1604">
                  <c:v>77</c:v>
                </c:pt>
                <c:pt idx="1605">
                  <c:v>76</c:v>
                </c:pt>
                <c:pt idx="1606">
                  <c:v>112</c:v>
                </c:pt>
                <c:pt idx="1607">
                  <c:v>135</c:v>
                </c:pt>
                <c:pt idx="1608">
                  <c:v>71</c:v>
                </c:pt>
                <c:pt idx="1609">
                  <c:v>88</c:v>
                </c:pt>
                <c:pt idx="1610">
                  <c:v>85</c:v>
                </c:pt>
                <c:pt idx="1611">
                  <c:v>92</c:v>
                </c:pt>
                <c:pt idx="1612">
                  <c:v>89</c:v>
                </c:pt>
                <c:pt idx="1613">
                  <c:v>97</c:v>
                </c:pt>
                <c:pt idx="1614">
                  <c:v>132</c:v>
                </c:pt>
                <c:pt idx="1615">
                  <c:v>67</c:v>
                </c:pt>
                <c:pt idx="1616">
                  <c:v>136</c:v>
                </c:pt>
                <c:pt idx="1617">
                  <c:v>62</c:v>
                </c:pt>
                <c:pt idx="1618">
                  <c:v>132</c:v>
                </c:pt>
                <c:pt idx="1619">
                  <c:v>112</c:v>
                </c:pt>
                <c:pt idx="1620">
                  <c:v>90</c:v>
                </c:pt>
                <c:pt idx="1621">
                  <c:v>140</c:v>
                </c:pt>
                <c:pt idx="1622">
                  <c:v>105</c:v>
                </c:pt>
                <c:pt idx="1623">
                  <c:v>92</c:v>
                </c:pt>
                <c:pt idx="1624">
                  <c:v>127</c:v>
                </c:pt>
                <c:pt idx="1625">
                  <c:v>77</c:v>
                </c:pt>
                <c:pt idx="1626">
                  <c:v>131</c:v>
                </c:pt>
                <c:pt idx="1627">
                  <c:v>81</c:v>
                </c:pt>
                <c:pt idx="1628">
                  <c:v>102</c:v>
                </c:pt>
                <c:pt idx="1629">
                  <c:v>71</c:v>
                </c:pt>
                <c:pt idx="1630">
                  <c:v>141</c:v>
                </c:pt>
                <c:pt idx="1631">
                  <c:v>90</c:v>
                </c:pt>
                <c:pt idx="1632">
                  <c:v>157</c:v>
                </c:pt>
                <c:pt idx="1633">
                  <c:v>1993</c:v>
                </c:pt>
                <c:pt idx="1634">
                  <c:v>6239</c:v>
                </c:pt>
                <c:pt idx="1635">
                  <c:v>7131</c:v>
                </c:pt>
                <c:pt idx="1636">
                  <c:v>5519</c:v>
                </c:pt>
                <c:pt idx="1637">
                  <c:v>2340</c:v>
                </c:pt>
                <c:pt idx="1638">
                  <c:v>578</c:v>
                </c:pt>
                <c:pt idx="1639">
                  <c:v>181</c:v>
                </c:pt>
                <c:pt idx="1640">
                  <c:v>62</c:v>
                </c:pt>
                <c:pt idx="1641">
                  <c:v>114</c:v>
                </c:pt>
                <c:pt idx="1642">
                  <c:v>115</c:v>
                </c:pt>
                <c:pt idx="1643">
                  <c:v>90</c:v>
                </c:pt>
                <c:pt idx="1644">
                  <c:v>79</c:v>
                </c:pt>
                <c:pt idx="1645">
                  <c:v>115</c:v>
                </c:pt>
                <c:pt idx="1646">
                  <c:v>112</c:v>
                </c:pt>
                <c:pt idx="1647">
                  <c:v>89</c:v>
                </c:pt>
                <c:pt idx="1648">
                  <c:v>74</c:v>
                </c:pt>
                <c:pt idx="1649">
                  <c:v>106</c:v>
                </c:pt>
                <c:pt idx="1650">
                  <c:v>100</c:v>
                </c:pt>
                <c:pt idx="1651">
                  <c:v>82</c:v>
                </c:pt>
                <c:pt idx="1652">
                  <c:v>111</c:v>
                </c:pt>
                <c:pt idx="1653">
                  <c:v>169</c:v>
                </c:pt>
                <c:pt idx="1654">
                  <c:v>0</c:v>
                </c:pt>
                <c:pt idx="1655">
                  <c:v>150</c:v>
                </c:pt>
                <c:pt idx="1656">
                  <c:v>119</c:v>
                </c:pt>
                <c:pt idx="1657">
                  <c:v>178</c:v>
                </c:pt>
                <c:pt idx="1658">
                  <c:v>236</c:v>
                </c:pt>
                <c:pt idx="1659">
                  <c:v>215</c:v>
                </c:pt>
                <c:pt idx="1660">
                  <c:v>126</c:v>
                </c:pt>
                <c:pt idx="1661">
                  <c:v>92</c:v>
                </c:pt>
                <c:pt idx="1662">
                  <c:v>113</c:v>
                </c:pt>
                <c:pt idx="1663">
                  <c:v>100</c:v>
                </c:pt>
                <c:pt idx="1664">
                  <c:v>74</c:v>
                </c:pt>
                <c:pt idx="1665">
                  <c:v>109</c:v>
                </c:pt>
                <c:pt idx="1666">
                  <c:v>85</c:v>
                </c:pt>
                <c:pt idx="1667">
                  <c:v>100</c:v>
                </c:pt>
                <c:pt idx="1668">
                  <c:v>83</c:v>
                </c:pt>
                <c:pt idx="1669">
                  <c:v>86</c:v>
                </c:pt>
                <c:pt idx="1670">
                  <c:v>85</c:v>
                </c:pt>
                <c:pt idx="1671">
                  <c:v>76</c:v>
                </c:pt>
                <c:pt idx="1672">
                  <c:v>160</c:v>
                </c:pt>
                <c:pt idx="1673">
                  <c:v>18</c:v>
                </c:pt>
                <c:pt idx="1674">
                  <c:v>66</c:v>
                </c:pt>
                <c:pt idx="1675">
                  <c:v>104</c:v>
                </c:pt>
                <c:pt idx="1676">
                  <c:v>92</c:v>
                </c:pt>
                <c:pt idx="1677">
                  <c:v>103</c:v>
                </c:pt>
                <c:pt idx="1678">
                  <c:v>113</c:v>
                </c:pt>
                <c:pt idx="1679">
                  <c:v>109</c:v>
                </c:pt>
                <c:pt idx="1680">
                  <c:v>116</c:v>
                </c:pt>
                <c:pt idx="1681">
                  <c:v>103</c:v>
                </c:pt>
                <c:pt idx="1682">
                  <c:v>133</c:v>
                </c:pt>
                <c:pt idx="1683">
                  <c:v>114</c:v>
                </c:pt>
                <c:pt idx="1684">
                  <c:v>101</c:v>
                </c:pt>
                <c:pt idx="1685">
                  <c:v>97</c:v>
                </c:pt>
                <c:pt idx="1686">
                  <c:v>118</c:v>
                </c:pt>
                <c:pt idx="1687">
                  <c:v>102</c:v>
                </c:pt>
                <c:pt idx="1688">
                  <c:v>93</c:v>
                </c:pt>
                <c:pt idx="1689">
                  <c:v>96</c:v>
                </c:pt>
                <c:pt idx="1690">
                  <c:v>114</c:v>
                </c:pt>
                <c:pt idx="1691">
                  <c:v>103</c:v>
                </c:pt>
                <c:pt idx="1692">
                  <c:v>97</c:v>
                </c:pt>
                <c:pt idx="1693">
                  <c:v>55</c:v>
                </c:pt>
                <c:pt idx="1694">
                  <c:v>138</c:v>
                </c:pt>
                <c:pt idx="1695">
                  <c:v>81</c:v>
                </c:pt>
                <c:pt idx="1696">
                  <c:v>102</c:v>
                </c:pt>
                <c:pt idx="1697">
                  <c:v>120</c:v>
                </c:pt>
                <c:pt idx="1698">
                  <c:v>116</c:v>
                </c:pt>
                <c:pt idx="1699">
                  <c:v>109</c:v>
                </c:pt>
                <c:pt idx="1700">
                  <c:v>104</c:v>
                </c:pt>
                <c:pt idx="1701">
                  <c:v>104</c:v>
                </c:pt>
                <c:pt idx="1702">
                  <c:v>129</c:v>
                </c:pt>
                <c:pt idx="1703">
                  <c:v>71</c:v>
                </c:pt>
                <c:pt idx="1704">
                  <c:v>111</c:v>
                </c:pt>
                <c:pt idx="1705">
                  <c:v>60</c:v>
                </c:pt>
                <c:pt idx="1706">
                  <c:v>133</c:v>
                </c:pt>
                <c:pt idx="1707">
                  <c:v>103</c:v>
                </c:pt>
                <c:pt idx="1708">
                  <c:v>94</c:v>
                </c:pt>
                <c:pt idx="1709">
                  <c:v>106</c:v>
                </c:pt>
                <c:pt idx="1710">
                  <c:v>82</c:v>
                </c:pt>
                <c:pt idx="1711">
                  <c:v>96</c:v>
                </c:pt>
                <c:pt idx="1712">
                  <c:v>42</c:v>
                </c:pt>
                <c:pt idx="1713">
                  <c:v>137</c:v>
                </c:pt>
                <c:pt idx="1714">
                  <c:v>73</c:v>
                </c:pt>
                <c:pt idx="1715">
                  <c:v>102</c:v>
                </c:pt>
                <c:pt idx="1716">
                  <c:v>77</c:v>
                </c:pt>
                <c:pt idx="1717">
                  <c:v>134</c:v>
                </c:pt>
                <c:pt idx="1718">
                  <c:v>97</c:v>
                </c:pt>
                <c:pt idx="1719">
                  <c:v>108</c:v>
                </c:pt>
                <c:pt idx="1720">
                  <c:v>81</c:v>
                </c:pt>
                <c:pt idx="1721">
                  <c:v>83</c:v>
                </c:pt>
                <c:pt idx="1722">
                  <c:v>113</c:v>
                </c:pt>
                <c:pt idx="1723">
                  <c:v>102</c:v>
                </c:pt>
                <c:pt idx="1724">
                  <c:v>111</c:v>
                </c:pt>
                <c:pt idx="1725">
                  <c:v>79</c:v>
                </c:pt>
                <c:pt idx="1726">
                  <c:v>136</c:v>
                </c:pt>
                <c:pt idx="1727">
                  <c:v>91</c:v>
                </c:pt>
                <c:pt idx="1728">
                  <c:v>92</c:v>
                </c:pt>
                <c:pt idx="1729">
                  <c:v>98</c:v>
                </c:pt>
                <c:pt idx="1730">
                  <c:v>80</c:v>
                </c:pt>
                <c:pt idx="1731">
                  <c:v>111</c:v>
                </c:pt>
                <c:pt idx="1732">
                  <c:v>88</c:v>
                </c:pt>
                <c:pt idx="1733">
                  <c:v>136</c:v>
                </c:pt>
                <c:pt idx="1734">
                  <c:v>98</c:v>
                </c:pt>
                <c:pt idx="1735">
                  <c:v>118</c:v>
                </c:pt>
                <c:pt idx="1736">
                  <c:v>101</c:v>
                </c:pt>
                <c:pt idx="1737">
                  <c:v>85</c:v>
                </c:pt>
                <c:pt idx="1738">
                  <c:v>100</c:v>
                </c:pt>
                <c:pt idx="1739">
                  <c:v>108</c:v>
                </c:pt>
                <c:pt idx="1740">
                  <c:v>69</c:v>
                </c:pt>
                <c:pt idx="1741">
                  <c:v>122</c:v>
                </c:pt>
                <c:pt idx="1742">
                  <c:v>66</c:v>
                </c:pt>
                <c:pt idx="1743">
                  <c:v>100</c:v>
                </c:pt>
                <c:pt idx="1744">
                  <c:v>75</c:v>
                </c:pt>
                <c:pt idx="1745">
                  <c:v>108</c:v>
                </c:pt>
                <c:pt idx="1746">
                  <c:v>84</c:v>
                </c:pt>
                <c:pt idx="1747">
                  <c:v>98</c:v>
                </c:pt>
                <c:pt idx="1748">
                  <c:v>90</c:v>
                </c:pt>
                <c:pt idx="1749">
                  <c:v>61</c:v>
                </c:pt>
                <c:pt idx="1750">
                  <c:v>102</c:v>
                </c:pt>
                <c:pt idx="1751">
                  <c:v>114</c:v>
                </c:pt>
                <c:pt idx="1752">
                  <c:v>67</c:v>
                </c:pt>
                <c:pt idx="1753">
                  <c:v>112</c:v>
                </c:pt>
                <c:pt idx="1754">
                  <c:v>88</c:v>
                </c:pt>
                <c:pt idx="1755">
                  <c:v>89</c:v>
                </c:pt>
                <c:pt idx="1756">
                  <c:v>136</c:v>
                </c:pt>
                <c:pt idx="1757">
                  <c:v>61</c:v>
                </c:pt>
                <c:pt idx="1758">
                  <c:v>115</c:v>
                </c:pt>
                <c:pt idx="1759">
                  <c:v>60</c:v>
                </c:pt>
                <c:pt idx="1760">
                  <c:v>123</c:v>
                </c:pt>
                <c:pt idx="1761">
                  <c:v>81</c:v>
                </c:pt>
                <c:pt idx="1762">
                  <c:v>117</c:v>
                </c:pt>
                <c:pt idx="1763">
                  <c:v>102</c:v>
                </c:pt>
                <c:pt idx="1764">
                  <c:v>99</c:v>
                </c:pt>
                <c:pt idx="1765">
                  <c:v>113</c:v>
                </c:pt>
                <c:pt idx="1766">
                  <c:v>101</c:v>
                </c:pt>
                <c:pt idx="1767">
                  <c:v>96</c:v>
                </c:pt>
                <c:pt idx="1768">
                  <c:v>103</c:v>
                </c:pt>
                <c:pt idx="1769">
                  <c:v>103</c:v>
                </c:pt>
                <c:pt idx="1770">
                  <c:v>81</c:v>
                </c:pt>
                <c:pt idx="1771">
                  <c:v>106</c:v>
                </c:pt>
                <c:pt idx="1772">
                  <c:v>40</c:v>
                </c:pt>
                <c:pt idx="1773">
                  <c:v>173</c:v>
                </c:pt>
                <c:pt idx="1774">
                  <c:v>76</c:v>
                </c:pt>
                <c:pt idx="1775">
                  <c:v>104</c:v>
                </c:pt>
                <c:pt idx="1776">
                  <c:v>93</c:v>
                </c:pt>
                <c:pt idx="1777">
                  <c:v>83</c:v>
                </c:pt>
                <c:pt idx="1778">
                  <c:v>95</c:v>
                </c:pt>
                <c:pt idx="1779">
                  <c:v>133</c:v>
                </c:pt>
                <c:pt idx="1780">
                  <c:v>29</c:v>
                </c:pt>
                <c:pt idx="1781">
                  <c:v>90</c:v>
                </c:pt>
                <c:pt idx="1782">
                  <c:v>135</c:v>
                </c:pt>
                <c:pt idx="1783">
                  <c:v>86</c:v>
                </c:pt>
                <c:pt idx="1784">
                  <c:v>128</c:v>
                </c:pt>
                <c:pt idx="1785">
                  <c:v>68</c:v>
                </c:pt>
                <c:pt idx="1786">
                  <c:v>101</c:v>
                </c:pt>
                <c:pt idx="1787">
                  <c:v>99</c:v>
                </c:pt>
                <c:pt idx="1788">
                  <c:v>150</c:v>
                </c:pt>
                <c:pt idx="1789">
                  <c:v>139</c:v>
                </c:pt>
                <c:pt idx="1790">
                  <c:v>156</c:v>
                </c:pt>
                <c:pt idx="1791">
                  <c:v>115</c:v>
                </c:pt>
                <c:pt idx="1792">
                  <c:v>79</c:v>
                </c:pt>
                <c:pt idx="1793">
                  <c:v>50</c:v>
                </c:pt>
                <c:pt idx="1794">
                  <c:v>123</c:v>
                </c:pt>
                <c:pt idx="1795">
                  <c:v>98</c:v>
                </c:pt>
                <c:pt idx="1796">
                  <c:v>106</c:v>
                </c:pt>
                <c:pt idx="1797">
                  <c:v>121</c:v>
                </c:pt>
                <c:pt idx="1798">
                  <c:v>95</c:v>
                </c:pt>
                <c:pt idx="1799">
                  <c:v>71</c:v>
                </c:pt>
                <c:pt idx="1800">
                  <c:v>87</c:v>
                </c:pt>
                <c:pt idx="1801">
                  <c:v>51</c:v>
                </c:pt>
                <c:pt idx="1802">
                  <c:v>118</c:v>
                </c:pt>
                <c:pt idx="1803">
                  <c:v>99</c:v>
                </c:pt>
                <c:pt idx="1804">
                  <c:v>92</c:v>
                </c:pt>
                <c:pt idx="1805">
                  <c:v>104</c:v>
                </c:pt>
                <c:pt idx="1806">
                  <c:v>112</c:v>
                </c:pt>
                <c:pt idx="1807">
                  <c:v>91</c:v>
                </c:pt>
                <c:pt idx="1808">
                  <c:v>173</c:v>
                </c:pt>
                <c:pt idx="1809">
                  <c:v>37</c:v>
                </c:pt>
                <c:pt idx="1810">
                  <c:v>131</c:v>
                </c:pt>
                <c:pt idx="1811">
                  <c:v>0</c:v>
                </c:pt>
                <c:pt idx="1812">
                  <c:v>173</c:v>
                </c:pt>
                <c:pt idx="1813">
                  <c:v>94</c:v>
                </c:pt>
                <c:pt idx="1814">
                  <c:v>75</c:v>
                </c:pt>
                <c:pt idx="1815">
                  <c:v>100</c:v>
                </c:pt>
                <c:pt idx="1816">
                  <c:v>135</c:v>
                </c:pt>
                <c:pt idx="1817">
                  <c:v>40</c:v>
                </c:pt>
                <c:pt idx="1818">
                  <c:v>171</c:v>
                </c:pt>
                <c:pt idx="1819">
                  <c:v>95</c:v>
                </c:pt>
                <c:pt idx="1820">
                  <c:v>107</c:v>
                </c:pt>
                <c:pt idx="1821">
                  <c:v>84</c:v>
                </c:pt>
                <c:pt idx="1822">
                  <c:v>85</c:v>
                </c:pt>
                <c:pt idx="1823">
                  <c:v>135</c:v>
                </c:pt>
                <c:pt idx="1824">
                  <c:v>77</c:v>
                </c:pt>
                <c:pt idx="1825">
                  <c:v>96</c:v>
                </c:pt>
                <c:pt idx="1826">
                  <c:v>115</c:v>
                </c:pt>
                <c:pt idx="1827">
                  <c:v>104</c:v>
                </c:pt>
                <c:pt idx="1828">
                  <c:v>73</c:v>
                </c:pt>
                <c:pt idx="1829">
                  <c:v>95</c:v>
                </c:pt>
                <c:pt idx="1830">
                  <c:v>112</c:v>
                </c:pt>
                <c:pt idx="1831">
                  <c:v>100</c:v>
                </c:pt>
                <c:pt idx="1832">
                  <c:v>68</c:v>
                </c:pt>
                <c:pt idx="1833">
                  <c:v>99</c:v>
                </c:pt>
                <c:pt idx="1834">
                  <c:v>114</c:v>
                </c:pt>
                <c:pt idx="1835">
                  <c:v>71</c:v>
                </c:pt>
                <c:pt idx="1836">
                  <c:v>77</c:v>
                </c:pt>
                <c:pt idx="1837">
                  <c:v>263</c:v>
                </c:pt>
                <c:pt idx="1838">
                  <c:v>0</c:v>
                </c:pt>
                <c:pt idx="1839">
                  <c:v>96</c:v>
                </c:pt>
                <c:pt idx="1840">
                  <c:v>89</c:v>
                </c:pt>
                <c:pt idx="1841">
                  <c:v>90</c:v>
                </c:pt>
                <c:pt idx="1842">
                  <c:v>103</c:v>
                </c:pt>
                <c:pt idx="1843">
                  <c:v>125</c:v>
                </c:pt>
                <c:pt idx="1844">
                  <c:v>87</c:v>
                </c:pt>
                <c:pt idx="1845">
                  <c:v>97</c:v>
                </c:pt>
                <c:pt idx="1846">
                  <c:v>121</c:v>
                </c:pt>
                <c:pt idx="1847">
                  <c:v>107</c:v>
                </c:pt>
                <c:pt idx="1848">
                  <c:v>70</c:v>
                </c:pt>
                <c:pt idx="1849">
                  <c:v>115</c:v>
                </c:pt>
                <c:pt idx="1850">
                  <c:v>113</c:v>
                </c:pt>
                <c:pt idx="1851">
                  <c:v>74</c:v>
                </c:pt>
                <c:pt idx="1852">
                  <c:v>68</c:v>
                </c:pt>
                <c:pt idx="1853">
                  <c:v>108</c:v>
                </c:pt>
                <c:pt idx="1854">
                  <c:v>146</c:v>
                </c:pt>
                <c:pt idx="1855">
                  <c:v>62</c:v>
                </c:pt>
                <c:pt idx="1856">
                  <c:v>92</c:v>
                </c:pt>
                <c:pt idx="1857">
                  <c:v>97</c:v>
                </c:pt>
                <c:pt idx="1858">
                  <c:v>95</c:v>
                </c:pt>
                <c:pt idx="1859">
                  <c:v>97</c:v>
                </c:pt>
                <c:pt idx="1860">
                  <c:v>83</c:v>
                </c:pt>
                <c:pt idx="1861">
                  <c:v>117</c:v>
                </c:pt>
                <c:pt idx="1862">
                  <c:v>54</c:v>
                </c:pt>
                <c:pt idx="1863">
                  <c:v>106</c:v>
                </c:pt>
                <c:pt idx="1864">
                  <c:v>83</c:v>
                </c:pt>
                <c:pt idx="1865">
                  <c:v>84</c:v>
                </c:pt>
                <c:pt idx="1866">
                  <c:v>120</c:v>
                </c:pt>
                <c:pt idx="1867">
                  <c:v>43</c:v>
                </c:pt>
                <c:pt idx="1868">
                  <c:v>106</c:v>
                </c:pt>
                <c:pt idx="1869">
                  <c:v>78</c:v>
                </c:pt>
                <c:pt idx="1870">
                  <c:v>79</c:v>
                </c:pt>
                <c:pt idx="1871">
                  <c:v>89</c:v>
                </c:pt>
                <c:pt idx="1872">
                  <c:v>134</c:v>
                </c:pt>
                <c:pt idx="1873">
                  <c:v>64</c:v>
                </c:pt>
                <c:pt idx="1874">
                  <c:v>137</c:v>
                </c:pt>
                <c:pt idx="1875">
                  <c:v>87</c:v>
                </c:pt>
                <c:pt idx="1876">
                  <c:v>94</c:v>
                </c:pt>
                <c:pt idx="1877">
                  <c:v>105</c:v>
                </c:pt>
                <c:pt idx="1878">
                  <c:v>285</c:v>
                </c:pt>
                <c:pt idx="1879">
                  <c:v>2575</c:v>
                </c:pt>
                <c:pt idx="1880">
                  <c:v>5016</c:v>
                </c:pt>
                <c:pt idx="1881">
                  <c:v>4872</c:v>
                </c:pt>
                <c:pt idx="1882">
                  <c:v>3371</c:v>
                </c:pt>
                <c:pt idx="1883">
                  <c:v>1198</c:v>
                </c:pt>
                <c:pt idx="1884">
                  <c:v>291</c:v>
                </c:pt>
                <c:pt idx="1885">
                  <c:v>20</c:v>
                </c:pt>
                <c:pt idx="1886">
                  <c:v>127</c:v>
                </c:pt>
                <c:pt idx="1887">
                  <c:v>120</c:v>
                </c:pt>
                <c:pt idx="1888">
                  <c:v>108</c:v>
                </c:pt>
                <c:pt idx="1889">
                  <c:v>121</c:v>
                </c:pt>
                <c:pt idx="1890">
                  <c:v>90</c:v>
                </c:pt>
                <c:pt idx="1891">
                  <c:v>108</c:v>
                </c:pt>
                <c:pt idx="1892">
                  <c:v>121</c:v>
                </c:pt>
                <c:pt idx="1893">
                  <c:v>97</c:v>
                </c:pt>
                <c:pt idx="1894">
                  <c:v>85</c:v>
                </c:pt>
                <c:pt idx="1895">
                  <c:v>106</c:v>
                </c:pt>
                <c:pt idx="1896">
                  <c:v>114</c:v>
                </c:pt>
                <c:pt idx="1897">
                  <c:v>61</c:v>
                </c:pt>
                <c:pt idx="1898">
                  <c:v>79</c:v>
                </c:pt>
                <c:pt idx="1899">
                  <c:v>62</c:v>
                </c:pt>
                <c:pt idx="1900">
                  <c:v>127</c:v>
                </c:pt>
                <c:pt idx="1901">
                  <c:v>97</c:v>
                </c:pt>
                <c:pt idx="1902">
                  <c:v>110</c:v>
                </c:pt>
                <c:pt idx="1903">
                  <c:v>85</c:v>
                </c:pt>
                <c:pt idx="1904">
                  <c:v>117</c:v>
                </c:pt>
                <c:pt idx="1905">
                  <c:v>103</c:v>
                </c:pt>
                <c:pt idx="1906">
                  <c:v>91</c:v>
                </c:pt>
                <c:pt idx="1907">
                  <c:v>99</c:v>
                </c:pt>
                <c:pt idx="1908">
                  <c:v>121</c:v>
                </c:pt>
                <c:pt idx="1909">
                  <c:v>100</c:v>
                </c:pt>
                <c:pt idx="1910">
                  <c:v>85</c:v>
                </c:pt>
                <c:pt idx="1911">
                  <c:v>126</c:v>
                </c:pt>
                <c:pt idx="1912">
                  <c:v>61</c:v>
                </c:pt>
                <c:pt idx="1913">
                  <c:v>111</c:v>
                </c:pt>
                <c:pt idx="1914">
                  <c:v>100</c:v>
                </c:pt>
                <c:pt idx="1915">
                  <c:v>74</c:v>
                </c:pt>
                <c:pt idx="1916">
                  <c:v>110</c:v>
                </c:pt>
                <c:pt idx="1917">
                  <c:v>29</c:v>
                </c:pt>
                <c:pt idx="1918">
                  <c:v>161</c:v>
                </c:pt>
                <c:pt idx="1919">
                  <c:v>75</c:v>
                </c:pt>
                <c:pt idx="1920">
                  <c:v>67</c:v>
                </c:pt>
                <c:pt idx="1921">
                  <c:v>111</c:v>
                </c:pt>
                <c:pt idx="1922">
                  <c:v>97</c:v>
                </c:pt>
                <c:pt idx="1923">
                  <c:v>85</c:v>
                </c:pt>
                <c:pt idx="1924">
                  <c:v>116</c:v>
                </c:pt>
                <c:pt idx="1925">
                  <c:v>79</c:v>
                </c:pt>
                <c:pt idx="1926">
                  <c:v>83</c:v>
                </c:pt>
                <c:pt idx="1927">
                  <c:v>109</c:v>
                </c:pt>
                <c:pt idx="1928">
                  <c:v>67</c:v>
                </c:pt>
                <c:pt idx="1929">
                  <c:v>95</c:v>
                </c:pt>
                <c:pt idx="1930">
                  <c:v>98</c:v>
                </c:pt>
                <c:pt idx="1931">
                  <c:v>80</c:v>
                </c:pt>
                <c:pt idx="1932">
                  <c:v>85</c:v>
                </c:pt>
                <c:pt idx="1933">
                  <c:v>86</c:v>
                </c:pt>
                <c:pt idx="1934">
                  <c:v>133</c:v>
                </c:pt>
                <c:pt idx="1935">
                  <c:v>83</c:v>
                </c:pt>
                <c:pt idx="1936">
                  <c:v>97</c:v>
                </c:pt>
                <c:pt idx="1937">
                  <c:v>54</c:v>
                </c:pt>
                <c:pt idx="1938">
                  <c:v>57</c:v>
                </c:pt>
                <c:pt idx="1939">
                  <c:v>119</c:v>
                </c:pt>
                <c:pt idx="1940">
                  <c:v>109</c:v>
                </c:pt>
                <c:pt idx="1941">
                  <c:v>80</c:v>
                </c:pt>
                <c:pt idx="1942">
                  <c:v>77</c:v>
                </c:pt>
                <c:pt idx="1943">
                  <c:v>112</c:v>
                </c:pt>
                <c:pt idx="1944">
                  <c:v>132</c:v>
                </c:pt>
                <c:pt idx="1945">
                  <c:v>149</c:v>
                </c:pt>
                <c:pt idx="1946">
                  <c:v>72</c:v>
                </c:pt>
                <c:pt idx="1947">
                  <c:v>74</c:v>
                </c:pt>
                <c:pt idx="1948">
                  <c:v>109</c:v>
                </c:pt>
                <c:pt idx="1949">
                  <c:v>84</c:v>
                </c:pt>
                <c:pt idx="1950">
                  <c:v>99</c:v>
                </c:pt>
                <c:pt idx="1951">
                  <c:v>96</c:v>
                </c:pt>
                <c:pt idx="1952">
                  <c:v>91</c:v>
                </c:pt>
                <c:pt idx="1953">
                  <c:v>119</c:v>
                </c:pt>
                <c:pt idx="1954">
                  <c:v>96</c:v>
                </c:pt>
                <c:pt idx="1955">
                  <c:v>94</c:v>
                </c:pt>
                <c:pt idx="1956">
                  <c:v>100</c:v>
                </c:pt>
                <c:pt idx="1957">
                  <c:v>78</c:v>
                </c:pt>
                <c:pt idx="1958">
                  <c:v>77</c:v>
                </c:pt>
                <c:pt idx="1959">
                  <c:v>68</c:v>
                </c:pt>
                <c:pt idx="1960">
                  <c:v>88</c:v>
                </c:pt>
                <c:pt idx="1961">
                  <c:v>104</c:v>
                </c:pt>
                <c:pt idx="1962">
                  <c:v>107</c:v>
                </c:pt>
                <c:pt idx="1963">
                  <c:v>86</c:v>
                </c:pt>
                <c:pt idx="1964">
                  <c:v>60</c:v>
                </c:pt>
                <c:pt idx="1965">
                  <c:v>76</c:v>
                </c:pt>
                <c:pt idx="1966">
                  <c:v>116</c:v>
                </c:pt>
                <c:pt idx="1967">
                  <c:v>63</c:v>
                </c:pt>
                <c:pt idx="1968">
                  <c:v>97</c:v>
                </c:pt>
                <c:pt idx="1969">
                  <c:v>118</c:v>
                </c:pt>
                <c:pt idx="1970">
                  <c:v>50</c:v>
                </c:pt>
                <c:pt idx="1971">
                  <c:v>85</c:v>
                </c:pt>
                <c:pt idx="1972">
                  <c:v>103</c:v>
                </c:pt>
                <c:pt idx="1973">
                  <c:v>58</c:v>
                </c:pt>
                <c:pt idx="1974">
                  <c:v>109</c:v>
                </c:pt>
                <c:pt idx="1975">
                  <c:v>85</c:v>
                </c:pt>
                <c:pt idx="1976">
                  <c:v>120</c:v>
                </c:pt>
                <c:pt idx="1977">
                  <c:v>107</c:v>
                </c:pt>
                <c:pt idx="1978">
                  <c:v>73</c:v>
                </c:pt>
                <c:pt idx="1979">
                  <c:v>105</c:v>
                </c:pt>
                <c:pt idx="1980">
                  <c:v>99</c:v>
                </c:pt>
                <c:pt idx="1981">
                  <c:v>107</c:v>
                </c:pt>
                <c:pt idx="1982">
                  <c:v>105</c:v>
                </c:pt>
                <c:pt idx="1983">
                  <c:v>110</c:v>
                </c:pt>
                <c:pt idx="1984">
                  <c:v>58</c:v>
                </c:pt>
                <c:pt idx="1985">
                  <c:v>101</c:v>
                </c:pt>
                <c:pt idx="1986">
                  <c:v>106</c:v>
                </c:pt>
                <c:pt idx="1987">
                  <c:v>110</c:v>
                </c:pt>
                <c:pt idx="1988">
                  <c:v>100</c:v>
                </c:pt>
                <c:pt idx="1989">
                  <c:v>87</c:v>
                </c:pt>
                <c:pt idx="1990">
                  <c:v>112</c:v>
                </c:pt>
                <c:pt idx="1991">
                  <c:v>95</c:v>
                </c:pt>
                <c:pt idx="1992">
                  <c:v>140</c:v>
                </c:pt>
                <c:pt idx="1993">
                  <c:v>119</c:v>
                </c:pt>
                <c:pt idx="1994">
                  <c:v>124</c:v>
                </c:pt>
                <c:pt idx="1995">
                  <c:v>122</c:v>
                </c:pt>
                <c:pt idx="1996">
                  <c:v>91</c:v>
                </c:pt>
                <c:pt idx="1997">
                  <c:v>67</c:v>
                </c:pt>
                <c:pt idx="1998">
                  <c:v>78</c:v>
                </c:pt>
                <c:pt idx="1999">
                  <c:v>110</c:v>
                </c:pt>
                <c:pt idx="2000">
                  <c:v>99</c:v>
                </c:pt>
                <c:pt idx="2001">
                  <c:v>95</c:v>
                </c:pt>
                <c:pt idx="2002">
                  <c:v>99</c:v>
                </c:pt>
                <c:pt idx="2003">
                  <c:v>92</c:v>
                </c:pt>
                <c:pt idx="2004">
                  <c:v>107</c:v>
                </c:pt>
                <c:pt idx="2005">
                  <c:v>117</c:v>
                </c:pt>
                <c:pt idx="2006">
                  <c:v>139</c:v>
                </c:pt>
                <c:pt idx="2007">
                  <c:v>14</c:v>
                </c:pt>
                <c:pt idx="2008">
                  <c:v>144</c:v>
                </c:pt>
                <c:pt idx="2009">
                  <c:v>82</c:v>
                </c:pt>
                <c:pt idx="2010">
                  <c:v>103</c:v>
                </c:pt>
                <c:pt idx="2011">
                  <c:v>85</c:v>
                </c:pt>
                <c:pt idx="2012">
                  <c:v>119</c:v>
                </c:pt>
                <c:pt idx="2013">
                  <c:v>61</c:v>
                </c:pt>
                <c:pt idx="2014">
                  <c:v>81</c:v>
                </c:pt>
                <c:pt idx="2015">
                  <c:v>126</c:v>
                </c:pt>
                <c:pt idx="2016">
                  <c:v>99</c:v>
                </c:pt>
                <c:pt idx="2017">
                  <c:v>68</c:v>
                </c:pt>
                <c:pt idx="2018">
                  <c:v>104</c:v>
                </c:pt>
                <c:pt idx="2019">
                  <c:v>113</c:v>
                </c:pt>
                <c:pt idx="2020">
                  <c:v>106</c:v>
                </c:pt>
                <c:pt idx="2021">
                  <c:v>70</c:v>
                </c:pt>
                <c:pt idx="2022">
                  <c:v>61</c:v>
                </c:pt>
                <c:pt idx="2023">
                  <c:v>141</c:v>
                </c:pt>
                <c:pt idx="2024">
                  <c:v>128</c:v>
                </c:pt>
                <c:pt idx="2025">
                  <c:v>116</c:v>
                </c:pt>
                <c:pt idx="2026">
                  <c:v>82</c:v>
                </c:pt>
                <c:pt idx="2027">
                  <c:v>85</c:v>
                </c:pt>
                <c:pt idx="2028">
                  <c:v>100</c:v>
                </c:pt>
                <c:pt idx="2029">
                  <c:v>121</c:v>
                </c:pt>
                <c:pt idx="2030">
                  <c:v>121</c:v>
                </c:pt>
                <c:pt idx="2031">
                  <c:v>91</c:v>
                </c:pt>
                <c:pt idx="2032">
                  <c:v>84</c:v>
                </c:pt>
                <c:pt idx="2033">
                  <c:v>132</c:v>
                </c:pt>
                <c:pt idx="2034">
                  <c:v>45</c:v>
                </c:pt>
                <c:pt idx="2035">
                  <c:v>108</c:v>
                </c:pt>
                <c:pt idx="2036">
                  <c:v>27</c:v>
                </c:pt>
                <c:pt idx="2037">
                  <c:v>104</c:v>
                </c:pt>
                <c:pt idx="2038">
                  <c:v>119</c:v>
                </c:pt>
                <c:pt idx="2039">
                  <c:v>81</c:v>
                </c:pt>
                <c:pt idx="2040">
                  <c:v>98</c:v>
                </c:pt>
                <c:pt idx="2041">
                  <c:v>128</c:v>
                </c:pt>
                <c:pt idx="2042">
                  <c:v>103</c:v>
                </c:pt>
                <c:pt idx="2043">
                  <c:v>91</c:v>
                </c:pt>
                <c:pt idx="2044">
                  <c:v>92</c:v>
                </c:pt>
                <c:pt idx="2045">
                  <c:v>78</c:v>
                </c:pt>
                <c:pt idx="2046">
                  <c:v>100</c:v>
                </c:pt>
                <c:pt idx="2047">
                  <c:v>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426632"/>
        <c:axId val="383427808"/>
      </c:scatterChart>
      <c:valAx>
        <c:axId val="383426632"/>
        <c:scaling>
          <c:orientation val="minMax"/>
          <c:max val="1200"/>
          <c:min val="8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Pixel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27808"/>
        <c:crosses val="autoZero"/>
        <c:crossBetween val="midCat"/>
      </c:valAx>
      <c:valAx>
        <c:axId val="383427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26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3T13:22:48.53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68D4EEC-F483-4332-9394-01C04A6BC85C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BA9410D-329B-4BED-9421-9EA147625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2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72FDE8C-8F30-49B6-90BE-DED7A29F6322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D4BEF8-75F5-4495-9F6A-F27D98BE7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0139" indent="-28466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8675" indent="-22773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4144" indent="-22773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9615" indent="-22773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16282D4-DAF8-481D-9A99-E74704F6208E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7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4BEF8-75F5-4495-9F6A-F27D98BE7D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0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4BEF8-75F5-4495-9F6A-F27D98BE7D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sto MT" panose="02040603050505030304" pitchFamily="18" charset="0"/>
              </a:rPr>
              <a:t>To ensure consistent measurements along radial positions a lens cap was 3-D printed with equally spaced holes.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sto MT" panose="02040603050505030304" pitchFamily="18" charset="0"/>
              </a:rPr>
              <a:t>A fiber optic cable is used to transfer the light from the discharge to the spectrometer.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sto MT" panose="02040603050505030304" pitchFamily="18" charset="0"/>
              </a:rPr>
              <a:t>Three pressures: 15 </a:t>
            </a:r>
            <a:r>
              <a:rPr lang="en-US" dirty="0" err="1" smtClean="0">
                <a:latin typeface="Calisto MT" panose="02040603050505030304" pitchFamily="18" charset="0"/>
              </a:rPr>
              <a:t>mTorr</a:t>
            </a:r>
            <a:r>
              <a:rPr lang="en-US" dirty="0" smtClean="0">
                <a:latin typeface="Calisto MT" panose="02040603050505030304" pitchFamily="18" charset="0"/>
              </a:rPr>
              <a:t>, 30 </a:t>
            </a:r>
            <a:r>
              <a:rPr lang="en-US" dirty="0" err="1" smtClean="0">
                <a:latin typeface="Calisto MT" panose="02040603050505030304" pitchFamily="18" charset="0"/>
              </a:rPr>
              <a:t>mTorr</a:t>
            </a:r>
            <a:r>
              <a:rPr lang="en-US" dirty="0" smtClean="0">
                <a:latin typeface="Calisto MT" panose="02040603050505030304" pitchFamily="18" charset="0"/>
              </a:rPr>
              <a:t>, 50 </a:t>
            </a:r>
            <a:r>
              <a:rPr lang="en-US" dirty="0" err="1" smtClean="0">
                <a:latin typeface="Calisto MT" panose="02040603050505030304" pitchFamily="18" charset="0"/>
              </a:rPr>
              <a:t>mTorr</a:t>
            </a:r>
            <a:r>
              <a:rPr lang="en-US" dirty="0" smtClean="0">
                <a:latin typeface="Calisto MT" panose="02040603050505030304" pitchFamily="18" charset="0"/>
              </a:rPr>
              <a:t>. 8 spectral lines for each position (15) at 50 W, 100 W, and 150 W. Repeated for no positive DC bias, 0 V total bias, and 200 V total bias.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4BEF8-75F5-4495-9F6A-F27D98BE7D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0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1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8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7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78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929C1B5-FAF4-46BF-BE41-7CB4CF12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4" descr="identifier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" y="6461126"/>
            <a:ext cx="600075" cy="3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838200"/>
            <a:ext cx="807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Status Report on Reactive Ion Etching of SRF Cavities in an RF </a:t>
            </a:r>
            <a:r>
              <a:rPr lang="en-US" dirty="0" err="1" smtClean="0">
                <a:solidFill>
                  <a:sysClr val="windowText" lastClr="000000"/>
                </a:solidFill>
              </a:rPr>
              <a:t>Ar</a:t>
            </a:r>
            <a:r>
              <a:rPr lang="en-US" dirty="0" smtClean="0">
                <a:solidFill>
                  <a:sysClr val="windowText" lastClr="000000"/>
                </a:solidFill>
              </a:rPr>
              <a:t>/Cl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US" dirty="0" smtClean="0">
                <a:solidFill>
                  <a:sysClr val="windowText" lastClr="000000"/>
                </a:solidFill>
              </a:rPr>
              <a:t> Discharge</a:t>
            </a:r>
            <a:endParaRPr lang="en-US" sz="2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733800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kern="0" dirty="0" smtClean="0">
                <a:solidFill>
                  <a:srgbClr val="000000"/>
                </a:solidFill>
              </a:rPr>
              <a:t>Jeremy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Peshl</a:t>
            </a:r>
            <a:r>
              <a:rPr lang="en-US" altLang="en-US" sz="2000" kern="0" dirty="0" err="1">
                <a:solidFill>
                  <a:srgbClr val="000000"/>
                </a:solidFill>
              </a:rPr>
              <a:t>,</a:t>
            </a:r>
            <a:r>
              <a:rPr lang="en-US" altLang="en-US" sz="2000" kern="0" baseline="30000" dirty="0" err="1">
                <a:solidFill>
                  <a:srgbClr val="000000"/>
                </a:solidFill>
              </a:rPr>
              <a:t>a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 </a:t>
            </a:r>
            <a:r>
              <a:rPr kumimoji="0" lang="en-US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J.</a:t>
            </a:r>
            <a:r>
              <a:rPr kumimoji="0" lang="en-US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Upadhyay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,</a:t>
            </a:r>
            <a:r>
              <a:rPr kumimoji="0" lang="en-US" alt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 A. </a:t>
            </a:r>
            <a:r>
              <a:rPr lang="en-US" altLang="en-US" sz="2000" kern="0" dirty="0" err="1" smtClean="0">
                <a:solidFill>
                  <a:srgbClr val="000000"/>
                </a:solidFill>
              </a:rPr>
              <a:t>Palczewski,</a:t>
            </a:r>
            <a:r>
              <a:rPr lang="en-US" altLang="en-US" sz="2000" kern="0" baseline="30000" dirty="0" err="1" smtClean="0">
                <a:solidFill>
                  <a:srgbClr val="000000"/>
                </a:solidFill>
              </a:rPr>
              <a:t>b</a:t>
            </a:r>
            <a:r>
              <a:rPr lang="en-US" altLang="en-US" sz="2000" kern="0" baseline="30000" dirty="0" smtClean="0">
                <a:solidFill>
                  <a:srgbClr val="000000"/>
                </a:solidFill>
              </a:rPr>
              <a:t> 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D.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"/>
              </a:rPr>
              <a:t>I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m,</a:t>
            </a:r>
            <a:r>
              <a:rPr kumimoji="0" lang="en-US" alt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S.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Popovic,</a:t>
            </a:r>
            <a:r>
              <a:rPr kumimoji="0" lang="en-US" alt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</a:t>
            </a:r>
            <a:endParaRPr kumimoji="0" lang="en-US" altLang="en-US" sz="20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A</a:t>
            </a:r>
            <a:r>
              <a:rPr lang="en-US" altLang="en-US" sz="2000" kern="0" dirty="0">
                <a:solidFill>
                  <a:srgbClr val="000000"/>
                </a:solidFill>
              </a:rPr>
              <a:t>.-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M. </a:t>
            </a:r>
            <a:r>
              <a:rPr lang="en-US" altLang="en-US" sz="2000" kern="0" dirty="0" err="1" smtClean="0">
                <a:solidFill>
                  <a:srgbClr val="000000"/>
                </a:solidFill>
              </a:rPr>
              <a:t>Valente-Feliciano,</a:t>
            </a:r>
            <a:r>
              <a:rPr lang="en-US" altLang="en-US" sz="2000" kern="0" baseline="30000" dirty="0" err="1" smtClean="0">
                <a:solidFill>
                  <a:srgbClr val="000000"/>
                </a:solidFill>
              </a:rPr>
              <a:t>b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 L</a:t>
            </a:r>
            <a:r>
              <a:rPr lang="en-US" altLang="en-US" sz="2000" kern="0" dirty="0">
                <a:solidFill>
                  <a:srgbClr val="000000"/>
                </a:solidFill>
              </a:rPr>
              <a:t>. </a:t>
            </a:r>
            <a:r>
              <a:rPr lang="en-US" altLang="en-US" sz="2000" kern="0" dirty="0" err="1" smtClean="0">
                <a:solidFill>
                  <a:srgbClr val="000000"/>
                </a:solidFill>
              </a:rPr>
              <a:t>Philips,</a:t>
            </a:r>
            <a:r>
              <a:rPr lang="en-US" altLang="en-US" sz="2000" kern="0" baseline="30000" dirty="0" err="1" smtClean="0">
                <a:solidFill>
                  <a:srgbClr val="000000"/>
                </a:solidFill>
              </a:rPr>
              <a:t>b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 and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L.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Vuskovic</a:t>
            </a:r>
            <a:r>
              <a:rPr lang="en-US" altLang="en-US" sz="2000" kern="0" baseline="30000" dirty="0" smtClean="0">
                <a:solidFill>
                  <a:srgbClr val="000000"/>
                </a:solidFill>
                <a:latin typeface="Times"/>
              </a:rPr>
              <a:t>a</a:t>
            </a:r>
          </a:p>
          <a:p>
            <a:pPr eaLnBrk="1" hangingPunct="1">
              <a:lnSpc>
                <a:spcPct val="80000"/>
              </a:lnSpc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 </a:t>
            </a:r>
            <a:r>
              <a:rPr kumimoji="0" lang="en-US" altLang="en-US" sz="180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a</a:t>
            </a:r>
            <a:r>
              <a:rPr kumimoji="0" lang="en-US" altLang="en-US" sz="1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Department</a:t>
            </a:r>
            <a:r>
              <a:rPr kumimoji="0" lang="en-US" alt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  of  Physics, Center  for  Accelerator  Sciences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Old  Dominion  University</a:t>
            </a:r>
            <a:r>
              <a:rPr kumimoji="0" lang="en-US" alt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</a:rPr>
              <a:t>, Norfolk,  VA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charset="0"/>
              </a:rPr>
              <a:t>b</a:t>
            </a:r>
            <a:r>
              <a:rPr kumimoji="0" lang="en-US" alt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charset="0"/>
              </a:rPr>
              <a:t>Thomas</a:t>
            </a:r>
            <a:r>
              <a:rPr kumimoji="0" lang="en-US" alt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charset="0"/>
              </a:rPr>
              <a:t> Jefferson National Accelerator Facility, Newport News, VA</a:t>
            </a:r>
            <a:endParaRPr kumimoji="0" lang="en-US" alt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7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First RF Test of Plasma Etched SRF Cavity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105" y="4724400"/>
            <a:ext cx="1663903" cy="120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05" y="4724400"/>
            <a:ext cx="1789054" cy="1219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648200"/>
            <a:ext cx="1868657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1559" y="5943600"/>
            <a:ext cx="174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Plasma Etched Single Cell </a:t>
            </a:r>
            <a:r>
              <a:rPr lang="en-US" sz="1400" dirty="0" smtClean="0">
                <a:latin typeface="Calibri" panose="020F0502020204030204" pitchFamily="34" charset="0"/>
              </a:rPr>
              <a:t>Cavity (2/2/15)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53" y="5943600"/>
            <a:ext cx="18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BCP Single Cell </a:t>
            </a:r>
            <a:r>
              <a:rPr lang="en-US" sz="1400" dirty="0" smtClean="0">
                <a:latin typeface="Calibri" panose="020F0502020204030204" pitchFamily="34" charset="0"/>
              </a:rPr>
              <a:t>Cavity (8/27/14)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744" y="4648200"/>
            <a:ext cx="1865376" cy="1410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0467" y="5943600"/>
            <a:ext cx="179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Image of the </a:t>
            </a:r>
            <a:r>
              <a:rPr lang="en-US" sz="1400" dirty="0" smtClean="0">
                <a:latin typeface="Calibri" panose="020F0502020204030204" pitchFamily="34" charset="0"/>
              </a:rPr>
              <a:t>residues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3674" y="5943600"/>
            <a:ext cx="21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Elemental analysis of the </a:t>
            </a:r>
            <a:r>
              <a:rPr lang="en-US" sz="1400" dirty="0" smtClean="0">
                <a:latin typeface="Calibri" panose="020F0502020204030204" pitchFamily="34" charset="0"/>
              </a:rPr>
              <a:t>residues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838201"/>
            <a:ext cx="5753891" cy="35416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4389120" y="914400"/>
            <a:ext cx="1097280" cy="41148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191000"/>
            <a:ext cx="3730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</a:rPr>
              <a:t>J</a:t>
            </a:r>
            <a:r>
              <a:rPr lang="en-US" sz="1000" dirty="0" smtClean="0">
                <a:latin typeface="Calibri" panose="020F0502020204030204" pitchFamily="34" charset="0"/>
              </a:rPr>
              <a:t>. Upadhyay </a:t>
            </a:r>
            <a:r>
              <a:rPr lang="en-US" sz="1000" i="1" dirty="0" smtClean="0">
                <a:latin typeface="Calibri" panose="020F0502020204030204" pitchFamily="34" charset="0"/>
              </a:rPr>
              <a:t>et al, </a:t>
            </a:r>
            <a:r>
              <a:rPr lang="en-US" sz="1000" dirty="0">
                <a:latin typeface="Calibri" panose="020F0502020204030204" pitchFamily="34" charset="0"/>
              </a:rPr>
              <a:t>arXiv:1605.06494</a:t>
            </a:r>
            <a:r>
              <a:rPr lang="en-US" sz="1000" i="1" dirty="0" smtClean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(2016).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024356"/>
            <a:ext cx="2895600" cy="31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5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8/27/2014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: BCP, 600</a:t>
            </a:r>
            <a:r>
              <a:rPr lang="en-US" altLang="en-US" sz="1500" b="1" kern="0" baseline="30000" dirty="0" smtClean="0">
                <a:latin typeface="Calibri" panose="020F0502020204030204" pitchFamily="34" charset="0"/>
              </a:rPr>
              <a:t>0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 C 10-hr bake, degreased, and high water rinsed.</a:t>
            </a:r>
          </a:p>
          <a:p>
            <a:pPr marL="0" indent="0" eaLnBrk="1" hangingPunct="1">
              <a:buNone/>
            </a:pPr>
            <a:endParaRPr lang="en-US" altLang="en-US" sz="1200" b="1" kern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1500" b="1" u="sng" kern="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2/2/2015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: 24-hr plasma etch, high water rinsed, ultrasonic cleaning.</a:t>
            </a:r>
          </a:p>
          <a:p>
            <a:pPr marL="0" indent="0" eaLnBrk="1" hangingPunct="1">
              <a:buNone/>
            </a:pPr>
            <a:endParaRPr lang="en-US" altLang="en-US" sz="1200" b="1" kern="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1500" b="1" u="sng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2/12/2015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: 90</a:t>
            </a:r>
            <a:r>
              <a:rPr lang="en-US" altLang="en-US" sz="1500" b="1" kern="0" baseline="30000" dirty="0" smtClean="0">
                <a:latin typeface="Calibri" panose="020F0502020204030204" pitchFamily="34" charset="0"/>
              </a:rPr>
              <a:t>0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-140</a:t>
            </a:r>
            <a:r>
              <a:rPr lang="en-US" altLang="en-US" sz="1500" b="1" kern="0" baseline="30000" dirty="0" smtClean="0">
                <a:latin typeface="Calibri" panose="020F0502020204030204" pitchFamily="34" charset="0"/>
              </a:rPr>
              <a:t>0</a:t>
            </a:r>
            <a:r>
              <a:rPr lang="en-US" altLang="en-US" sz="1500" b="1" kern="0" dirty="0">
                <a:latin typeface="Calibri" panose="020F0502020204030204" pitchFamily="34" charset="0"/>
              </a:rPr>
              <a:t> 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C 14 bake.</a:t>
            </a:r>
            <a:endParaRPr lang="en-US" altLang="en-US" sz="1500" b="1" kern="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1200" b="1" kern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1500" b="1" u="sng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11/03/2015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: Chemical aqua </a:t>
            </a:r>
            <a:r>
              <a:rPr lang="en-US" altLang="en-US" sz="1500" b="1" kern="0" dirty="0" err="1" smtClean="0">
                <a:latin typeface="Calibri" panose="020F0502020204030204" pitchFamily="34" charset="0"/>
              </a:rPr>
              <a:t>regia</a:t>
            </a:r>
            <a:r>
              <a:rPr lang="en-US" altLang="en-US" sz="1500" b="1" kern="0" dirty="0" smtClean="0">
                <a:latin typeface="Calibri" panose="020F0502020204030204" pitchFamily="34" charset="0"/>
              </a:rPr>
              <a:t> solution, phosphoric acid rinse. (No HF!)</a:t>
            </a:r>
          </a:p>
        </p:txBody>
      </p:sp>
    </p:spTree>
    <p:extLst>
      <p:ext uri="{BB962C8B-B14F-4D97-AF65-F5344CB8AC3E}">
        <p14:creationId xmlns:p14="http://schemas.microsoft.com/office/powerpoint/2010/main" val="3770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685800"/>
          </a:xfrm>
        </p:spPr>
        <p:txBody>
          <a:bodyPr/>
          <a:lstStyle/>
          <a:p>
            <a:r>
              <a:rPr lang="en-US" dirty="0" smtClean="0"/>
              <a:t>Induced Field Emission for FE Suppression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identifier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ield Emiss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Q</a:t>
            </a:r>
            <a:r>
              <a:rPr lang="en-US" baseline="-25000" dirty="0" smtClean="0"/>
              <a:t>0</a:t>
            </a:r>
            <a:r>
              <a:rPr lang="en-US" dirty="0" smtClean="0"/>
              <a:t>, Efficiency and Etch Rate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9876" y="838200"/>
            <a:ext cx="7543800" cy="568960"/>
          </a:xfrm>
        </p:spPr>
        <p:txBody>
          <a:bodyPr/>
          <a:lstStyle/>
          <a:p>
            <a:r>
              <a:rPr lang="en-US" sz="1400" dirty="0" smtClean="0"/>
              <a:t>Increasing Q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: All Niobium System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4232" y="2362200"/>
            <a:ext cx="6082937" cy="569302"/>
          </a:xfrm>
        </p:spPr>
        <p:txBody>
          <a:bodyPr/>
          <a:lstStyle/>
          <a:p>
            <a:r>
              <a:rPr lang="en-US" sz="1400" dirty="0" smtClean="0"/>
              <a:t>Efficiency: Pulsed Operation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295400"/>
            <a:ext cx="3628459" cy="879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219200"/>
            <a:ext cx="1676400" cy="1143000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294232" y="4364902"/>
            <a:ext cx="6082937" cy="4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Etch Rate: Tailoring the AIEDF</a:t>
            </a:r>
            <a:endParaRPr lang="en-US" sz="14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219200"/>
            <a:ext cx="1841072" cy="109485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685800" y="1097280"/>
            <a:ext cx="78956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85800" y="2624328"/>
            <a:ext cx="78956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85800" y="4648200"/>
            <a:ext cx="78956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085" y="2667000"/>
            <a:ext cx="4386373" cy="18149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60650" y="6172200"/>
            <a:ext cx="2499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Faster etching, </a:t>
            </a:r>
            <a:r>
              <a:rPr lang="en-US" sz="1000" dirty="0"/>
              <a:t>L</a:t>
            </a:r>
            <a:r>
              <a:rPr lang="en-US" sz="1000" dirty="0" smtClean="0"/>
              <a:t>ess surface roughness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74831" y="6172200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 smtClean="0"/>
              <a:t>o </a:t>
            </a:r>
            <a:r>
              <a:rPr lang="en-US" sz="1000" dirty="0"/>
              <a:t>E</a:t>
            </a:r>
            <a:r>
              <a:rPr lang="en-US" sz="1000" dirty="0" smtClean="0"/>
              <a:t>tching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2099125" y="6172201"/>
            <a:ext cx="2319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Etching, High surface roughness</a:t>
            </a:r>
            <a:endParaRPr lang="en-US" sz="1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111955" y="5105400"/>
            <a:ext cx="1868443" cy="1088777"/>
            <a:chOff x="4111955" y="5105400"/>
            <a:chExt cx="1868443" cy="1088777"/>
          </a:xfrm>
        </p:grpSpPr>
        <p:sp>
          <p:nvSpPr>
            <p:cNvPr id="32" name="Freeform 31"/>
            <p:cNvSpPr/>
            <p:nvPr/>
          </p:nvSpPr>
          <p:spPr>
            <a:xfrm>
              <a:off x="4973305" y="5105400"/>
              <a:ext cx="469174" cy="846646"/>
            </a:xfrm>
            <a:custGeom>
              <a:avLst/>
              <a:gdLst>
                <a:gd name="connsiteX0" fmla="*/ 13264 w 1350997"/>
                <a:gd name="connsiteY0" fmla="*/ 1510116 h 1518583"/>
                <a:gd name="connsiteX1" fmla="*/ 21731 w 1350997"/>
                <a:gd name="connsiteY1" fmla="*/ 494116 h 1518583"/>
                <a:gd name="connsiteX2" fmla="*/ 216464 w 1350997"/>
                <a:gd name="connsiteY2" fmla="*/ 1205316 h 1518583"/>
                <a:gd name="connsiteX3" fmla="*/ 969997 w 1350997"/>
                <a:gd name="connsiteY3" fmla="*/ 1129116 h 1518583"/>
                <a:gd name="connsiteX4" fmla="*/ 1181664 w 1350997"/>
                <a:gd name="connsiteY4" fmla="*/ 3049 h 1518583"/>
                <a:gd name="connsiteX5" fmla="*/ 1350997 w 1350997"/>
                <a:gd name="connsiteY5" fmla="*/ 1518583 h 151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997" h="1518583">
                  <a:moveTo>
                    <a:pt x="13264" y="1510116"/>
                  </a:moveTo>
                  <a:cubicBezTo>
                    <a:pt x="564" y="1027516"/>
                    <a:pt x="-12136" y="544916"/>
                    <a:pt x="21731" y="494116"/>
                  </a:cubicBezTo>
                  <a:cubicBezTo>
                    <a:pt x="55598" y="443316"/>
                    <a:pt x="58420" y="1099483"/>
                    <a:pt x="216464" y="1205316"/>
                  </a:cubicBezTo>
                  <a:cubicBezTo>
                    <a:pt x="374508" y="1311149"/>
                    <a:pt x="809130" y="1329494"/>
                    <a:pt x="969997" y="1129116"/>
                  </a:cubicBezTo>
                  <a:cubicBezTo>
                    <a:pt x="1130864" y="928738"/>
                    <a:pt x="1118164" y="-61862"/>
                    <a:pt x="1181664" y="3049"/>
                  </a:cubicBezTo>
                  <a:cubicBezTo>
                    <a:pt x="1245164" y="67960"/>
                    <a:pt x="1298080" y="793271"/>
                    <a:pt x="1350997" y="151858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389687" y="5956014"/>
              <a:ext cx="13616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377137" y="5181926"/>
              <a:ext cx="6275" cy="77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3987402" y="5542047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IEDF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01154" y="58674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0507" y="591717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act</a:t>
              </a:r>
              <a:endParaRPr lang="en-US" sz="1200" baseline="-25000" dirty="0"/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5303520" y="5209032"/>
              <a:ext cx="0" cy="7562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6500459" y="5181600"/>
            <a:ext cx="2372765" cy="1236821"/>
            <a:chOff x="6500459" y="5029200"/>
            <a:chExt cx="2372765" cy="123682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771057" y="5803288"/>
              <a:ext cx="14451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757737" y="5029200"/>
              <a:ext cx="6660" cy="77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6375906" y="5394280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IEDF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62913" y="587496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5810" y="574718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act</a:t>
              </a:r>
              <a:endParaRPr lang="en-US" sz="1200" baseline="-25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619771" y="5029200"/>
              <a:ext cx="110022" cy="774088"/>
            </a:xfrm>
            <a:custGeom>
              <a:avLst/>
              <a:gdLst>
                <a:gd name="connsiteX0" fmla="*/ 0 w 152400"/>
                <a:gd name="connsiteY0" fmla="*/ 1456267 h 1456267"/>
                <a:gd name="connsiteX1" fmla="*/ 42333 w 152400"/>
                <a:gd name="connsiteY1" fmla="*/ 0 h 1456267"/>
                <a:gd name="connsiteX2" fmla="*/ 152400 w 152400"/>
                <a:gd name="connsiteY2" fmla="*/ 1456267 h 145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456267">
                  <a:moveTo>
                    <a:pt x="0" y="1456267"/>
                  </a:moveTo>
                  <a:cubicBezTo>
                    <a:pt x="8466" y="728133"/>
                    <a:pt x="16933" y="0"/>
                    <a:pt x="42333" y="0"/>
                  </a:cubicBezTo>
                  <a:cubicBezTo>
                    <a:pt x="67733" y="0"/>
                    <a:pt x="152400" y="1456267"/>
                    <a:pt x="152400" y="145626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00459" y="6019800"/>
              <a:ext cx="23727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Faster etching, Minimal</a:t>
              </a:r>
              <a:r>
                <a:rPr lang="en-US" sz="1000" dirty="0"/>
                <a:t> </a:t>
              </a:r>
              <a:r>
                <a:rPr lang="en-US" sz="1000" dirty="0" smtClean="0"/>
                <a:t>surface roughness</a:t>
              </a:r>
              <a:endParaRPr lang="en-US" sz="1000" dirty="0"/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7589520" y="5051643"/>
              <a:ext cx="0" cy="7562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8178956" y="57150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69754" y="5181600"/>
            <a:ext cx="1619364" cy="1083340"/>
            <a:chOff x="2069754" y="5165060"/>
            <a:chExt cx="1619364" cy="1083340"/>
          </a:xfrm>
        </p:grpSpPr>
        <p:sp>
          <p:nvSpPr>
            <p:cNvPr id="49" name="Freeform 48"/>
            <p:cNvSpPr/>
            <p:nvPr/>
          </p:nvSpPr>
          <p:spPr>
            <a:xfrm>
              <a:off x="2569328" y="5298990"/>
              <a:ext cx="815339" cy="642781"/>
            </a:xfrm>
            <a:custGeom>
              <a:avLst/>
              <a:gdLst>
                <a:gd name="connsiteX0" fmla="*/ 13264 w 1350997"/>
                <a:gd name="connsiteY0" fmla="*/ 1510116 h 1518583"/>
                <a:gd name="connsiteX1" fmla="*/ 21731 w 1350997"/>
                <a:gd name="connsiteY1" fmla="*/ 494116 h 1518583"/>
                <a:gd name="connsiteX2" fmla="*/ 216464 w 1350997"/>
                <a:gd name="connsiteY2" fmla="*/ 1205316 h 1518583"/>
                <a:gd name="connsiteX3" fmla="*/ 969997 w 1350997"/>
                <a:gd name="connsiteY3" fmla="*/ 1129116 h 1518583"/>
                <a:gd name="connsiteX4" fmla="*/ 1181664 w 1350997"/>
                <a:gd name="connsiteY4" fmla="*/ 3049 h 1518583"/>
                <a:gd name="connsiteX5" fmla="*/ 1350997 w 1350997"/>
                <a:gd name="connsiteY5" fmla="*/ 1518583 h 151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997" h="1518583">
                  <a:moveTo>
                    <a:pt x="13264" y="1510116"/>
                  </a:moveTo>
                  <a:cubicBezTo>
                    <a:pt x="564" y="1027516"/>
                    <a:pt x="-12136" y="544916"/>
                    <a:pt x="21731" y="494116"/>
                  </a:cubicBezTo>
                  <a:cubicBezTo>
                    <a:pt x="55598" y="443316"/>
                    <a:pt x="58420" y="1099483"/>
                    <a:pt x="216464" y="1205316"/>
                  </a:cubicBezTo>
                  <a:cubicBezTo>
                    <a:pt x="374508" y="1311149"/>
                    <a:pt x="809130" y="1329494"/>
                    <a:pt x="969997" y="1129116"/>
                  </a:cubicBezTo>
                  <a:cubicBezTo>
                    <a:pt x="1130864" y="928738"/>
                    <a:pt x="1118164" y="-61862"/>
                    <a:pt x="1181664" y="3049"/>
                  </a:cubicBezTo>
                  <a:cubicBezTo>
                    <a:pt x="1245164" y="67960"/>
                    <a:pt x="1298080" y="793271"/>
                    <a:pt x="1350997" y="151858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341944" y="5939148"/>
              <a:ext cx="1108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331725" y="5165060"/>
              <a:ext cx="5110" cy="77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1945201" y="5501051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IEDF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09874" y="583623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96348" y="5971401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124200" y="5187014"/>
              <a:ext cx="0" cy="7562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2971800" y="591243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act</a:t>
              </a:r>
              <a:endParaRPr lang="en-US" sz="1200" baseline="-25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660" y="5166360"/>
            <a:ext cx="1586584" cy="1215095"/>
            <a:chOff x="216660" y="5185705"/>
            <a:chExt cx="1586584" cy="121509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75016" y="5959793"/>
              <a:ext cx="1108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64796" y="5185705"/>
              <a:ext cx="5110" cy="77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92107" y="5426259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IEDF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42946" y="6031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9419" y="5992047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0125" y="5713882"/>
              <a:ext cx="577692" cy="255320"/>
            </a:xfrm>
            <a:custGeom>
              <a:avLst/>
              <a:gdLst>
                <a:gd name="connsiteX0" fmla="*/ 0 w 957221"/>
                <a:gd name="connsiteY0" fmla="*/ 342008 h 603198"/>
                <a:gd name="connsiteX1" fmla="*/ 448734 w 957221"/>
                <a:gd name="connsiteY1" fmla="*/ 316608 h 603198"/>
                <a:gd name="connsiteX2" fmla="*/ 448734 w 957221"/>
                <a:gd name="connsiteY2" fmla="*/ 316608 h 603198"/>
                <a:gd name="connsiteX3" fmla="*/ 829734 w 957221"/>
                <a:gd name="connsiteY3" fmla="*/ 3342 h 603198"/>
                <a:gd name="connsiteX4" fmla="*/ 948267 w 957221"/>
                <a:gd name="connsiteY4" fmla="*/ 545208 h 603198"/>
                <a:gd name="connsiteX5" fmla="*/ 939800 w 957221"/>
                <a:gd name="connsiteY5" fmla="*/ 562142 h 60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221" h="603198">
                  <a:moveTo>
                    <a:pt x="0" y="342008"/>
                  </a:moveTo>
                  <a:lnTo>
                    <a:pt x="448734" y="316608"/>
                  </a:lnTo>
                  <a:lnTo>
                    <a:pt x="448734" y="316608"/>
                  </a:lnTo>
                  <a:cubicBezTo>
                    <a:pt x="512234" y="264397"/>
                    <a:pt x="746479" y="-34758"/>
                    <a:pt x="829734" y="3342"/>
                  </a:cubicBezTo>
                  <a:cubicBezTo>
                    <a:pt x="912989" y="41442"/>
                    <a:pt x="929923" y="452075"/>
                    <a:pt x="948267" y="545208"/>
                  </a:cubicBezTo>
                  <a:cubicBezTo>
                    <a:pt x="966611" y="638341"/>
                    <a:pt x="953205" y="600241"/>
                    <a:pt x="939800" y="56214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1295400" y="5213137"/>
              <a:ext cx="0" cy="7562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1524000" y="5871505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43000" y="589930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act</a:t>
              </a:r>
              <a:endParaRPr lang="en-US" sz="1200" baseline="-250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2460" y="4771001"/>
            <a:ext cx="1306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Sinusoidal: No </a:t>
            </a:r>
            <a:r>
              <a:rPr lang="en-US" sz="1000" dirty="0"/>
              <a:t>B</a:t>
            </a:r>
            <a:r>
              <a:rPr lang="en-US" sz="1000" dirty="0" smtClean="0"/>
              <a:t>ias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2466159" y="4766994"/>
            <a:ext cx="1307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Sinusoidal: Bias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6757737" y="4741369"/>
            <a:ext cx="1888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Pulsed </a:t>
            </a:r>
            <a:r>
              <a:rPr lang="en-US" sz="1000" dirty="0"/>
              <a:t>P</a:t>
            </a:r>
            <a:r>
              <a:rPr lang="en-US" sz="1000" dirty="0" smtClean="0"/>
              <a:t>eriodic: </a:t>
            </a:r>
            <a:r>
              <a:rPr lang="en-US" sz="1000" dirty="0" err="1" smtClean="0"/>
              <a:t>Nonsinusoidal</a:t>
            </a:r>
            <a:endParaRPr lang="en-US" sz="10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4533269" y="4762938"/>
            <a:ext cx="1632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Pulsed Sinusoidal: Bias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1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Concluding Remarks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u="sng" kern="0" dirty="0" smtClean="0">
                <a:latin typeface="Candara" panose="020E0502030303020204" pitchFamily="34" charset="0"/>
              </a:rPr>
              <a:t>Accomplishments</a:t>
            </a:r>
          </a:p>
          <a:p>
            <a:pPr marL="0" indent="0" eaLnBrk="1" hangingPunct="1">
              <a:buNone/>
            </a:pPr>
            <a:endParaRPr lang="en-US" altLang="en-US" sz="10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600" kern="0" dirty="0" smtClean="0">
                <a:solidFill>
                  <a:srgbClr val="009E47"/>
                </a:solidFill>
                <a:latin typeface="Candara" panose="020E0502030303020204" pitchFamily="34" charset="0"/>
              </a:rPr>
              <a:t>Etching of inner surface of three dimensional object</a:t>
            </a:r>
          </a:p>
          <a:p>
            <a:pPr eaLnBrk="1" hangingPunct="1"/>
            <a:r>
              <a:rPr lang="en-US" altLang="en-US" sz="1600" kern="0" dirty="0" smtClean="0">
                <a:solidFill>
                  <a:srgbClr val="009E47"/>
                </a:solidFill>
                <a:latin typeface="Candara" panose="020E0502030303020204" pitchFamily="34" charset="0"/>
              </a:rPr>
              <a:t>Removal of 10-150 microns of material from large surface area</a:t>
            </a:r>
          </a:p>
          <a:p>
            <a:pPr eaLnBrk="1" hangingPunct="1"/>
            <a:r>
              <a:rPr lang="en-US" altLang="en-US" sz="1600" kern="0" dirty="0" smtClean="0">
                <a:solidFill>
                  <a:srgbClr val="009E47"/>
                </a:solidFill>
                <a:latin typeface="Candara" panose="020E0502030303020204" pitchFamily="34" charset="0"/>
              </a:rPr>
              <a:t>Establish </a:t>
            </a:r>
            <a:r>
              <a:rPr lang="en-US" altLang="en-US" sz="1600" kern="0" dirty="0">
                <a:solidFill>
                  <a:srgbClr val="009E47"/>
                </a:solidFill>
                <a:latin typeface="Candara" panose="020E0502030303020204" pitchFamily="34" charset="0"/>
              </a:rPr>
              <a:t>correlation between process parameters and observables</a:t>
            </a:r>
          </a:p>
          <a:p>
            <a:pPr eaLnBrk="1" hangingPunct="1"/>
            <a:r>
              <a:rPr lang="en-US" altLang="en-US" sz="1600" kern="0" dirty="0" smtClean="0">
                <a:solidFill>
                  <a:srgbClr val="009E47"/>
                </a:solidFill>
                <a:latin typeface="Candara" panose="020E0502030303020204" pitchFamily="34" charset="0"/>
              </a:rPr>
              <a:t>Uniform plasma surface interaction on inner surface of a long cylindrical object with constant or varying diameter</a:t>
            </a:r>
            <a:endParaRPr lang="en-US" altLang="en-US" sz="1600" kern="0" dirty="0">
              <a:solidFill>
                <a:srgbClr val="009E47"/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endParaRPr lang="en-US" altLang="en-US" sz="1300" kern="0" dirty="0" smtClean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endParaRPr lang="en-US" altLang="en-US" sz="1300" kern="0" dirty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u="sng" kern="0" dirty="0" smtClean="0">
                <a:latin typeface="Candara" panose="020E0502030303020204" pitchFamily="34" charset="0"/>
              </a:rPr>
              <a:t>Current and Future Work</a:t>
            </a:r>
          </a:p>
          <a:p>
            <a:pPr marL="0" indent="0" eaLnBrk="1" hangingPunct="1">
              <a:buNone/>
            </a:pPr>
            <a:endParaRPr lang="en-US" altLang="en-US" sz="10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600" kern="0" dirty="0" smtClean="0">
                <a:solidFill>
                  <a:srgbClr val="008BBC"/>
                </a:solidFill>
                <a:latin typeface="Candara" panose="020E0502030303020204" pitchFamily="34" charset="0"/>
              </a:rPr>
              <a:t>Transportation of the removed material outside of the vacuum system</a:t>
            </a:r>
          </a:p>
          <a:p>
            <a:pPr eaLnBrk="1" hangingPunct="1"/>
            <a:r>
              <a:rPr lang="en-US" altLang="en-US" sz="1600" kern="0" dirty="0" smtClean="0">
                <a:solidFill>
                  <a:srgbClr val="008BBC"/>
                </a:solidFill>
                <a:latin typeface="Candara" panose="020E0502030303020204" pitchFamily="34" charset="0"/>
              </a:rPr>
              <a:t>Characterization and modeling of the coaxial plasma, specifically the </a:t>
            </a:r>
            <a:r>
              <a:rPr lang="en-US" altLang="en-US" sz="1600" u="sng" kern="0" dirty="0" smtClean="0">
                <a:solidFill>
                  <a:srgbClr val="008BBC"/>
                </a:solidFill>
                <a:latin typeface="Candara" panose="020E0502030303020204" pitchFamily="34" charset="0"/>
              </a:rPr>
              <a:t>electronegative coaxial plasma</a:t>
            </a:r>
            <a:r>
              <a:rPr lang="en-US" altLang="en-US" sz="1600" kern="0" dirty="0" smtClean="0">
                <a:solidFill>
                  <a:srgbClr val="008BBC"/>
                </a:solidFill>
                <a:latin typeface="Candara" panose="020E0502030303020204" pitchFamily="34" charset="0"/>
              </a:rPr>
              <a:t>: OES Diagnostics</a:t>
            </a:r>
            <a:endParaRPr lang="en-US" altLang="en-US" sz="1600" kern="0" dirty="0" smtClean="0">
              <a:solidFill>
                <a:srgbClr val="D0000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600" kern="0" dirty="0" smtClean="0">
                <a:solidFill>
                  <a:srgbClr val="D00000"/>
                </a:solidFill>
                <a:latin typeface="Candara" panose="020E0502030303020204" pitchFamily="34" charset="0"/>
              </a:rPr>
              <a:t>Converting all working parts to Niobium: Increasing Q</a:t>
            </a:r>
            <a:r>
              <a:rPr lang="en-US" altLang="en-US" sz="1600" kern="0" baseline="-25000" dirty="0" smtClean="0">
                <a:solidFill>
                  <a:srgbClr val="D00000"/>
                </a:solidFill>
                <a:latin typeface="Candara" panose="020E0502030303020204" pitchFamily="34" charset="0"/>
              </a:rPr>
              <a:t>0</a:t>
            </a:r>
            <a:endParaRPr lang="en-US" altLang="en-US" sz="1600" kern="0" dirty="0" smtClean="0">
              <a:solidFill>
                <a:srgbClr val="D0000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600" kern="0" dirty="0" smtClean="0">
                <a:solidFill>
                  <a:srgbClr val="D00000"/>
                </a:solidFill>
                <a:latin typeface="Candara" panose="020E0502030303020204" pitchFamily="34" charset="0"/>
              </a:rPr>
              <a:t>Pulsed RF power source: Efficiency </a:t>
            </a:r>
          </a:p>
          <a:p>
            <a:pPr eaLnBrk="1" hangingPunct="1"/>
            <a:r>
              <a:rPr lang="en-US" altLang="en-US" sz="1600" kern="0" dirty="0" smtClean="0">
                <a:solidFill>
                  <a:srgbClr val="D00000"/>
                </a:solidFill>
                <a:latin typeface="Candara" panose="020E0502030303020204" pitchFamily="34" charset="0"/>
              </a:rPr>
              <a:t>AIEDF tailoring: Etch Rate and Surface Roughness</a:t>
            </a:r>
          </a:p>
          <a:p>
            <a:pPr marL="0" indent="0" eaLnBrk="1" hangingPunct="1">
              <a:buNone/>
            </a:pPr>
            <a:endParaRPr lang="en-US" altLang="en-US" sz="600" kern="0" dirty="0" smtClean="0">
              <a:latin typeface="Candara" panose="020E0502030303020204" pitchFamily="34" charset="0"/>
            </a:endParaRPr>
          </a:p>
        </p:txBody>
      </p:sp>
      <p:pic>
        <p:nvPicPr>
          <p:cNvPr id="6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86200" y="4800600"/>
            <a:ext cx="5181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 indent="0">
              <a:buNone/>
              <a:defRPr/>
            </a:pPr>
            <a:r>
              <a:rPr lang="en-GB" altLang="en-US" sz="1600" dirty="0" smtClean="0">
                <a:solidFill>
                  <a:sysClr val="windowText" lastClr="000000"/>
                </a:solidFill>
                <a:latin typeface="Calibri"/>
              </a:rPr>
              <a:t>Work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support by DOE, Grant No. </a:t>
            </a:r>
            <a:r>
              <a:rPr lang="en-GB" sz="1600" dirty="0" smtClean="0"/>
              <a:t>DE-SC0007879</a:t>
            </a:r>
            <a:endParaRPr kumimoji="0" lang="en-GB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762000" y="2743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0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Diagnostics: Langmuir Probe vs. OES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5486400"/>
            <a:ext cx="7924800" cy="762000"/>
          </a:xfrm>
        </p:spPr>
        <p:txBody>
          <a:bodyPr/>
          <a:lstStyle/>
          <a:p>
            <a:r>
              <a:rPr lang="en-US" sz="1600" dirty="0" smtClean="0"/>
              <a:t>Electron temperature and election density trends using Langmuir Probe and Optical Emission Spectroscopy measurements.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46384"/>
            <a:ext cx="8561138" cy="4240016"/>
          </a:xfrm>
          <a:prstGeom prst="rect">
            <a:avLst/>
          </a:prstGeom>
        </p:spPr>
      </p:pic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646"/>
            <a:ext cx="8763000" cy="670561"/>
          </a:xfrm>
        </p:spPr>
        <p:txBody>
          <a:bodyPr>
            <a:normAutofit/>
          </a:bodyPr>
          <a:lstStyle/>
          <a:p>
            <a:r>
              <a:rPr lang="en-US" dirty="0" smtClean="0"/>
              <a:t>Diagnostics: Optical Emission Spectroscopy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87623"/>
            <a:ext cx="7772400" cy="24275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038600" y="6477000"/>
            <a:ext cx="984019" cy="365125"/>
          </a:xfrm>
          <a:prstGeom prst="rect">
            <a:avLst/>
          </a:prstGeom>
        </p:spPr>
        <p:txBody>
          <a:bodyPr/>
          <a:lstStyle/>
          <a:p>
            <a:fld id="{A0E61606-255D-4543-8F47-634E48CB09B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14403" y="1173706"/>
            <a:ext cx="7572214" cy="1751183"/>
            <a:chOff x="914403" y="3983573"/>
            <a:chExt cx="7572214" cy="1916093"/>
          </a:xfrm>
        </p:grpSpPr>
        <p:sp>
          <p:nvSpPr>
            <p:cNvPr id="3" name="Left Brace 2"/>
            <p:cNvSpPr/>
            <p:nvPr/>
          </p:nvSpPr>
          <p:spPr>
            <a:xfrm rot="16200000" flipH="1">
              <a:off x="1866903" y="3725864"/>
              <a:ext cx="304799" cy="2209800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4357690"/>
              <a:ext cx="2133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F.O. Viewing Holes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24768" y="4983164"/>
              <a:ext cx="133032" cy="60959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62475" y="5530334"/>
              <a:ext cx="2133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Fiber Optic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315200" y="4290477"/>
              <a:ext cx="209232" cy="50375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53014" y="3983573"/>
              <a:ext cx="2133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Spectrometer Slit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17823" y="3352800"/>
            <a:ext cx="5355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Experimental setup for collection of spectral data in the radial direction.</a:t>
            </a:r>
            <a:endParaRPr lang="en-US" sz="1400" dirty="0"/>
          </a:p>
        </p:txBody>
      </p:sp>
      <p:pic>
        <p:nvPicPr>
          <p:cNvPr id="31" name="Picture 4" descr="identifier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5007" y="6172200"/>
            <a:ext cx="811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sto MT" panose="02040603050505030304" pitchFamily="18" charset="0"/>
              </a:rPr>
              <a:t>Intensity profile of each line with respect to radial position at 30 </a:t>
            </a:r>
            <a:r>
              <a:rPr lang="en-US" sz="1200" dirty="0" err="1" smtClean="0">
                <a:latin typeface="Calisto MT" panose="02040603050505030304" pitchFamily="18" charset="0"/>
              </a:rPr>
              <a:t>mTorr</a:t>
            </a:r>
            <a:r>
              <a:rPr lang="en-US" sz="1200" dirty="0">
                <a:latin typeface="Calisto MT" panose="02040603050505030304" pitchFamily="18" charset="0"/>
              </a:rPr>
              <a:t> </a:t>
            </a:r>
            <a:r>
              <a:rPr lang="en-US" sz="1200" dirty="0" smtClean="0">
                <a:latin typeface="Calisto MT" panose="02040603050505030304" pitchFamily="18" charset="0"/>
              </a:rPr>
              <a:t>pressure, 50 W </a:t>
            </a:r>
            <a:r>
              <a:rPr lang="en-US" sz="1200" dirty="0" err="1" smtClean="0">
                <a:latin typeface="Calisto MT" panose="02040603050505030304" pitchFamily="18" charset="0"/>
              </a:rPr>
              <a:t>rf</a:t>
            </a:r>
            <a:r>
              <a:rPr lang="en-US" sz="1200" dirty="0" smtClean="0">
                <a:latin typeface="Calisto MT" panose="02040603050505030304" pitchFamily="18" charset="0"/>
              </a:rPr>
              <a:t> power, and no positive DC bias.</a:t>
            </a:r>
            <a:endParaRPr lang="en-US" sz="1200" dirty="0">
              <a:latin typeface="Calisto MT" panose="0204060305050503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83" y="3733800"/>
            <a:ext cx="60650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543800" cy="670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Diagnostics: Optical Emission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866971"/>
            <a:ext cx="7635240" cy="639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listo MT" panose="02040603050505030304" pitchFamily="18" charset="0"/>
              </a:rPr>
              <a:t>Work by </a:t>
            </a:r>
            <a:r>
              <a:rPr lang="en-US" dirty="0" err="1" smtClean="0">
                <a:latin typeface="Calisto MT" panose="02040603050505030304" pitchFamily="18" charset="0"/>
              </a:rPr>
              <a:t>Boffard</a:t>
            </a:r>
            <a:r>
              <a:rPr lang="en-US" dirty="0" smtClean="0">
                <a:latin typeface="Calisto MT" panose="02040603050505030304" pitchFamily="18" charset="0"/>
              </a:rPr>
              <a:t> </a:t>
            </a:r>
            <a:r>
              <a:rPr lang="en-US" i="1" dirty="0" smtClean="0">
                <a:latin typeface="Calisto MT" panose="02040603050505030304" pitchFamily="18" charset="0"/>
              </a:rPr>
              <a:t>et al. </a:t>
            </a:r>
            <a:r>
              <a:rPr lang="en-US" dirty="0" smtClean="0">
                <a:latin typeface="Calisto MT" panose="02040603050505030304" pitchFamily="18" charset="0"/>
              </a:rPr>
              <a:t>opens the door to an interesting diagnostic alternative using the kinetic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0493" y="5651982"/>
                <a:ext cx="7752514" cy="45731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Calisto MT" panose="02040603050505030304" pitchFamily="18" charset="0"/>
                  </a:rPr>
                  <a:t>Ar</a:t>
                </a:r>
                <a:r>
                  <a:rPr lang="en-US" dirty="0" smtClean="0">
                    <a:latin typeface="Calisto MT" panose="0204060305050503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420.1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419.8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  <a:latin typeface="Calisto MT" panose="02040603050505030304" pitchFamily="18" charset="0"/>
                  </a:rPr>
                  <a:t>Ar</a:t>
                </a:r>
                <a:r>
                  <a:rPr lang="en-US" dirty="0" smtClean="0">
                    <a:latin typeface="Calisto MT" panose="02040603050505030304" pitchFamily="18" charset="0"/>
                  </a:rPr>
                  <a:t>/</a:t>
                </a:r>
                <a:r>
                  <a:rPr lang="en-US" dirty="0" smtClean="0">
                    <a:solidFill>
                      <a:srgbClr val="35D15A"/>
                    </a:solidFill>
                    <a:latin typeface="Calisto MT" panose="02040603050505030304" pitchFamily="18" charset="0"/>
                  </a:rPr>
                  <a:t>Cl</a:t>
                </a:r>
                <a:r>
                  <a:rPr lang="en-US" baseline="-25000" dirty="0" smtClean="0">
                    <a:solidFill>
                      <a:srgbClr val="35D15A"/>
                    </a:solidFill>
                    <a:latin typeface="Calisto MT" panose="02040603050505030304" pitchFamily="18" charset="0"/>
                  </a:rPr>
                  <a:t>2</a:t>
                </a:r>
                <a:r>
                  <a:rPr lang="en-US" dirty="0" smtClean="0">
                    <a:latin typeface="Calisto MT" panose="0204060305050503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420.1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419.8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0493" y="5651982"/>
                <a:ext cx="7752514" cy="457312"/>
              </a:xfrm>
              <a:blipFill rotWithShape="0">
                <a:blip r:embed="rId2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4038600" y="6477000"/>
            <a:ext cx="984019" cy="365125"/>
          </a:xfrm>
          <a:prstGeom prst="rect">
            <a:avLst/>
          </a:prstGeom>
        </p:spPr>
        <p:txBody>
          <a:bodyPr/>
          <a:lstStyle/>
          <a:p>
            <a:fld id="{A0E61606-255D-4543-8F47-634E48CB09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68515"/>
            <a:ext cx="3470910" cy="56563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769081"/>
              </p:ext>
            </p:extLst>
          </p:nvPr>
        </p:nvGraphicFramePr>
        <p:xfrm>
          <a:off x="4690879" y="3474919"/>
          <a:ext cx="374024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285095"/>
              </p:ext>
            </p:extLst>
          </p:nvPr>
        </p:nvGraphicFramePr>
        <p:xfrm>
          <a:off x="418990" y="3474920"/>
          <a:ext cx="387625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7" y="1674349"/>
            <a:ext cx="2441448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74348"/>
            <a:ext cx="2438400" cy="175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46469" y="1444823"/>
            <a:ext cx="1182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Argon Plasma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3559" y="1444823"/>
            <a:ext cx="1867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Argon/Chlorine Plasma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6230779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J. B. </a:t>
            </a:r>
            <a:r>
              <a:rPr lang="en-US" sz="1000" dirty="0" err="1" smtClean="0"/>
              <a:t>Boffard</a:t>
            </a:r>
            <a:r>
              <a:rPr lang="en-US" sz="1000" dirty="0" smtClean="0"/>
              <a:t> </a:t>
            </a:r>
            <a:r>
              <a:rPr lang="en-US" sz="1000" i="1" dirty="0" smtClean="0"/>
              <a:t>et al</a:t>
            </a:r>
            <a:r>
              <a:rPr lang="en-US" sz="1000" dirty="0" smtClean="0"/>
              <a:t>., J</a:t>
            </a:r>
            <a:r>
              <a:rPr lang="en-US" sz="1000" dirty="0"/>
              <a:t>. </a:t>
            </a:r>
            <a:r>
              <a:rPr lang="en-US" sz="1000" dirty="0" smtClean="0"/>
              <a:t>Phys. D: Appl</a:t>
            </a:r>
            <a:r>
              <a:rPr lang="en-US" sz="1000" dirty="0"/>
              <a:t>. Phys. </a:t>
            </a:r>
            <a:r>
              <a:rPr lang="en-US" sz="1000" b="1" dirty="0" smtClean="0"/>
              <a:t>45</a:t>
            </a:r>
            <a:r>
              <a:rPr lang="en-US" sz="1000" dirty="0" smtClean="0"/>
              <a:t>,</a:t>
            </a:r>
            <a:r>
              <a:rPr lang="en-US" sz="1000" b="1" dirty="0" smtClean="0"/>
              <a:t> </a:t>
            </a:r>
            <a:r>
              <a:rPr lang="en-US" sz="1000" dirty="0" smtClean="0"/>
              <a:t>045201 (2012).</a:t>
            </a:r>
            <a:endParaRPr lang="en-US" sz="1000" dirty="0"/>
          </a:p>
        </p:txBody>
      </p:sp>
      <p:pic>
        <p:nvPicPr>
          <p:cNvPr id="17" name="Picture 4" descr="identifier.g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914400"/>
          </a:xfrm>
        </p:spPr>
        <p:txBody>
          <a:bodyPr/>
          <a:lstStyle/>
          <a:p>
            <a:r>
              <a:rPr lang="en-US" altLang="en-US" sz="3200" dirty="0" smtClean="0"/>
              <a:t>Superconducting Radio Frequency Cavity </a:t>
            </a:r>
          </a:p>
        </p:txBody>
      </p:sp>
      <p:pic>
        <p:nvPicPr>
          <p:cNvPr id="6147" name="Picture 2" descr="http://www.symmetrymagazine.org/symmetry/sites/default/files/breaking/wp-content/uploads/2010/01/SCRF-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7432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27" y="3716248"/>
            <a:ext cx="3332173" cy="19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identifier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4" y="6461126"/>
            <a:ext cx="600075" cy="3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4" y="3733800"/>
            <a:ext cx="929411" cy="1693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971" y="3733801"/>
            <a:ext cx="969644" cy="1693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914400"/>
            <a:ext cx="2362200" cy="1933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43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Elliptical SRF cavity made of Niobium,</a:t>
            </a:r>
          </a:p>
          <a:p>
            <a:r>
              <a:rPr lang="en-US" altLang="en-US" sz="1400" kern="0" dirty="0" smtClean="0">
                <a:latin typeface="Calibri" panose="020F0502020204030204" pitchFamily="34" charset="0"/>
              </a:rPr>
              <a:t>Superconducting material at 9.2K 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45332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BCP and EP of the cavity with </a:t>
            </a:r>
          </a:p>
          <a:p>
            <a:r>
              <a:rPr lang="en-US" altLang="en-US" sz="1400" kern="0" dirty="0" smtClean="0">
                <a:latin typeface="Calibri" panose="020F0502020204030204" pitchFamily="34" charset="0"/>
              </a:rPr>
              <a:t>The help of HF and other acids 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816423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Complex </a:t>
            </a:r>
            <a:r>
              <a:rPr lang="en-US" altLang="en-US" sz="1400" kern="0" dirty="0" smtClean="0">
                <a:latin typeface="Calibri" panose="020F0502020204030204" pitchFamily="34" charset="0"/>
              </a:rPr>
              <a:t>shaped crabbing cavity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0" y="914402"/>
            <a:ext cx="1955800" cy="17202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2743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9 cell Elliptical SRF cavities are 1m long and 1.5 GHz has approx. 15 cm diameter 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60504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Q</a:t>
            </a:r>
            <a:r>
              <a:rPr lang="en-US" sz="1400" baseline="-25000" dirty="0" smtClean="0">
                <a:latin typeface="Calibri" panose="020F0502020204030204" pitchFamily="34" charset="0"/>
              </a:rPr>
              <a:t>0</a:t>
            </a:r>
            <a:r>
              <a:rPr lang="en-US" sz="1400" dirty="0" smtClean="0">
                <a:latin typeface="Calibri" panose="020F0502020204030204" pitchFamily="34" charset="0"/>
              </a:rPr>
              <a:t> Versus </a:t>
            </a:r>
            <a:r>
              <a:rPr lang="en-US" sz="1400" dirty="0" err="1" smtClean="0">
                <a:latin typeface="Calibri" panose="020F0502020204030204" pitchFamily="34" charset="0"/>
              </a:rPr>
              <a:t>E</a:t>
            </a:r>
            <a:r>
              <a:rPr lang="en-US" sz="1400" baseline="-25000" dirty="0" err="1" smtClean="0">
                <a:latin typeface="Calibri" panose="020F0502020204030204" pitchFamily="34" charset="0"/>
              </a:rPr>
              <a:t>acc</a:t>
            </a:r>
            <a:r>
              <a:rPr lang="en-US" sz="1400" dirty="0" smtClean="0">
                <a:latin typeface="Calibri" panose="020F0502020204030204" pitchFamily="34" charset="0"/>
              </a:rPr>
              <a:t> Graphs for SRF Cavity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479431"/>
            <a:ext cx="325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Experimental Set-up for Plasma Etching of Single Cell SRF Cavity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3733801"/>
            <a:ext cx="3253710" cy="16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Motivation and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u="sng" kern="0" dirty="0" smtClean="0">
                <a:latin typeface="Calibri" panose="020F0502020204030204" pitchFamily="34" charset="0"/>
              </a:rPr>
              <a:t>Motivation</a:t>
            </a:r>
            <a:endParaRPr lang="en-US" altLang="en-US" u="sng" kern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300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400" b="1" u="sng" kern="0" dirty="0" smtClean="0">
                <a:latin typeface="Calibri" panose="020F0502020204030204" pitchFamily="34" charset="0"/>
              </a:rPr>
              <a:t>Low cost </a:t>
            </a:r>
            <a:r>
              <a:rPr lang="en-US" altLang="en-US" sz="1400" kern="0" dirty="0" smtClean="0">
                <a:latin typeface="Calibri" panose="020F0502020204030204" pitchFamily="34" charset="0"/>
              </a:rPr>
              <a:t>in both setup and operation</a:t>
            </a:r>
          </a:p>
          <a:p>
            <a:pPr marL="0" indent="0" eaLnBrk="1" hangingPunct="1">
              <a:buFontTx/>
              <a:buNone/>
            </a:pPr>
            <a:endParaRPr lang="en-US" altLang="en-US" sz="1400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400" kern="0" dirty="0" smtClean="0">
                <a:latin typeface="Calibri" panose="020F0502020204030204" pitchFamily="34" charset="0"/>
              </a:rPr>
              <a:t>No wet chemistry (specially </a:t>
            </a:r>
            <a:r>
              <a:rPr lang="en-US" altLang="en-US" sz="1400" b="1" u="sng" kern="0" dirty="0" smtClean="0">
                <a:latin typeface="Calibri" panose="020F0502020204030204" pitchFamily="34" charset="0"/>
              </a:rPr>
              <a:t>no HF</a:t>
            </a:r>
            <a:r>
              <a:rPr lang="en-US" altLang="en-US" sz="1400" kern="0" dirty="0" smtClean="0">
                <a:latin typeface="Calibri" panose="020F0502020204030204" pitchFamily="34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US" altLang="en-US" sz="1400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400" kern="0" dirty="0" smtClean="0">
                <a:latin typeface="Calibri" panose="020F0502020204030204" pitchFamily="34" charset="0"/>
              </a:rPr>
              <a:t>Environment and  people friendly</a:t>
            </a:r>
          </a:p>
          <a:p>
            <a:pPr eaLnBrk="1" hangingPunct="1">
              <a:buFontTx/>
              <a:buNone/>
            </a:pPr>
            <a:r>
              <a:rPr lang="en-US" altLang="en-US" sz="1400" kern="0" dirty="0" smtClean="0">
                <a:latin typeface="Calibri" panose="020F0502020204030204" pitchFamily="34" charset="0"/>
              </a:rPr>
              <a:t>        (compare to wet etching process)</a:t>
            </a:r>
          </a:p>
          <a:p>
            <a:pPr eaLnBrk="1" hangingPunct="1">
              <a:buFontTx/>
              <a:buNone/>
            </a:pPr>
            <a:endParaRPr lang="en-US" altLang="en-US" sz="1400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400" b="1" u="sng" kern="0" dirty="0" smtClean="0">
                <a:latin typeface="Calibri" panose="020F0502020204030204" pitchFamily="34" charset="0"/>
              </a:rPr>
              <a:t>Full control on the final surface </a:t>
            </a:r>
            <a:r>
              <a:rPr lang="en-US" altLang="en-US" sz="1400" kern="0" dirty="0" smtClean="0">
                <a:latin typeface="Calibri" panose="020F0502020204030204" pitchFamily="34" charset="0"/>
              </a:rPr>
              <a:t>(A variety of surfaces can be intentionally created through plasma processing, such as pure niobium pent oxide, doping of any material or thin films like superconducting niobium nitride…)</a:t>
            </a:r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64611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76800" y="8382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US" altLang="en-US" sz="600" kern="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u="sng" kern="0" dirty="0" smtClean="0">
                <a:latin typeface="Calibri" panose="020F0502020204030204" pitchFamily="34" charset="0"/>
              </a:rPr>
              <a:t>Challenges</a:t>
            </a:r>
          </a:p>
          <a:p>
            <a:pPr marL="0" indent="0" eaLnBrk="1" hangingPunct="1">
              <a:buNone/>
            </a:pPr>
            <a:endParaRPr lang="en-US" altLang="en-US" sz="10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FF0000"/>
                </a:solidFill>
                <a:latin typeface="Candara" panose="020E0502030303020204" pitchFamily="34" charset="0"/>
              </a:rPr>
              <a:t>Etching of </a:t>
            </a:r>
            <a:r>
              <a:rPr lang="en-US" altLang="en-US" sz="1300" b="1" u="sng" kern="0" dirty="0" smtClean="0">
                <a:solidFill>
                  <a:srgbClr val="FF0000"/>
                </a:solidFill>
                <a:latin typeface="Candara" panose="020E0502030303020204" pitchFamily="34" charset="0"/>
              </a:rPr>
              <a:t>inner surface </a:t>
            </a:r>
            <a:r>
              <a:rPr lang="en-US" altLang="en-US" sz="1300" kern="0" dirty="0" smtClean="0">
                <a:solidFill>
                  <a:srgbClr val="FF0000"/>
                </a:solidFill>
                <a:latin typeface="Candara" panose="020E0502030303020204" pitchFamily="34" charset="0"/>
              </a:rPr>
              <a:t>of a three dimensional object</a:t>
            </a:r>
          </a:p>
          <a:p>
            <a:pPr marL="0" indent="0" eaLnBrk="1" hangingPunct="1">
              <a:buNone/>
            </a:pPr>
            <a:endParaRPr lang="en-US" altLang="en-US" sz="600" kern="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Removal of </a:t>
            </a:r>
            <a:r>
              <a:rPr lang="en-US" altLang="en-US" sz="1300" b="1" u="sng" kern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10-150 microns </a:t>
            </a:r>
            <a:r>
              <a:rPr lang="en-US" altLang="en-US" sz="1300" kern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of material from large surface area</a:t>
            </a:r>
          </a:p>
          <a:p>
            <a:pPr marL="0" indent="0" eaLnBrk="1" hangingPunct="1">
              <a:buNone/>
            </a:pPr>
            <a:endParaRPr lang="en-US" altLang="en-US" sz="6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A27B00"/>
                </a:solidFill>
                <a:latin typeface="Candara" panose="020E0502030303020204" pitchFamily="34" charset="0"/>
              </a:rPr>
              <a:t>Transportation of the removed material outside of the vacuum system</a:t>
            </a:r>
          </a:p>
          <a:p>
            <a:pPr marL="0" indent="0" eaLnBrk="1" hangingPunct="1">
              <a:buNone/>
            </a:pPr>
            <a:endParaRPr lang="en-US" altLang="en-US" sz="6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Uniform plasma surface interaction on inner surface of a long cylindrical object with constant or </a:t>
            </a:r>
            <a:r>
              <a:rPr lang="en-US" altLang="en-US" sz="1300" b="1" u="sng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varying diameter</a:t>
            </a:r>
            <a:endParaRPr lang="en-US" altLang="en-US" sz="1000" b="1" u="sng" kern="0" dirty="0" smtClean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endParaRPr lang="en-US" altLang="en-US" sz="6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Characterization and modeling of the coaxial plasma, specifically the </a:t>
            </a:r>
            <a:r>
              <a:rPr lang="en-US" altLang="en-US" sz="1300" b="1" u="sng" kern="0" dirty="0" smtClean="0">
                <a:solidFill>
                  <a:srgbClr val="0070C0"/>
                </a:solidFill>
                <a:latin typeface="Candara" panose="020E0502030303020204" pitchFamily="34" charset="0"/>
              </a:rPr>
              <a:t>electronegative coaxial plasma</a:t>
            </a:r>
          </a:p>
          <a:p>
            <a:pPr marL="0" indent="0" eaLnBrk="1" hangingPunct="1">
              <a:buNone/>
            </a:pPr>
            <a:endParaRPr lang="en-US" altLang="en-US" sz="600" u="sng" kern="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solidFill>
                  <a:srgbClr val="C00000"/>
                </a:solidFill>
                <a:latin typeface="Candara" panose="020E0502030303020204" pitchFamily="34" charset="0"/>
              </a:rPr>
              <a:t>Establish correlation between process parameters and observables</a:t>
            </a:r>
          </a:p>
          <a:p>
            <a:pPr marL="0" indent="0" eaLnBrk="1" hangingPunct="1">
              <a:buNone/>
            </a:pPr>
            <a:endParaRPr lang="en-US" altLang="en-US" sz="600" kern="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300" kern="0" dirty="0" smtClean="0">
                <a:latin typeface="Candara" panose="020E0502030303020204" pitchFamily="34" charset="0"/>
              </a:rPr>
              <a:t>Increasing the etching rate and reducing the surface roughness</a:t>
            </a:r>
            <a:endParaRPr lang="en-US" altLang="en-US" sz="6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lvl="0"/>
            <a:r>
              <a:rPr lang="en-US" altLang="en-US" sz="3200" kern="1200" dirty="0">
                <a:solidFill>
                  <a:sysClr val="windowText" lastClr="000000"/>
                </a:solidFill>
                <a:latin typeface="Calibri"/>
              </a:rPr>
              <a:t>Etching Mechanism of Niobium in </a:t>
            </a:r>
            <a:r>
              <a:rPr lang="en-US" altLang="en-US" sz="3200" kern="1200" dirty="0" err="1">
                <a:solidFill>
                  <a:sysClr val="windowText" lastClr="000000"/>
                </a:solidFill>
                <a:latin typeface="Calibri"/>
              </a:rPr>
              <a:t>Ar</a:t>
            </a:r>
            <a:r>
              <a:rPr lang="en-US" altLang="en-US" sz="3200" kern="1200" dirty="0">
                <a:solidFill>
                  <a:sysClr val="windowText" lastClr="000000"/>
                </a:solidFill>
                <a:latin typeface="Calibri"/>
              </a:rPr>
              <a:t>/Cl</a:t>
            </a:r>
            <a:r>
              <a:rPr lang="en-US" altLang="en-US" sz="3200" kern="1200" baseline="-25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altLang="en-US" sz="3200" kern="1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3200" kern="1200" dirty="0" smtClean="0">
                <a:solidFill>
                  <a:sysClr val="windowText" lastClr="000000"/>
                </a:solidFill>
                <a:latin typeface="Calibri"/>
              </a:rPr>
              <a:t>Plasma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237" y="3703320"/>
            <a:ext cx="2905963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79320"/>
            <a:ext cx="2905963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3" y="2655570"/>
            <a:ext cx="2537917" cy="1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" y="6213062"/>
            <a:ext cx="29499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</a:t>
            </a:r>
            <a:r>
              <a:rPr lang="en-US" sz="1000" dirty="0" smtClean="0"/>
              <a:t>. </a:t>
            </a:r>
            <a:r>
              <a:rPr lang="en-US" sz="1000" dirty="0" err="1" smtClean="0"/>
              <a:t>Upadhyay</a:t>
            </a:r>
            <a:r>
              <a:rPr lang="en-US" sz="1000" dirty="0" smtClean="0"/>
              <a:t> </a:t>
            </a:r>
            <a:r>
              <a:rPr lang="en-US" sz="1000" i="1" dirty="0" smtClean="0"/>
              <a:t>et al</a:t>
            </a:r>
            <a:r>
              <a:rPr lang="en-US" sz="1000" dirty="0" smtClean="0"/>
              <a:t>., J</a:t>
            </a:r>
            <a:r>
              <a:rPr lang="en-US" sz="1000" dirty="0"/>
              <a:t>. Appl. Phys. </a:t>
            </a:r>
            <a:r>
              <a:rPr lang="en-US" sz="1000" b="1" dirty="0" smtClean="0"/>
              <a:t>117</a:t>
            </a:r>
            <a:r>
              <a:rPr lang="en-US" sz="1000" dirty="0" smtClean="0"/>
              <a:t>, 113301 (2015).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76200" y="771435"/>
            <a:ext cx="9042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kern="0" dirty="0">
                <a:solidFill>
                  <a:srgbClr val="C00000"/>
                </a:solidFill>
                <a:latin typeface="Candara" panose="020E0502030303020204" pitchFamily="34" charset="0"/>
              </a:rPr>
              <a:t>Establish correlation between process parameters and observables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3293" y="5925117"/>
            <a:ext cx="271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as a Function of Gas and Etching Conditions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416623"/>
            <a:ext cx="286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as a Function of dc Bias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05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as a Function of </a:t>
            </a:r>
            <a:r>
              <a:rPr lang="en-US" sz="1400" dirty="0" err="1" smtClean="0">
                <a:latin typeface="Calibri" panose="020F0502020204030204" pitchFamily="34" charset="0"/>
              </a:rPr>
              <a:t>Nb</a:t>
            </a:r>
            <a:r>
              <a:rPr lang="en-US" sz="1400" dirty="0" smtClean="0">
                <a:latin typeface="Calibri" panose="020F0502020204030204" pitchFamily="34" charset="0"/>
              </a:rPr>
              <a:t> Temperature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24" y="1143000"/>
            <a:ext cx="2589276" cy="207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52800" y="3052465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kern="0" dirty="0" smtClean="0">
                <a:latin typeface="Calibri" panose="020F0502020204030204" pitchFamily="34" charset="0"/>
              </a:rPr>
              <a:t>Sheath Voltage in Coaxial Plasma with dc Bias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lvl="0"/>
            <a:r>
              <a:rPr lang="en-US" altLang="en-US" sz="3200" kern="1200" dirty="0" smtClean="0">
                <a:solidFill>
                  <a:sysClr val="windowText" lastClr="000000"/>
                </a:solidFill>
                <a:latin typeface="Calibri"/>
              </a:rPr>
              <a:t>Experimental Setup for Cylindrical </a:t>
            </a:r>
            <a:r>
              <a:rPr lang="en-US" altLang="en-US" sz="3200" kern="1200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lang="en-US" altLang="en-US" sz="3200" kern="1200" dirty="0" smtClean="0">
                <a:solidFill>
                  <a:sysClr val="windowText" lastClr="000000"/>
                </a:solidFill>
                <a:latin typeface="Calibri"/>
              </a:rPr>
              <a:t>avity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" y="6477001"/>
            <a:ext cx="600075" cy="3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6096000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Etching of inner surface of three dimensional </a:t>
            </a:r>
            <a:r>
              <a:rPr lang="en-US" altLang="en-US" sz="1600" b="1" kern="0" dirty="0" smtClean="0">
                <a:solidFill>
                  <a:srgbClr val="FF0000"/>
                </a:solidFill>
                <a:latin typeface="Candara" panose="020E0502030303020204" pitchFamily="34" charset="0"/>
              </a:rPr>
              <a:t>object (dc bias)</a:t>
            </a:r>
            <a:endParaRPr lang="en-US" altLang="en-US" sz="1600" b="1" kern="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3505200"/>
            <a:ext cx="2971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300" kern="0" dirty="0" smtClean="0">
                <a:latin typeface="Calibri" panose="020F0502020204030204" pitchFamily="34" charset="0"/>
              </a:rPr>
              <a:t>Cylindrical Cavity with 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ring </a:t>
            </a:r>
            <a:r>
              <a:rPr lang="en-US" altLang="en-US" sz="1300" kern="0" dirty="0">
                <a:latin typeface="Calibri" panose="020F0502020204030204" pitchFamily="34" charset="0"/>
              </a:rPr>
              <a:t>s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amples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, 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color </a:t>
            </a:r>
            <a:r>
              <a:rPr lang="en-US" altLang="en-US" sz="1300" kern="0" dirty="0">
                <a:latin typeface="Calibri" panose="020F0502020204030204" pitchFamily="34" charset="0"/>
              </a:rPr>
              <a:t>g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radient </a:t>
            </a:r>
            <a:r>
              <a:rPr lang="en-US" altLang="en-US" sz="1300" kern="0" dirty="0">
                <a:latin typeface="Calibri" panose="020F0502020204030204" pitchFamily="34" charset="0"/>
              </a:rPr>
              <a:t>s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hows </a:t>
            </a:r>
            <a:r>
              <a:rPr lang="en-US" altLang="en-US" sz="1300" kern="0" dirty="0">
                <a:latin typeface="Calibri" panose="020F0502020204030204" pitchFamily="34" charset="0"/>
              </a:rPr>
              <a:t>d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epletion 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of 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radicals 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at </a:t>
            </a:r>
            <a:r>
              <a:rPr lang="en-US" altLang="en-US" sz="1300" kern="0" dirty="0">
                <a:latin typeface="Calibri" panose="020F0502020204030204" pitchFamily="34" charset="0"/>
              </a:rPr>
              <a:t>f</a:t>
            </a:r>
            <a:r>
              <a:rPr lang="en-US" altLang="en-US" sz="1300" kern="0" dirty="0" smtClean="0">
                <a:latin typeface="Calibri" panose="020F0502020204030204" pitchFamily="34" charset="0"/>
              </a:rPr>
              <a:t>irst sample</a:t>
            </a:r>
            <a:endParaRPr lang="en-US" altLang="en-US" sz="1300" kern="0" dirty="0">
              <a:latin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912570"/>
            <a:ext cx="2756999" cy="26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2485" y="838200"/>
            <a:ext cx="3366515" cy="2721864"/>
            <a:chOff x="284478" y="990600"/>
            <a:chExt cx="5041030" cy="3592958"/>
          </a:xfrm>
        </p:grpSpPr>
        <p:pic>
          <p:nvPicPr>
            <p:cNvPr id="19" name="Picture 3" descr="C:\Users\physics\Desktop\pictures\DSC07875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78" y="990600"/>
              <a:ext cx="4790611" cy="35929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1940277" y="2853409"/>
              <a:ext cx="820087" cy="4219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156765" y="2966246"/>
              <a:ext cx="9183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937130" y="2929836"/>
              <a:ext cx="1448642" cy="85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RF Power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82508" y="3071547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Gas Flow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6200" y="3581400"/>
            <a:ext cx="3202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Experimental Set-up for Cylindrical Cavity 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104900"/>
            <a:ext cx="2476500" cy="1790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29400" y="2895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of </a:t>
            </a:r>
            <a:r>
              <a:rPr lang="en-US" sz="1400" dirty="0" err="1" smtClean="0">
                <a:latin typeface="Calibri" panose="020F0502020204030204" pitchFamily="34" charset="0"/>
              </a:rPr>
              <a:t>Nb</a:t>
            </a:r>
            <a:r>
              <a:rPr lang="en-US" sz="1400" dirty="0" smtClean="0">
                <a:latin typeface="Calibri" panose="020F0502020204030204" pitchFamily="34" charset="0"/>
              </a:rPr>
              <a:t> as a </a:t>
            </a:r>
            <a:r>
              <a:rPr lang="en-US" sz="1400" dirty="0" smtClean="0">
                <a:latin typeface="Calibri" panose="020F0502020204030204" pitchFamily="34" charset="0"/>
              </a:rPr>
              <a:t>function </a:t>
            </a:r>
            <a:r>
              <a:rPr lang="en-US" sz="1400" dirty="0" smtClean="0">
                <a:latin typeface="Calibri" panose="020F0502020204030204" pitchFamily="34" charset="0"/>
              </a:rPr>
              <a:t>of pressure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63057" cy="16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29400" y="5344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of </a:t>
            </a:r>
            <a:r>
              <a:rPr lang="en-US" sz="1400" dirty="0" err="1" smtClean="0">
                <a:latin typeface="Calibri" panose="020F0502020204030204" pitchFamily="34" charset="0"/>
              </a:rPr>
              <a:t>Nb</a:t>
            </a:r>
            <a:r>
              <a:rPr lang="en-US" sz="1400" dirty="0" smtClean="0">
                <a:latin typeface="Calibri" panose="020F0502020204030204" pitchFamily="34" charset="0"/>
              </a:rPr>
              <a:t> as a </a:t>
            </a:r>
            <a:r>
              <a:rPr lang="en-US" sz="1400" dirty="0" smtClean="0">
                <a:latin typeface="Calibri" panose="020F0502020204030204" pitchFamily="34" charset="0"/>
              </a:rPr>
              <a:t>function </a:t>
            </a:r>
            <a:r>
              <a:rPr lang="en-US" sz="1400" dirty="0" smtClean="0">
                <a:latin typeface="Calibri" panose="020F0502020204030204" pitchFamily="34" charset="0"/>
              </a:rPr>
              <a:t>of </a:t>
            </a:r>
            <a:r>
              <a:rPr lang="en-US" sz="1400" dirty="0" err="1" smtClean="0">
                <a:latin typeface="Calibri" panose="020F0502020204030204" pitchFamily="34" charset="0"/>
              </a:rPr>
              <a:t>rf</a:t>
            </a:r>
            <a:r>
              <a:rPr lang="en-US" sz="1400" dirty="0" smtClean="0">
                <a:latin typeface="Calibri" panose="020F0502020204030204" pitchFamily="34" charset="0"/>
              </a:rPr>
              <a:t> power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9779" y="5559623"/>
            <a:ext cx="16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kern="0" dirty="0" smtClean="0">
                <a:latin typeface="Calibri" panose="020F0502020204030204" pitchFamily="34" charset="0"/>
              </a:rPr>
              <a:t>Single cell SRF cavity</a:t>
            </a:r>
            <a:endParaRPr lang="en-US" altLang="en-US" sz="1400" kern="0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925979"/>
            <a:ext cx="388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</a:rPr>
              <a:t>J. </a:t>
            </a:r>
            <a:r>
              <a:rPr lang="en-US" sz="1000" dirty="0" err="1" smtClean="0">
                <a:latin typeface="Calibri" panose="020F0502020204030204" pitchFamily="34" charset="0"/>
              </a:rPr>
              <a:t>Upadhyay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</a:rPr>
              <a:t>et al.,</a:t>
            </a:r>
            <a:r>
              <a:rPr lang="en-US" sz="1000" dirty="0" smtClean="0">
                <a:latin typeface="Calibri" panose="020F0502020204030204" pitchFamily="34" charset="0"/>
              </a:rPr>
              <a:t> Phys</a:t>
            </a:r>
            <a:r>
              <a:rPr lang="en-US" sz="1000" dirty="0">
                <a:latin typeface="Calibri" panose="020F0502020204030204" pitchFamily="34" charset="0"/>
              </a:rPr>
              <a:t>. Rev. ST </a:t>
            </a:r>
            <a:r>
              <a:rPr lang="en-US" sz="1000" dirty="0" err="1">
                <a:latin typeface="Calibri" panose="020F0502020204030204" pitchFamily="34" charset="0"/>
              </a:rPr>
              <a:t>Accel</a:t>
            </a:r>
            <a:r>
              <a:rPr lang="en-US" sz="1000" dirty="0">
                <a:latin typeface="Calibri" panose="020F0502020204030204" pitchFamily="34" charset="0"/>
              </a:rPr>
              <a:t>. Beams. </a:t>
            </a:r>
            <a:r>
              <a:rPr lang="en-US" sz="1000" b="1" dirty="0">
                <a:latin typeface="Calibri" panose="020F0502020204030204" pitchFamily="34" charset="0"/>
              </a:rPr>
              <a:t>17</a:t>
            </a:r>
            <a:r>
              <a:rPr lang="en-US" sz="1000" dirty="0">
                <a:latin typeface="Calibri" panose="020F0502020204030204" pitchFamily="34" charset="0"/>
              </a:rPr>
              <a:t>, 122001(2014).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263834" y="4187634"/>
            <a:ext cx="1176401" cy="1573530"/>
          </a:xfrm>
          <a:prstGeom prst="rect">
            <a:avLst/>
          </a:prstGeom>
        </p:spPr>
      </p:pic>
      <p:pic>
        <p:nvPicPr>
          <p:cNvPr id="33" name="Picture 6" descr="C:\Users\physics\Dropbox\janardan phd thesis\research pictures_diagrams\27th march_60watt (28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57" y="4114809"/>
            <a:ext cx="1696843" cy="1267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physics\Desktop\pictures\DSC0775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114805"/>
            <a:ext cx="1676400" cy="1259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19891" y="5389602"/>
            <a:ext cx="312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kern="0" dirty="0" smtClean="0">
                <a:latin typeface="Calibri" panose="020F0502020204030204" pitchFamily="34" charset="0"/>
              </a:rPr>
              <a:t>Front View of Coaxial Electrode Set-up and Plasma in Cylindrical Cavity</a:t>
            </a:r>
            <a:r>
              <a:rPr lang="en-US" altLang="en-US" sz="1600" kern="0" dirty="0" smtClean="0">
                <a:latin typeface="Calibri" panose="020F0502020204030204" pitchFamily="34" charset="0"/>
              </a:rPr>
              <a:t> </a:t>
            </a:r>
            <a:endParaRPr lang="en-US" altLang="en-US" sz="1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Etch Rate Uniformity 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57" y="1752600"/>
            <a:ext cx="3155853" cy="243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081" y="4067216"/>
            <a:ext cx="23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Uniformity as a Function </a:t>
            </a:r>
            <a:r>
              <a:rPr lang="en-US" sz="1400" dirty="0" smtClean="0">
                <a:latin typeface="Calibri" panose="020F0502020204030204" pitchFamily="34" charset="0"/>
              </a:rPr>
              <a:t>of Pressure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56" y="6163728"/>
            <a:ext cx="3026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</a:t>
            </a:r>
            <a:r>
              <a:rPr lang="en-US" sz="1000" dirty="0" smtClean="0"/>
              <a:t>. </a:t>
            </a:r>
            <a:r>
              <a:rPr lang="en-US" sz="1000" dirty="0" err="1" smtClean="0"/>
              <a:t>Upadhyay</a:t>
            </a:r>
            <a:r>
              <a:rPr lang="en-US" sz="1000" dirty="0" smtClean="0"/>
              <a:t> </a:t>
            </a:r>
            <a:r>
              <a:rPr lang="en-US" sz="1000" i="1" dirty="0" smtClean="0"/>
              <a:t>et al</a:t>
            </a:r>
            <a:r>
              <a:rPr lang="en-US" sz="1000" dirty="0" smtClean="0"/>
              <a:t>., J</a:t>
            </a:r>
            <a:r>
              <a:rPr lang="en-US" sz="1000" dirty="0"/>
              <a:t>. Appl. Phys. </a:t>
            </a:r>
            <a:r>
              <a:rPr lang="en-US" sz="1000" b="1" dirty="0" smtClean="0"/>
              <a:t>117</a:t>
            </a:r>
            <a:r>
              <a:rPr lang="en-US" sz="1000" dirty="0" smtClean="0"/>
              <a:t>, 113301 (2015).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76201" y="808462"/>
            <a:ext cx="9087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kern="0" dirty="0">
                <a:solidFill>
                  <a:srgbClr val="8B2578"/>
                </a:solidFill>
                <a:latin typeface="Candara" panose="020E0502030303020204" pitchFamily="34" charset="0"/>
              </a:rPr>
              <a:t>Uniform plasma surface interaction on inner surface of a long cylindrical object </a:t>
            </a:r>
            <a:endParaRPr lang="en-US" altLang="en-US" b="1" kern="0" dirty="0" smtClean="0">
              <a:solidFill>
                <a:srgbClr val="8B2578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altLang="en-US" b="1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with </a:t>
            </a:r>
            <a:r>
              <a:rPr lang="en-US" altLang="en-US" b="1" kern="0" dirty="0">
                <a:solidFill>
                  <a:srgbClr val="8B2578"/>
                </a:solidFill>
                <a:latin typeface="Candara" panose="020E0502030303020204" pitchFamily="34" charset="0"/>
              </a:rPr>
              <a:t>constant or varying </a:t>
            </a:r>
            <a:r>
              <a:rPr lang="en-US" altLang="en-US" b="1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diameter</a:t>
            </a:r>
            <a:endParaRPr lang="en-US" altLang="en-US" sz="1100" b="1" kern="0" dirty="0">
              <a:latin typeface="Candara" panose="020E0502030303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138" y="1577455"/>
            <a:ext cx="2128340" cy="20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107" y="1930359"/>
            <a:ext cx="2876810" cy="208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30097" y="4048780"/>
            <a:ext cx="311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Uniformity as Function of Diameter of Electrode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946" y="3610626"/>
            <a:ext cx="3048853" cy="21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59744" y="5802190"/>
            <a:ext cx="277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Etch Rate Uniformity as a Function of Chlorine Concentration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r>
              <a:rPr lang="en-US" sz="3200" dirty="0"/>
              <a:t>Self-Bias Dependence on Geometry of Electrode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" y="6477001"/>
            <a:ext cx="600075" cy="3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71620" y="2667000"/>
            <a:ext cx="296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Self-Bias as a Function of 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Pressure with Different Surface Area Electrode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5253335"/>
            <a:ext cx="292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Self-Bias as </a:t>
            </a:r>
            <a:r>
              <a:rPr lang="en-US" sz="1200" dirty="0" smtClean="0">
                <a:latin typeface="Calibri" panose="020F0502020204030204" pitchFamily="34" charset="0"/>
              </a:rPr>
              <a:t>a Function </a:t>
            </a:r>
            <a:r>
              <a:rPr lang="en-US" sz="1200" dirty="0" smtClean="0">
                <a:latin typeface="Calibri" panose="020F0502020204030204" pitchFamily="34" charset="0"/>
              </a:rPr>
              <a:t>of Pressure with Different Surface Area Electrode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4922" y="5181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Different Surface Area Electrode 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29" y="838200"/>
            <a:ext cx="2854411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914402"/>
            <a:ext cx="2431655" cy="1777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2" y="3429000"/>
            <a:ext cx="2291715" cy="1777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885" y="914400"/>
            <a:ext cx="2291715" cy="17773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24201" y="2667000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Self-Bias as Function of Power with Different Surface Area Electrode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31" y="3409632"/>
            <a:ext cx="2341658" cy="18160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2799" y="5253335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Etch rate variation as </a:t>
            </a:r>
            <a:r>
              <a:rPr lang="en-US" sz="1200" dirty="0" smtClean="0">
                <a:latin typeface="Calibri" panose="020F0502020204030204" pitchFamily="34" charset="0"/>
              </a:rPr>
              <a:t>a Function </a:t>
            </a:r>
            <a:r>
              <a:rPr lang="en-US" sz="1200" dirty="0" smtClean="0">
                <a:latin typeface="Calibri" panose="020F0502020204030204" pitchFamily="34" charset="0"/>
              </a:rPr>
              <a:t>of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 Different Surface Area Electrode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593" y="5791200"/>
            <a:ext cx="309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Reversal of Asymmetry with Disk Loaded Electrode</a:t>
            </a: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5514" y="6078379"/>
            <a:ext cx="3730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</a:rPr>
              <a:t>J</a:t>
            </a:r>
            <a:r>
              <a:rPr lang="en-US" sz="1000" dirty="0" smtClean="0">
                <a:latin typeface="Calibri" panose="020F0502020204030204" pitchFamily="34" charset="0"/>
              </a:rPr>
              <a:t>. Upadhyay </a:t>
            </a:r>
            <a:r>
              <a:rPr lang="en-US" sz="1000" i="1" dirty="0" smtClean="0">
                <a:latin typeface="Calibri" panose="020F0502020204030204" pitchFamily="34" charset="0"/>
              </a:rPr>
              <a:t>et al.,</a:t>
            </a:r>
            <a:r>
              <a:rPr lang="en-US" sz="1000" dirty="0" smtClean="0">
                <a:latin typeface="Calibri" panose="020F0502020204030204" pitchFamily="34" charset="0"/>
              </a:rPr>
              <a:t> J. Vac. Sci. Technol. </a:t>
            </a:r>
            <a:r>
              <a:rPr lang="en-US" sz="1000" b="1" dirty="0" smtClean="0">
                <a:latin typeface="Calibri" panose="020F0502020204030204" pitchFamily="34" charset="0"/>
              </a:rPr>
              <a:t>A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b="1" dirty="0" smtClean="0">
                <a:latin typeface="Calibri" panose="020F0502020204030204" pitchFamily="34" charset="0"/>
              </a:rPr>
              <a:t>33</a:t>
            </a:r>
            <a:r>
              <a:rPr lang="en-US" sz="1000" dirty="0" smtClean="0">
                <a:latin typeface="Calibri" panose="020F0502020204030204" pitchFamily="34" charset="0"/>
              </a:rPr>
              <a:t>, 061309 (2015)</a:t>
            </a:r>
            <a:r>
              <a:rPr lang="en-US" sz="1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1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ysClr val="windowText" lastClr="000000"/>
                </a:solidFill>
                <a:latin typeface="Calibri"/>
              </a:rPr>
              <a:t>Single Cell Pill Box Cavity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2" y="6459283"/>
            <a:ext cx="613410" cy="3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7620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kern="0" dirty="0">
                <a:solidFill>
                  <a:srgbClr val="8B2578"/>
                </a:solidFill>
                <a:latin typeface="Candara" panose="020E0502030303020204" pitchFamily="34" charset="0"/>
              </a:rPr>
              <a:t>Uniform plasma surface interaction on inner surface of a long cylindrical object </a:t>
            </a:r>
            <a:r>
              <a:rPr lang="en-US" altLang="en-US" sz="1600" b="1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with </a:t>
            </a:r>
            <a:r>
              <a:rPr lang="en-US" altLang="en-US" sz="1600" b="1" kern="0" dirty="0">
                <a:solidFill>
                  <a:srgbClr val="8B2578"/>
                </a:solidFill>
                <a:latin typeface="Candara" panose="020E0502030303020204" pitchFamily="34" charset="0"/>
              </a:rPr>
              <a:t>constant or varying </a:t>
            </a:r>
            <a:r>
              <a:rPr lang="en-US" altLang="en-US" sz="1600" b="1" kern="0" dirty="0" smtClean="0">
                <a:solidFill>
                  <a:srgbClr val="8B2578"/>
                </a:solidFill>
                <a:latin typeface="Candara" panose="020E0502030303020204" pitchFamily="34" charset="0"/>
              </a:rPr>
              <a:t>diameter</a:t>
            </a:r>
            <a:endParaRPr lang="en-US" altLang="en-US" sz="1600" b="1" kern="0" dirty="0">
              <a:latin typeface="Candara" panose="020E0502030303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10117" y="1587516"/>
            <a:ext cx="1593367" cy="1175201"/>
          </a:xfrm>
          <a:prstGeom prst="rect">
            <a:avLst/>
          </a:prstGeom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34219" y="3657600"/>
            <a:ext cx="2409843" cy="884316"/>
            <a:chOff x="1668784" y="2312034"/>
            <a:chExt cx="2342937" cy="859763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3273939" y="2312034"/>
              <a:ext cx="737782" cy="859763"/>
              <a:chOff x="2994159" y="1423668"/>
              <a:chExt cx="3377529" cy="383058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94159" y="1423668"/>
                <a:ext cx="3377529" cy="3830584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4317997" y="4635505"/>
                <a:ext cx="2002258" cy="58226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8784" y="2312034"/>
              <a:ext cx="1497785" cy="859188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901190"/>
            <a:ext cx="1703070" cy="35090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6" y="4572000"/>
            <a:ext cx="2394214" cy="11456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872" y="2286000"/>
            <a:ext cx="4655128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9" y="1371600"/>
            <a:ext cx="1176401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5715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Niobium ring samples with plasma inside pill box cavity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71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Single cell cavity with pill box cavity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4800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Schematic of Single cell cavity plasma processing experimental setup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5410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Complex plasma asymmetry configuration for pill box cavity plasma processing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ysClr val="windowText" lastClr="000000"/>
                </a:solidFill>
                <a:latin typeface="Calibri"/>
              </a:rPr>
              <a:t>Single Cell SRF Cavity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9C1B5-FAF4-46BF-BE41-7CB4CF125C0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684" y="6477000"/>
            <a:ext cx="620150" cy="35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3581400"/>
            <a:ext cx="613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Experimental Set-up for Plasma Etching of Single Cell SRF Cavity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63119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038600"/>
            <a:ext cx="2160270" cy="1760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5801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Pill box cavity with electrode and conical gas flow inlet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1187</Words>
  <Application>Microsoft Office PowerPoint</Application>
  <PresentationFormat>On-screen Show (4:3)</PresentationFormat>
  <Paragraphs>185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Cambria Math</vt:lpstr>
      <vt:lpstr>Candara</vt:lpstr>
      <vt:lpstr>Times</vt:lpstr>
      <vt:lpstr>1_Office Theme</vt:lpstr>
      <vt:lpstr>PowerPoint Presentation</vt:lpstr>
      <vt:lpstr>Superconducting Radio Frequency Cavity </vt:lpstr>
      <vt:lpstr>Motivation and Challenges</vt:lpstr>
      <vt:lpstr>Etching Mechanism of Niobium in Ar/Cl2 Plasma</vt:lpstr>
      <vt:lpstr>Experimental Setup for Cylindrical Cavity</vt:lpstr>
      <vt:lpstr>Etch Rate Uniformity Dependence</vt:lpstr>
      <vt:lpstr>Self-Bias Dependence on Geometry of Electrode</vt:lpstr>
      <vt:lpstr>Single Cell Pill Box Cavity</vt:lpstr>
      <vt:lpstr>Single Cell SRF Cavity</vt:lpstr>
      <vt:lpstr>First RF Test of Plasma Etched SRF Cavity</vt:lpstr>
      <vt:lpstr>Induced Field Emission for FE Suppression</vt:lpstr>
      <vt:lpstr>Increasing Q0, Efficiency and Etch Rate</vt:lpstr>
      <vt:lpstr>Concluding Remarks</vt:lpstr>
      <vt:lpstr>PowerPoint Presentation</vt:lpstr>
      <vt:lpstr>Diagnostics: Langmuir Probe vs. OES</vt:lpstr>
      <vt:lpstr>Diagnostics: Optical Emission Spectroscopy</vt:lpstr>
      <vt:lpstr>Diagnostics: Optical Emission Spectroscopy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Processing of SRF Cavities</dc:title>
  <dc:creator>physics</dc:creator>
  <cp:lastModifiedBy>Jeremy Peshl</cp:lastModifiedBy>
  <cp:revision>512</cp:revision>
  <cp:lastPrinted>2016-07-25T14:20:48Z</cp:lastPrinted>
  <dcterms:created xsi:type="dcterms:W3CDTF">2015-03-10T18:39:47Z</dcterms:created>
  <dcterms:modified xsi:type="dcterms:W3CDTF">2016-07-28T18:33:51Z</dcterms:modified>
</cp:coreProperties>
</file>