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2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6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2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9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1A1B-1225-4A34-BDB5-39E27F78109F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5F6B-F2BF-4FF5-A360-50D6F747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SLA Technology Collabo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020"/>
            <a:ext cx="9144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TTC Thin Films Working group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08038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TTC Collaboration Board has chartered a </a:t>
            </a:r>
            <a:r>
              <a:rPr lang="en-US" dirty="0" smtClean="0"/>
              <a:t>TTC Thin Films Working Group in 2015. </a:t>
            </a:r>
          </a:p>
          <a:p>
            <a:endParaRPr lang="en-US" dirty="0"/>
          </a:p>
          <a:p>
            <a:r>
              <a:rPr lang="en-US" dirty="0" smtClean="0"/>
              <a:t>Chair: Sarah </a:t>
            </a:r>
            <a:r>
              <a:rPr lang="en-US" dirty="0" err="1" smtClean="0"/>
              <a:t>aull</a:t>
            </a:r>
            <a:r>
              <a:rPr lang="en-US" dirty="0" smtClean="0"/>
              <a:t>, CERN</a:t>
            </a:r>
          </a:p>
          <a:p>
            <a:r>
              <a:rPr lang="en-US" dirty="0" smtClean="0"/>
              <a:t>Co-chair: Anne-Marie Valente-Feliciano</a:t>
            </a:r>
          </a:p>
          <a:p>
            <a:endParaRPr lang="en-US" dirty="0"/>
          </a:p>
          <a:p>
            <a:pPr algn="just"/>
            <a:r>
              <a:rPr lang="en-US" dirty="0" smtClean="0"/>
              <a:t>The goal is to provide a platform to continue fruitful </a:t>
            </a:r>
            <a:r>
              <a:rPr lang="en-US" dirty="0"/>
              <a:t>discussions </a:t>
            </a:r>
            <a:r>
              <a:rPr lang="en-US" dirty="0" smtClean="0"/>
              <a:t>with SRF </a:t>
            </a:r>
            <a:r>
              <a:rPr lang="en-US" dirty="0"/>
              <a:t>thin film </a:t>
            </a:r>
            <a:r>
              <a:rPr lang="en-US" dirty="0" smtClean="0"/>
              <a:t>web-meetings. The </a:t>
            </a:r>
            <a:r>
              <a:rPr lang="en-US" dirty="0"/>
              <a:t>idea is to hold three meetings a year where new results and ideas can be presented and discussed. </a:t>
            </a:r>
            <a:endParaRPr lang="en-US" dirty="0" smtClean="0"/>
          </a:p>
          <a:p>
            <a:pPr algn="just"/>
            <a:r>
              <a:rPr lang="en-US" dirty="0" smtClean="0"/>
              <a:t>Participation </a:t>
            </a:r>
            <a:r>
              <a:rPr lang="en-US" dirty="0"/>
              <a:t>is open to everyone interested and every lab is invited for presentations related to SRF thin films, multilayers and new SRF materials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 web-meetings have already been held  and the group was part of  the WG4 at the last TTC Meeting in </a:t>
            </a:r>
            <a:r>
              <a:rPr lang="en-US" dirty="0" err="1" smtClean="0"/>
              <a:t>Saclay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next web-meeting will be held in the fall and we invite you to join us.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9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TTC Thin Films 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Palomino</dc:creator>
  <cp:lastModifiedBy>Palomino</cp:lastModifiedBy>
  <cp:revision>5</cp:revision>
  <dcterms:created xsi:type="dcterms:W3CDTF">2016-07-29T13:35:59Z</dcterms:created>
  <dcterms:modified xsi:type="dcterms:W3CDTF">2016-07-29T13:52:23Z</dcterms:modified>
</cp:coreProperties>
</file>