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86" r:id="rId3"/>
    <p:sldId id="275" r:id="rId4"/>
    <p:sldId id="260" r:id="rId5"/>
    <p:sldId id="292" r:id="rId6"/>
    <p:sldId id="261" r:id="rId7"/>
    <p:sldId id="262" r:id="rId8"/>
    <p:sldId id="264" r:id="rId9"/>
    <p:sldId id="281" r:id="rId10"/>
    <p:sldId id="279" r:id="rId11"/>
    <p:sldId id="283" r:id="rId12"/>
    <p:sldId id="294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phonk\Desktop\Research%20with%20Dr.%20Kelley\Nb-N\SIMS\9-29-15%20SIMS\Data%20Wor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phonk\Desktop\Research%20with%20Dr.%20Kelley\Nb-N\SIMS\2-18-16%20SIMS\DataSummary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phonk\Desktop\Research%20with%20Dr.%20Kelley\Nb-N\SIMS\NbN%20SIMS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phonk\Desktop\Research%20with%20Dr.%20Kelley\Nb3Sn\Data\SIMS\9-5-15\U4%20and%20B1-9%20Depth%20Profiles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phonk\Desktop\Research%20with%20Dr.%20Kelley\Nb3Sn\XPS\U4%20Depth%20Profile\U4_Depth%20Profile%20All%20Step%20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Nitrogen</a:t>
            </a:r>
            <a:r>
              <a:rPr lang="en-US" baseline="0" dirty="0" smtClean="0"/>
              <a:t> Implant</a:t>
            </a:r>
            <a:endParaRPr lang="en-US" dirty="0"/>
          </a:p>
        </c:rich>
      </c:tx>
      <c:layout>
        <c:manualLayout>
          <c:xMode val="edge"/>
          <c:yMode val="edge"/>
          <c:x val="0.3577500000000000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IS_002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DopedStandards!$A$3:$A$387</c:f>
              <c:numCache>
                <c:formatCode>General</c:formatCode>
                <c:ptCount val="385"/>
                <c:pt idx="0">
                  <c:v>1.5759162902831999E-3</c:v>
                </c:pt>
                <c:pt idx="1">
                  <c:v>4.5026183128356904E-3</c:v>
                </c:pt>
                <c:pt idx="2">
                  <c:v>7.4293198585510299E-3</c:v>
                </c:pt>
                <c:pt idx="3">
                  <c:v>1.0356021881103499E-2</c:v>
                </c:pt>
                <c:pt idx="4">
                  <c:v>1.32827224731445E-2</c:v>
                </c:pt>
                <c:pt idx="5">
                  <c:v>1.6209424972534199E-2</c:v>
                </c:pt>
                <c:pt idx="6">
                  <c:v>1.9136125564575199E-2</c:v>
                </c:pt>
                <c:pt idx="7">
                  <c:v>2.20628261566162E-2</c:v>
                </c:pt>
                <c:pt idx="8">
                  <c:v>2.4989530563354501E-2</c:v>
                </c:pt>
                <c:pt idx="9">
                  <c:v>2.7916231155395502E-2</c:v>
                </c:pt>
                <c:pt idx="10">
                  <c:v>3.0842931747436499E-2</c:v>
                </c:pt>
                <c:pt idx="11">
                  <c:v>3.3769630432128897E-2</c:v>
                </c:pt>
                <c:pt idx="12">
                  <c:v>3.6696334838867202E-2</c:v>
                </c:pt>
                <c:pt idx="13">
                  <c:v>3.9623035430908199E-2</c:v>
                </c:pt>
                <c:pt idx="14">
                  <c:v>4.2549736022949203E-2</c:v>
                </c:pt>
                <c:pt idx="15">
                  <c:v>4.5476440429687501E-2</c:v>
                </c:pt>
                <c:pt idx="16">
                  <c:v>4.8403144836425799E-2</c:v>
                </c:pt>
                <c:pt idx="17">
                  <c:v>5.1329841613769502E-2</c:v>
                </c:pt>
                <c:pt idx="18">
                  <c:v>5.4256542205810498E-2</c:v>
                </c:pt>
                <c:pt idx="19">
                  <c:v>5.7183246612548803E-2</c:v>
                </c:pt>
                <c:pt idx="20">
                  <c:v>6.0109951019287101E-2</c:v>
                </c:pt>
                <c:pt idx="21">
                  <c:v>6.3036647796630901E-2</c:v>
                </c:pt>
                <c:pt idx="22">
                  <c:v>6.5963356018066396E-2</c:v>
                </c:pt>
                <c:pt idx="23">
                  <c:v>6.8890045166015601E-2</c:v>
                </c:pt>
                <c:pt idx="24">
                  <c:v>7.1816757202148404E-2</c:v>
                </c:pt>
                <c:pt idx="25">
                  <c:v>7.4743453979492197E-2</c:v>
                </c:pt>
                <c:pt idx="26">
                  <c:v>7.7670158386230495E-2</c:v>
                </c:pt>
                <c:pt idx="27">
                  <c:v>8.0596855163574205E-2</c:v>
                </c:pt>
                <c:pt idx="28">
                  <c:v>8.3523559570312503E-2</c:v>
                </c:pt>
                <c:pt idx="29">
                  <c:v>8.6450256347656296E-2</c:v>
                </c:pt>
                <c:pt idx="30">
                  <c:v>8.9376960754394497E-2</c:v>
                </c:pt>
                <c:pt idx="31">
                  <c:v>9.2303665161132795E-2</c:v>
                </c:pt>
                <c:pt idx="32">
                  <c:v>9.5230369567871107E-2</c:v>
                </c:pt>
                <c:pt idx="33">
                  <c:v>9.8157073974609405E-2</c:v>
                </c:pt>
                <c:pt idx="34">
                  <c:v>0.101083770751953</c:v>
                </c:pt>
                <c:pt idx="35">
                  <c:v>0.104010459899902</c:v>
                </c:pt>
                <c:pt idx="36">
                  <c:v>0.10693716430664101</c:v>
                </c:pt>
                <c:pt idx="37">
                  <c:v>0.109863876342773</c:v>
                </c:pt>
                <c:pt idx="38">
                  <c:v>0.112790580749512</c:v>
                </c:pt>
                <c:pt idx="39">
                  <c:v>0.11571726989746101</c:v>
                </c:pt>
                <c:pt idx="40">
                  <c:v>0.118643981933594</c:v>
                </c:pt>
                <c:pt idx="41">
                  <c:v>0.121570686340332</c:v>
                </c:pt>
                <c:pt idx="42">
                  <c:v>0.12449739074707</c:v>
                </c:pt>
                <c:pt idx="43">
                  <c:v>0.12742407989502</c:v>
                </c:pt>
                <c:pt idx="44">
                  <c:v>0.130350784301758</c:v>
                </c:pt>
                <c:pt idx="45">
                  <c:v>0.13327749633789099</c:v>
                </c:pt>
                <c:pt idx="46">
                  <c:v>0.13620419311523399</c:v>
                </c:pt>
                <c:pt idx="47">
                  <c:v>0.13913087463378901</c:v>
                </c:pt>
                <c:pt idx="48">
                  <c:v>0.14205758666992199</c:v>
                </c:pt>
                <c:pt idx="49">
                  <c:v>0.144984298706055</c:v>
                </c:pt>
                <c:pt idx="50">
                  <c:v>0.14791099548339801</c:v>
                </c:pt>
                <c:pt idx="51">
                  <c:v>0.15083769226074201</c:v>
                </c:pt>
                <c:pt idx="52">
                  <c:v>0.15376440429687499</c:v>
                </c:pt>
                <c:pt idx="53">
                  <c:v>0.15669110107421899</c:v>
                </c:pt>
                <c:pt idx="54">
                  <c:v>0.159617813110352</c:v>
                </c:pt>
                <c:pt idx="55">
                  <c:v>0.16254449462890599</c:v>
                </c:pt>
                <c:pt idx="56">
                  <c:v>0.16547119140625</c:v>
                </c:pt>
                <c:pt idx="57">
                  <c:v>0.16839790344238301</c:v>
                </c:pt>
                <c:pt idx="58">
                  <c:v>0.17132461547851599</c:v>
                </c:pt>
                <c:pt idx="59">
                  <c:v>0.17425129699707001</c:v>
                </c:pt>
                <c:pt idx="60">
                  <c:v>0.17717800903320299</c:v>
                </c:pt>
                <c:pt idx="61">
                  <c:v>0.180104721069336</c:v>
                </c:pt>
                <c:pt idx="62">
                  <c:v>0.18303141784668001</c:v>
                </c:pt>
                <c:pt idx="63">
                  <c:v>0.18595811462402301</c:v>
                </c:pt>
                <c:pt idx="64">
                  <c:v>0.18888482666015599</c:v>
                </c:pt>
                <c:pt idx="65">
                  <c:v>0.191811538696289</c:v>
                </c:pt>
                <c:pt idx="66">
                  <c:v>0.19473822021484399</c:v>
                </c:pt>
                <c:pt idx="67">
                  <c:v>0.197664916992187</c:v>
                </c:pt>
                <c:pt idx="68">
                  <c:v>0.20059162902832001</c:v>
                </c:pt>
                <c:pt idx="69">
                  <c:v>0.20351832580566401</c:v>
                </c:pt>
                <c:pt idx="70">
                  <c:v>0.20644502258300801</c:v>
                </c:pt>
                <c:pt idx="71">
                  <c:v>0.20937171936035201</c:v>
                </c:pt>
                <c:pt idx="72">
                  <c:v>0.21229843139648399</c:v>
                </c:pt>
                <c:pt idx="73">
                  <c:v>0.215225128173828</c:v>
                </c:pt>
                <c:pt idx="74">
                  <c:v>0.218151824951172</c:v>
                </c:pt>
                <c:pt idx="75">
                  <c:v>0.221078521728516</c:v>
                </c:pt>
                <c:pt idx="76">
                  <c:v>0.224005218505859</c:v>
                </c:pt>
                <c:pt idx="77">
                  <c:v>0.22693193054199201</c:v>
                </c:pt>
                <c:pt idx="78">
                  <c:v>0.22985864257812499</c:v>
                </c:pt>
                <c:pt idx="79">
                  <c:v>0.232785339355469</c:v>
                </c:pt>
                <c:pt idx="80">
                  <c:v>0.23571205139160201</c:v>
                </c:pt>
                <c:pt idx="81">
                  <c:v>0.23863876342773399</c:v>
                </c:pt>
                <c:pt idx="82">
                  <c:v>0.2415654296875</c:v>
                </c:pt>
                <c:pt idx="83">
                  <c:v>0.24449214172363301</c:v>
                </c:pt>
                <c:pt idx="84">
                  <c:v>0.24741885375976599</c:v>
                </c:pt>
                <c:pt idx="85">
                  <c:v>0.250345550537109</c:v>
                </c:pt>
                <c:pt idx="86">
                  <c:v>0.25327226257324198</c:v>
                </c:pt>
                <c:pt idx="87">
                  <c:v>0.256198944091797</c:v>
                </c:pt>
                <c:pt idx="88">
                  <c:v>0.25912567138671899</c:v>
                </c:pt>
                <c:pt idx="89">
                  <c:v>0.26205236816406302</c:v>
                </c:pt>
                <c:pt idx="90">
                  <c:v>0.264979064941406</c:v>
                </c:pt>
                <c:pt idx="91">
                  <c:v>0.267905731201172</c:v>
                </c:pt>
                <c:pt idx="92">
                  <c:v>0.270832458496094</c:v>
                </c:pt>
                <c:pt idx="93">
                  <c:v>0.27375915527343803</c:v>
                </c:pt>
                <c:pt idx="94">
                  <c:v>0.276685852050781</c:v>
                </c:pt>
                <c:pt idx="95">
                  <c:v>0.27961257934570299</c:v>
                </c:pt>
                <c:pt idx="96">
                  <c:v>0.28253927612304702</c:v>
                </c:pt>
                <c:pt idx="97">
                  <c:v>0.285465972900391</c:v>
                </c:pt>
                <c:pt idx="98">
                  <c:v>0.28839270019531299</c:v>
                </c:pt>
                <c:pt idx="99">
                  <c:v>0.291319366455078</c:v>
                </c:pt>
                <c:pt idx="100">
                  <c:v>0.29424606323242197</c:v>
                </c:pt>
                <c:pt idx="101">
                  <c:v>0.29717279052734402</c:v>
                </c:pt>
                <c:pt idx="102">
                  <c:v>0.300099487304687</c:v>
                </c:pt>
                <c:pt idx="103">
                  <c:v>0.30302618408203102</c:v>
                </c:pt>
                <c:pt idx="104">
                  <c:v>0.305952880859375</c:v>
                </c:pt>
                <c:pt idx="105">
                  <c:v>0.30887960815429699</c:v>
                </c:pt>
                <c:pt idx="106">
                  <c:v>0.31180630493164102</c:v>
                </c:pt>
                <c:pt idx="107">
                  <c:v>0.31473297119140597</c:v>
                </c:pt>
                <c:pt idx="108">
                  <c:v>0.31765969848632802</c:v>
                </c:pt>
                <c:pt idx="109">
                  <c:v>0.320586395263672</c:v>
                </c:pt>
                <c:pt idx="110">
                  <c:v>0.32351309204101603</c:v>
                </c:pt>
                <c:pt idx="111">
                  <c:v>0.326439788818359</c:v>
                </c:pt>
                <c:pt idx="112">
                  <c:v>0.32936648559570297</c:v>
                </c:pt>
                <c:pt idx="113">
                  <c:v>0.332293182373047</c:v>
                </c:pt>
                <c:pt idx="114">
                  <c:v>0.335219909667969</c:v>
                </c:pt>
                <c:pt idx="115">
                  <c:v>0.33814660644531302</c:v>
                </c:pt>
                <c:pt idx="116">
                  <c:v>0.34107327270507798</c:v>
                </c:pt>
                <c:pt idx="117">
                  <c:v>0.34399999999999997</c:v>
                </c:pt>
                <c:pt idx="118">
                  <c:v>0.346926696777344</c:v>
                </c:pt>
                <c:pt idx="119">
                  <c:v>0.34985339355468797</c:v>
                </c:pt>
                <c:pt idx="120">
                  <c:v>0.35278012084960902</c:v>
                </c:pt>
                <c:pt idx="121">
                  <c:v>0.355706817626953</c:v>
                </c:pt>
                <c:pt idx="122">
                  <c:v>0.35863351440429703</c:v>
                </c:pt>
                <c:pt idx="123">
                  <c:v>0.361560211181641</c:v>
                </c:pt>
                <c:pt idx="124">
                  <c:v>0.36448693847656199</c:v>
                </c:pt>
                <c:pt idx="125">
                  <c:v>0.367413604736328</c:v>
                </c:pt>
                <c:pt idx="126">
                  <c:v>0.37034033203125</c:v>
                </c:pt>
                <c:pt idx="127">
                  <c:v>0.37326702880859403</c:v>
                </c:pt>
                <c:pt idx="128">
                  <c:v>0.37619369506835898</c:v>
                </c:pt>
                <c:pt idx="129">
                  <c:v>0.37912042236328097</c:v>
                </c:pt>
                <c:pt idx="130">
                  <c:v>0.382047119140625</c:v>
                </c:pt>
                <c:pt idx="131">
                  <c:v>0.384973846435547</c:v>
                </c:pt>
                <c:pt idx="132">
                  <c:v>0.387900512695313</c:v>
                </c:pt>
                <c:pt idx="133">
                  <c:v>0.39082727050781302</c:v>
                </c:pt>
                <c:pt idx="134">
                  <c:v>0.39375393676757797</c:v>
                </c:pt>
                <c:pt idx="135">
                  <c:v>0.39668066406250002</c:v>
                </c:pt>
                <c:pt idx="136">
                  <c:v>0.39960736083984399</c:v>
                </c:pt>
                <c:pt idx="137">
                  <c:v>0.402534027099609</c:v>
                </c:pt>
                <c:pt idx="138">
                  <c:v>0.405460754394531</c:v>
                </c:pt>
                <c:pt idx="139">
                  <c:v>0.40838745117187503</c:v>
                </c:pt>
                <c:pt idx="140">
                  <c:v>0.41131417846679702</c:v>
                </c:pt>
                <c:pt idx="141">
                  <c:v>0.41424081420898401</c:v>
                </c:pt>
                <c:pt idx="142">
                  <c:v>0.41716751098632798</c:v>
                </c:pt>
                <c:pt idx="143">
                  <c:v>0.42009423828124998</c:v>
                </c:pt>
                <c:pt idx="144">
                  <c:v>0.42302093505859401</c:v>
                </c:pt>
                <c:pt idx="145">
                  <c:v>0.42594763183593798</c:v>
                </c:pt>
                <c:pt idx="146">
                  <c:v>0.42887432861328101</c:v>
                </c:pt>
                <c:pt idx="147">
                  <c:v>0.431801055908203</c:v>
                </c:pt>
                <c:pt idx="148">
                  <c:v>0.43472772216796901</c:v>
                </c:pt>
                <c:pt idx="149">
                  <c:v>0.437654449462891</c:v>
                </c:pt>
                <c:pt idx="150">
                  <c:v>0.44058114624023398</c:v>
                </c:pt>
                <c:pt idx="151">
                  <c:v>0.44350784301757801</c:v>
                </c:pt>
                <c:pt idx="152">
                  <c:v>0.44643453979492198</c:v>
                </c:pt>
                <c:pt idx="153">
                  <c:v>0.44936123657226601</c:v>
                </c:pt>
                <c:pt idx="154">
                  <c:v>0.452287963867188</c:v>
                </c:pt>
                <c:pt idx="155">
                  <c:v>0.45521463012695301</c:v>
                </c:pt>
                <c:pt idx="156">
                  <c:v>0.45814138793945303</c:v>
                </c:pt>
                <c:pt idx="157">
                  <c:v>0.46106805419921898</c:v>
                </c:pt>
                <c:pt idx="158">
                  <c:v>0.46399475097656201</c:v>
                </c:pt>
                <c:pt idx="159">
                  <c:v>0.466921478271484</c:v>
                </c:pt>
                <c:pt idx="160">
                  <c:v>0.46984817504882798</c:v>
                </c:pt>
                <c:pt idx="161">
                  <c:v>0.47277487182617201</c:v>
                </c:pt>
                <c:pt idx="162">
                  <c:v>0.47570156860351598</c:v>
                </c:pt>
                <c:pt idx="163">
                  <c:v>0.47862829589843803</c:v>
                </c:pt>
                <c:pt idx="164">
                  <c:v>0.48155496215820298</c:v>
                </c:pt>
                <c:pt idx="165">
                  <c:v>0.48448168945312498</c:v>
                </c:pt>
                <c:pt idx="166">
                  <c:v>0.487408386230469</c:v>
                </c:pt>
                <c:pt idx="167">
                  <c:v>0.49033508300781298</c:v>
                </c:pt>
                <c:pt idx="168">
                  <c:v>0.49326177978515601</c:v>
                </c:pt>
                <c:pt idx="169">
                  <c:v>0.496188507080078</c:v>
                </c:pt>
                <c:pt idx="170">
                  <c:v>0.49911520385742197</c:v>
                </c:pt>
                <c:pt idx="171">
                  <c:v>0.50204187011718704</c:v>
                </c:pt>
                <c:pt idx="172">
                  <c:v>0.504968627929688</c:v>
                </c:pt>
                <c:pt idx="173">
                  <c:v>0.50789529418945301</c:v>
                </c:pt>
                <c:pt idx="174">
                  <c:v>0.51082202148437506</c:v>
                </c:pt>
                <c:pt idx="175">
                  <c:v>0.51374865722656204</c:v>
                </c:pt>
                <c:pt idx="176">
                  <c:v>0.516675415039063</c:v>
                </c:pt>
                <c:pt idx="177">
                  <c:v>0.51960211181640603</c:v>
                </c:pt>
                <c:pt idx="178">
                  <c:v>0.52252880859374995</c:v>
                </c:pt>
                <c:pt idx="179">
                  <c:v>0.52545550537109398</c:v>
                </c:pt>
                <c:pt idx="180">
                  <c:v>0.52838220214843801</c:v>
                </c:pt>
                <c:pt idx="181">
                  <c:v>0.53130889892578104</c:v>
                </c:pt>
                <c:pt idx="182">
                  <c:v>0.53423553466796903</c:v>
                </c:pt>
                <c:pt idx="183">
                  <c:v>0.53716229248046898</c:v>
                </c:pt>
                <c:pt idx="184">
                  <c:v>0.54008898925781201</c:v>
                </c:pt>
                <c:pt idx="185">
                  <c:v>0.54301568603515604</c:v>
                </c:pt>
                <c:pt idx="186">
                  <c:v>0.54594238281249996</c:v>
                </c:pt>
                <c:pt idx="187">
                  <c:v>0.54886907958984399</c:v>
                </c:pt>
                <c:pt idx="188">
                  <c:v>0.55179577636718702</c:v>
                </c:pt>
                <c:pt idx="189">
                  <c:v>0.55472247314453105</c:v>
                </c:pt>
                <c:pt idx="190">
                  <c:v>0.55764923095703101</c:v>
                </c:pt>
                <c:pt idx="191">
                  <c:v>0.56057586669921899</c:v>
                </c:pt>
                <c:pt idx="192">
                  <c:v>0.56350262451171895</c:v>
                </c:pt>
                <c:pt idx="193">
                  <c:v>0.56642932128906298</c:v>
                </c:pt>
                <c:pt idx="194">
                  <c:v>0.56935601806640601</c:v>
                </c:pt>
                <c:pt idx="195">
                  <c:v>0.57228271484375004</c:v>
                </c:pt>
                <c:pt idx="196">
                  <c:v>0.57520941162109396</c:v>
                </c:pt>
                <c:pt idx="197">
                  <c:v>0.57813610839843799</c:v>
                </c:pt>
                <c:pt idx="198">
                  <c:v>0.58106280517578102</c:v>
                </c:pt>
                <c:pt idx="199">
                  <c:v>0.58398956298828097</c:v>
                </c:pt>
                <c:pt idx="200">
                  <c:v>0.586916259765625</c:v>
                </c:pt>
                <c:pt idx="201">
                  <c:v>0.58984295654296903</c:v>
                </c:pt>
                <c:pt idx="202">
                  <c:v>0.59276965332031195</c:v>
                </c:pt>
                <c:pt idx="203">
                  <c:v>0.59569635009765598</c:v>
                </c:pt>
                <c:pt idx="204">
                  <c:v>0.59862304687500001</c:v>
                </c:pt>
                <c:pt idx="205">
                  <c:v>0.60154974365234404</c:v>
                </c:pt>
                <c:pt idx="206">
                  <c:v>0.60447644042968796</c:v>
                </c:pt>
                <c:pt idx="207">
                  <c:v>0.60740313720703099</c:v>
                </c:pt>
                <c:pt idx="208">
                  <c:v>0.61032983398437501</c:v>
                </c:pt>
                <c:pt idx="209">
                  <c:v>0.61325653076171904</c:v>
                </c:pt>
                <c:pt idx="210">
                  <c:v>0.616183288574219</c:v>
                </c:pt>
                <c:pt idx="211">
                  <c:v>0.61910992431640599</c:v>
                </c:pt>
                <c:pt idx="212">
                  <c:v>0.62203662109375002</c:v>
                </c:pt>
                <c:pt idx="213">
                  <c:v>0.62496337890624998</c:v>
                </c:pt>
                <c:pt idx="214">
                  <c:v>0.62789001464843797</c:v>
                </c:pt>
                <c:pt idx="215">
                  <c:v>0.63081677246093704</c:v>
                </c:pt>
                <c:pt idx="216">
                  <c:v>0.63374346923828095</c:v>
                </c:pt>
                <c:pt idx="217">
                  <c:v>0.63667016601562498</c:v>
                </c:pt>
                <c:pt idx="218">
                  <c:v>0.63959686279296901</c:v>
                </c:pt>
                <c:pt idx="219">
                  <c:v>0.64252362060546897</c:v>
                </c:pt>
                <c:pt idx="220">
                  <c:v>0.64545025634765596</c:v>
                </c:pt>
                <c:pt idx="221">
                  <c:v>0.64837695312499999</c:v>
                </c:pt>
                <c:pt idx="222">
                  <c:v>0.65130364990234402</c:v>
                </c:pt>
                <c:pt idx="223">
                  <c:v>0.65423034667968805</c:v>
                </c:pt>
                <c:pt idx="224">
                  <c:v>0.65715704345703096</c:v>
                </c:pt>
                <c:pt idx="225">
                  <c:v>0.66008374023437499</c:v>
                </c:pt>
                <c:pt idx="226">
                  <c:v>0.66301049804687495</c:v>
                </c:pt>
                <c:pt idx="227">
                  <c:v>0.66593713378906305</c:v>
                </c:pt>
                <c:pt idx="228">
                  <c:v>0.66886383056640597</c:v>
                </c:pt>
                <c:pt idx="229">
                  <c:v>0.67179058837890604</c:v>
                </c:pt>
                <c:pt idx="230">
                  <c:v>0.67471722412109403</c:v>
                </c:pt>
                <c:pt idx="231">
                  <c:v>0.67764398193359399</c:v>
                </c:pt>
                <c:pt idx="232">
                  <c:v>0.68057067871093702</c:v>
                </c:pt>
                <c:pt idx="233">
                  <c:v>0.68349737548828104</c:v>
                </c:pt>
                <c:pt idx="234">
                  <c:v>0.68642407226562496</c:v>
                </c:pt>
                <c:pt idx="235">
                  <c:v>0.68935083007812503</c:v>
                </c:pt>
                <c:pt idx="236">
                  <c:v>0.69227746582031202</c:v>
                </c:pt>
                <c:pt idx="237">
                  <c:v>0.69520416259765605</c:v>
                </c:pt>
                <c:pt idx="238">
                  <c:v>0.69813092041015601</c:v>
                </c:pt>
                <c:pt idx="239">
                  <c:v>0.701057556152344</c:v>
                </c:pt>
                <c:pt idx="240">
                  <c:v>0.70398431396484396</c:v>
                </c:pt>
                <c:pt idx="241">
                  <c:v>0.70691101074218798</c:v>
                </c:pt>
                <c:pt idx="242">
                  <c:v>0.70983770751953101</c:v>
                </c:pt>
                <c:pt idx="243">
                  <c:v>0.71276440429687504</c:v>
                </c:pt>
                <c:pt idx="244">
                  <c:v>0.71569110107421896</c:v>
                </c:pt>
                <c:pt idx="245">
                  <c:v>0.71861779785156199</c:v>
                </c:pt>
                <c:pt idx="246">
                  <c:v>0.72154449462890602</c:v>
                </c:pt>
                <c:pt idx="247">
                  <c:v>0.72447119140625005</c:v>
                </c:pt>
                <c:pt idx="248">
                  <c:v>0.72739794921875001</c:v>
                </c:pt>
                <c:pt idx="249">
                  <c:v>0.73032458496093799</c:v>
                </c:pt>
                <c:pt idx="250">
                  <c:v>0.73325128173828102</c:v>
                </c:pt>
                <c:pt idx="251">
                  <c:v>0.73617803955078098</c:v>
                </c:pt>
                <c:pt idx="252">
                  <c:v>0.73910473632812501</c:v>
                </c:pt>
                <c:pt idx="253">
                  <c:v>0.742031372070313</c:v>
                </c:pt>
                <c:pt idx="254">
                  <c:v>0.74495812988281296</c:v>
                </c:pt>
                <c:pt idx="255">
                  <c:v>0.74788488769531303</c:v>
                </c:pt>
                <c:pt idx="256">
                  <c:v>0.75081146240234398</c:v>
                </c:pt>
                <c:pt idx="257">
                  <c:v>0.75373822021484405</c:v>
                </c:pt>
                <c:pt idx="258">
                  <c:v>0.756664978027344</c:v>
                </c:pt>
                <c:pt idx="259">
                  <c:v>0.75959167480468703</c:v>
                </c:pt>
                <c:pt idx="260">
                  <c:v>0.76251831054687502</c:v>
                </c:pt>
                <c:pt idx="261">
                  <c:v>0.76544506835937498</c:v>
                </c:pt>
                <c:pt idx="262">
                  <c:v>0.76837176513671901</c:v>
                </c:pt>
                <c:pt idx="263">
                  <c:v>0.771298400878906</c:v>
                </c:pt>
                <c:pt idx="264">
                  <c:v>0.77422515869140596</c:v>
                </c:pt>
                <c:pt idx="265">
                  <c:v>0.77715185546874999</c:v>
                </c:pt>
                <c:pt idx="266">
                  <c:v>0.78007861328125006</c:v>
                </c:pt>
                <c:pt idx="267">
                  <c:v>0.78300524902343704</c:v>
                </c:pt>
                <c:pt idx="268">
                  <c:v>0.78593194580078096</c:v>
                </c:pt>
                <c:pt idx="269">
                  <c:v>0.78885870361328103</c:v>
                </c:pt>
                <c:pt idx="270">
                  <c:v>0.79178533935546902</c:v>
                </c:pt>
                <c:pt idx="271">
                  <c:v>0.79471203613281305</c:v>
                </c:pt>
                <c:pt idx="272">
                  <c:v>0.79763879394531301</c:v>
                </c:pt>
                <c:pt idx="273">
                  <c:v>0.80056549072265604</c:v>
                </c:pt>
                <c:pt idx="274">
                  <c:v>0.80349218749999995</c:v>
                </c:pt>
                <c:pt idx="275">
                  <c:v>0.80641888427734398</c:v>
                </c:pt>
                <c:pt idx="276">
                  <c:v>0.80934558105468801</c:v>
                </c:pt>
                <c:pt idx="277">
                  <c:v>0.81227233886718797</c:v>
                </c:pt>
                <c:pt idx="278">
                  <c:v>0.81519897460937496</c:v>
                </c:pt>
                <c:pt idx="279">
                  <c:v>0.81812567138671899</c:v>
                </c:pt>
                <c:pt idx="280">
                  <c:v>0.82105242919921895</c:v>
                </c:pt>
                <c:pt idx="281">
                  <c:v>0.82397900390625001</c:v>
                </c:pt>
                <c:pt idx="282">
                  <c:v>0.82690570068359404</c:v>
                </c:pt>
                <c:pt idx="283">
                  <c:v>0.82983245849609399</c:v>
                </c:pt>
                <c:pt idx="284">
                  <c:v>0.83275915527343702</c:v>
                </c:pt>
                <c:pt idx="285">
                  <c:v>0.83568579101562501</c:v>
                </c:pt>
                <c:pt idx="286">
                  <c:v>0.83861254882812497</c:v>
                </c:pt>
                <c:pt idx="287">
                  <c:v>0.841539245605469</c:v>
                </c:pt>
                <c:pt idx="288">
                  <c:v>0.84446588134765599</c:v>
                </c:pt>
                <c:pt idx="289">
                  <c:v>0.84739263916015595</c:v>
                </c:pt>
                <c:pt idx="290">
                  <c:v>0.85031933593749998</c:v>
                </c:pt>
                <c:pt idx="291">
                  <c:v>0.853246032714844</c:v>
                </c:pt>
                <c:pt idx="292">
                  <c:v>0.85617272949218803</c:v>
                </c:pt>
                <c:pt idx="293">
                  <c:v>0.85909948730468699</c:v>
                </c:pt>
                <c:pt idx="294">
                  <c:v>0.86202612304687498</c:v>
                </c:pt>
                <c:pt idx="295">
                  <c:v>0.86495281982421901</c:v>
                </c:pt>
                <c:pt idx="296">
                  <c:v>0.86787957763671897</c:v>
                </c:pt>
                <c:pt idx="297">
                  <c:v>0.870806274414063</c:v>
                </c:pt>
                <c:pt idx="298">
                  <c:v>0.87373297119140603</c:v>
                </c:pt>
                <c:pt idx="299">
                  <c:v>0.87665966796874994</c:v>
                </c:pt>
                <c:pt idx="300">
                  <c:v>0.87958636474609397</c:v>
                </c:pt>
                <c:pt idx="301">
                  <c:v>0.882513061523438</c:v>
                </c:pt>
                <c:pt idx="302">
                  <c:v>0.88543981933593796</c:v>
                </c:pt>
                <c:pt idx="303">
                  <c:v>0.88836645507812495</c:v>
                </c:pt>
                <c:pt idx="304">
                  <c:v>0.89129315185546898</c:v>
                </c:pt>
                <c:pt idx="305">
                  <c:v>0.89421990966796905</c:v>
                </c:pt>
                <c:pt idx="306">
                  <c:v>0.89714654541015604</c:v>
                </c:pt>
                <c:pt idx="307">
                  <c:v>0.90007324218749996</c:v>
                </c:pt>
                <c:pt idx="308">
                  <c:v>0.90300000000000002</c:v>
                </c:pt>
                <c:pt idx="309">
                  <c:v>0.90592675781249998</c:v>
                </c:pt>
                <c:pt idx="310">
                  <c:v>0.90885333251953104</c:v>
                </c:pt>
                <c:pt idx="311">
                  <c:v>0.911780090332031</c:v>
                </c:pt>
                <c:pt idx="312">
                  <c:v>0.91470684814453096</c:v>
                </c:pt>
                <c:pt idx="313">
                  <c:v>0.91763348388671895</c:v>
                </c:pt>
                <c:pt idx="314">
                  <c:v>0.92056018066406298</c:v>
                </c:pt>
                <c:pt idx="315">
                  <c:v>0.92348693847656205</c:v>
                </c:pt>
                <c:pt idx="316">
                  <c:v>0.92641363525390596</c:v>
                </c:pt>
                <c:pt idx="317">
                  <c:v>0.92934027099609395</c:v>
                </c:pt>
                <c:pt idx="318">
                  <c:v>0.93226702880859402</c:v>
                </c:pt>
                <c:pt idx="319">
                  <c:v>0.93519372558593805</c:v>
                </c:pt>
                <c:pt idx="320">
                  <c:v>0.93812036132812504</c:v>
                </c:pt>
                <c:pt idx="321">
                  <c:v>0.941047119140625</c:v>
                </c:pt>
                <c:pt idx="322">
                  <c:v>0.94397387695312496</c:v>
                </c:pt>
                <c:pt idx="323">
                  <c:v>0.94690051269531295</c:v>
                </c:pt>
                <c:pt idx="324">
                  <c:v>0.94982720947265598</c:v>
                </c:pt>
                <c:pt idx="325">
                  <c:v>0.95275396728515604</c:v>
                </c:pt>
                <c:pt idx="326">
                  <c:v>0.95568066406249996</c:v>
                </c:pt>
                <c:pt idx="327">
                  <c:v>0.95860736083984399</c:v>
                </c:pt>
                <c:pt idx="328">
                  <c:v>0.96153405761718702</c:v>
                </c:pt>
                <c:pt idx="329">
                  <c:v>0.96446075439453105</c:v>
                </c:pt>
                <c:pt idx="330">
                  <c:v>0.96738745117187497</c:v>
                </c:pt>
                <c:pt idx="331">
                  <c:v>0.970314147949219</c:v>
                </c:pt>
                <c:pt idx="332">
                  <c:v>0.97324084472656203</c:v>
                </c:pt>
                <c:pt idx="333">
                  <c:v>0.97616754150390594</c:v>
                </c:pt>
                <c:pt idx="334">
                  <c:v>0.97909429931640601</c:v>
                </c:pt>
                <c:pt idx="335">
                  <c:v>0.982020935058594</c:v>
                </c:pt>
                <c:pt idx="336">
                  <c:v>0.98494763183593803</c:v>
                </c:pt>
                <c:pt idx="337">
                  <c:v>0.98787438964843799</c:v>
                </c:pt>
                <c:pt idx="338">
                  <c:v>0.99080102539062498</c:v>
                </c:pt>
                <c:pt idx="339">
                  <c:v>0.99372772216796901</c:v>
                </c:pt>
                <c:pt idx="340">
                  <c:v>0.99665447998046897</c:v>
                </c:pt>
                <c:pt idx="341">
                  <c:v>0.99958123779296904</c:v>
                </c:pt>
                <c:pt idx="342">
                  <c:v>1.0025078125</c:v>
                </c:pt>
                <c:pt idx="343">
                  <c:v>1.0054345703125001</c:v>
                </c:pt>
                <c:pt idx="344">
                  <c:v>1.0083613281249999</c:v>
                </c:pt>
                <c:pt idx="345">
                  <c:v>1.0112879638671901</c:v>
                </c:pt>
                <c:pt idx="346">
                  <c:v>1.0142146606445299</c:v>
                </c:pt>
                <c:pt idx="347">
                  <c:v>1.01714141845703</c:v>
                </c:pt>
                <c:pt idx="348">
                  <c:v>1.02006811523438</c:v>
                </c:pt>
                <c:pt idx="349">
                  <c:v>1.02299475097656</c:v>
                </c:pt>
                <c:pt idx="350">
                  <c:v>1.0259215087890601</c:v>
                </c:pt>
                <c:pt idx="351">
                  <c:v>1.0288481445312501</c:v>
                </c:pt>
                <c:pt idx="352">
                  <c:v>1.03177502441406</c:v>
                </c:pt>
                <c:pt idx="353">
                  <c:v>1.0347015380859399</c:v>
                </c:pt>
                <c:pt idx="354">
                  <c:v>1.03762829589844</c:v>
                </c:pt>
                <c:pt idx="355">
                  <c:v>1.04055505371094</c:v>
                </c:pt>
                <c:pt idx="356">
                  <c:v>1.04348168945312</c:v>
                </c:pt>
                <c:pt idx="357">
                  <c:v>1.04640832519531</c:v>
                </c:pt>
                <c:pt idx="358">
                  <c:v>1.0493352050781299</c:v>
                </c:pt>
                <c:pt idx="359">
                  <c:v>1.0522618408203099</c:v>
                </c:pt>
                <c:pt idx="360">
                  <c:v>1.0551884765624999</c:v>
                </c:pt>
                <c:pt idx="361">
                  <c:v>1.058115234375</c:v>
                </c:pt>
                <c:pt idx="362">
                  <c:v>1.06104187011719</c:v>
                </c:pt>
                <c:pt idx="363">
                  <c:v>1.06396850585938</c:v>
                </c:pt>
                <c:pt idx="364">
                  <c:v>1.06689526367187</c:v>
                </c:pt>
                <c:pt idx="365">
                  <c:v>1.0698220214843801</c:v>
                </c:pt>
                <c:pt idx="366">
                  <c:v>1.0727486572265601</c:v>
                </c:pt>
                <c:pt idx="367">
                  <c:v>1.0756752929687501</c:v>
                </c:pt>
                <c:pt idx="368">
                  <c:v>1.0786020507812499</c:v>
                </c:pt>
                <c:pt idx="369">
                  <c:v>1.08152880859375</c:v>
                </c:pt>
                <c:pt idx="370">
                  <c:v>1.08445544433594</c:v>
                </c:pt>
                <c:pt idx="371">
                  <c:v>1.0873822021484401</c:v>
                </c:pt>
                <c:pt idx="372">
                  <c:v>1.0903088378906201</c:v>
                </c:pt>
                <c:pt idx="373">
                  <c:v>1.0932355957031199</c:v>
                </c:pt>
                <c:pt idx="374">
                  <c:v>1.0961622314453101</c:v>
                </c:pt>
                <c:pt idx="375">
                  <c:v>1.09908898925781</c:v>
                </c:pt>
                <c:pt idx="376">
                  <c:v>1.1020156249999999</c:v>
                </c:pt>
                <c:pt idx="377">
                  <c:v>1.1049423828125</c:v>
                </c:pt>
                <c:pt idx="378">
                  <c:v>1.1078691406250001</c:v>
                </c:pt>
                <c:pt idx="379">
                  <c:v>1.1107957763671901</c:v>
                </c:pt>
                <c:pt idx="380">
                  <c:v>1.1137225341796899</c:v>
                </c:pt>
                <c:pt idx="381">
                  <c:v>1.1166491699218799</c:v>
                </c:pt>
                <c:pt idx="382">
                  <c:v>1.11957592773438</c:v>
                </c:pt>
                <c:pt idx="383">
                  <c:v>1.12250256347656</c:v>
                </c:pt>
                <c:pt idx="384">
                  <c:v>1.12678015136719</c:v>
                </c:pt>
              </c:numCache>
            </c:numRef>
          </c:xVal>
          <c:yVal>
            <c:numRef>
              <c:f>DopedStandards!$C$3:$C$387</c:f>
              <c:numCache>
                <c:formatCode>0.00E+00</c:formatCode>
                <c:ptCount val="385"/>
                <c:pt idx="0">
                  <c:v>1.392472573764747</c:v>
                </c:pt>
                <c:pt idx="1">
                  <c:v>1.0515915145999548</c:v>
                </c:pt>
                <c:pt idx="2">
                  <c:v>1.4599455174210063</c:v>
                </c:pt>
                <c:pt idx="3">
                  <c:v>1.1813845738323765</c:v>
                </c:pt>
                <c:pt idx="4">
                  <c:v>0.92429460519088869</c:v>
                </c:pt>
                <c:pt idx="5">
                  <c:v>0.68733380920405174</c:v>
                </c:pt>
                <c:pt idx="6">
                  <c:v>0.5239652817473871</c:v>
                </c:pt>
                <c:pt idx="7">
                  <c:v>0.42119908891750329</c:v>
                </c:pt>
                <c:pt idx="8">
                  <c:v>0.34945863901480972</c:v>
                </c:pt>
                <c:pt idx="9">
                  <c:v>0.29731059729247272</c:v>
                </c:pt>
                <c:pt idx="10">
                  <c:v>0.26319834479516491</c:v>
                </c:pt>
                <c:pt idx="11">
                  <c:v>0.24747071606504911</c:v>
                </c:pt>
                <c:pt idx="12">
                  <c:v>0.23517849084352466</c:v>
                </c:pt>
                <c:pt idx="13">
                  <c:v>0.22511392431497138</c:v>
                </c:pt>
                <c:pt idx="14">
                  <c:v>0.22846878642407983</c:v>
                </c:pt>
                <c:pt idx="15">
                  <c:v>0.23144788766278032</c:v>
                </c:pt>
                <c:pt idx="16">
                  <c:v>0.23329976568657146</c:v>
                </c:pt>
                <c:pt idx="17">
                  <c:v>0.23482957710627891</c:v>
                </c:pt>
                <c:pt idx="18">
                  <c:v>0.24481366163166018</c:v>
                </c:pt>
                <c:pt idx="19">
                  <c:v>0.25069140190466127</c:v>
                </c:pt>
                <c:pt idx="20">
                  <c:v>0.2676535829860206</c:v>
                </c:pt>
                <c:pt idx="21">
                  <c:v>0.26883450046725438</c:v>
                </c:pt>
                <c:pt idx="22">
                  <c:v>0.27720825197221377</c:v>
                </c:pt>
                <c:pt idx="23">
                  <c:v>0.2965859424835911</c:v>
                </c:pt>
                <c:pt idx="24">
                  <c:v>0.31220620247983211</c:v>
                </c:pt>
                <c:pt idx="25">
                  <c:v>0.31604417439445115</c:v>
                </c:pt>
                <c:pt idx="26">
                  <c:v>0.32887318388903847</c:v>
                </c:pt>
                <c:pt idx="27">
                  <c:v>0.33668328418900439</c:v>
                </c:pt>
                <c:pt idx="28">
                  <c:v>0.35632940643445365</c:v>
                </c:pt>
                <c:pt idx="29">
                  <c:v>0.36532042421564986</c:v>
                </c:pt>
                <c:pt idx="30">
                  <c:v>0.38528855366887188</c:v>
                </c:pt>
                <c:pt idx="31">
                  <c:v>0.40123088026919834</c:v>
                </c:pt>
                <c:pt idx="32">
                  <c:v>0.40904105976424543</c:v>
                </c:pt>
                <c:pt idx="33">
                  <c:v>0.42844555781124244</c:v>
                </c:pt>
                <c:pt idx="34">
                  <c:v>0.43963736735347547</c:v>
                </c:pt>
                <c:pt idx="35">
                  <c:v>0.46022282247924684</c:v>
                </c:pt>
                <c:pt idx="36">
                  <c:v>0.4788758779805109</c:v>
                </c:pt>
                <c:pt idx="37">
                  <c:v>0.48733015108618655</c:v>
                </c:pt>
                <c:pt idx="38">
                  <c:v>0.50469494017111427</c:v>
                </c:pt>
                <c:pt idx="39">
                  <c:v>0.52482411282576313</c:v>
                </c:pt>
                <c:pt idx="40">
                  <c:v>0.54889862612890772</c:v>
                </c:pt>
                <c:pt idx="41">
                  <c:v>0.56344533737779168</c:v>
                </c:pt>
                <c:pt idx="42">
                  <c:v>0.57694528761616781</c:v>
                </c:pt>
                <c:pt idx="43">
                  <c:v>0.5958935823871272</c:v>
                </c:pt>
                <c:pt idx="44">
                  <c:v>0.60531403550628349</c:v>
                </c:pt>
                <c:pt idx="45">
                  <c:v>0.62122951497344614</c:v>
                </c:pt>
                <c:pt idx="46">
                  <c:v>0.64704853756650704</c:v>
                </c:pt>
                <c:pt idx="47">
                  <c:v>0.65821353957312212</c:v>
                </c:pt>
                <c:pt idx="48">
                  <c:v>0.68950771423438617</c:v>
                </c:pt>
                <c:pt idx="49">
                  <c:v>0.70214883339438416</c:v>
                </c:pt>
                <c:pt idx="50">
                  <c:v>0.71685654824715461</c:v>
                </c:pt>
                <c:pt idx="51">
                  <c:v>0.72925620159886451</c:v>
                </c:pt>
                <c:pt idx="52">
                  <c:v>0.75585355346836114</c:v>
                </c:pt>
                <c:pt idx="53">
                  <c:v>0.7711248205322736</c:v>
                </c:pt>
                <c:pt idx="54">
                  <c:v>0.78883854315321722</c:v>
                </c:pt>
                <c:pt idx="55">
                  <c:v>0.79326697380845324</c:v>
                </c:pt>
                <c:pt idx="56">
                  <c:v>0.81752941704372928</c:v>
                </c:pt>
                <c:pt idx="57">
                  <c:v>0.83199550769804553</c:v>
                </c:pt>
                <c:pt idx="58">
                  <c:v>0.84152338894738909</c:v>
                </c:pt>
                <c:pt idx="59">
                  <c:v>0.87338119501487832</c:v>
                </c:pt>
                <c:pt idx="60">
                  <c:v>0.87295172007937749</c:v>
                </c:pt>
                <c:pt idx="61">
                  <c:v>0.89326882266615792</c:v>
                </c:pt>
                <c:pt idx="62">
                  <c:v>0.89726777838589311</c:v>
                </c:pt>
                <c:pt idx="63">
                  <c:v>0.91487411247419193</c:v>
                </c:pt>
                <c:pt idx="64">
                  <c:v>0.92155698955924659</c:v>
                </c:pt>
                <c:pt idx="65">
                  <c:v>0.92681744375723896</c:v>
                </c:pt>
                <c:pt idx="66">
                  <c:v>0.93924378585194723</c:v>
                </c:pt>
                <c:pt idx="67">
                  <c:v>0.94412845938076129</c:v>
                </c:pt>
                <c:pt idx="68">
                  <c:v>0.94254503288981417</c:v>
                </c:pt>
                <c:pt idx="69">
                  <c:v>0.94683930707432595</c:v>
                </c:pt>
                <c:pt idx="70">
                  <c:v>0.94887905563393593</c:v>
                </c:pt>
                <c:pt idx="71">
                  <c:v>0.94479947931963326</c:v>
                </c:pt>
                <c:pt idx="72">
                  <c:v>0.95741383054155393</c:v>
                </c:pt>
                <c:pt idx="73">
                  <c:v>0.93792875149753163</c:v>
                </c:pt>
                <c:pt idx="74">
                  <c:v>0.93825083790038544</c:v>
                </c:pt>
                <c:pt idx="75">
                  <c:v>0.93186312088994139</c:v>
                </c:pt>
                <c:pt idx="76">
                  <c:v>0.91559874748430325</c:v>
                </c:pt>
                <c:pt idx="77">
                  <c:v>0.91176079536845267</c:v>
                </c:pt>
                <c:pt idx="78">
                  <c:v>0.88956502702103335</c:v>
                </c:pt>
                <c:pt idx="79">
                  <c:v>0.88320415714374967</c:v>
                </c:pt>
                <c:pt idx="80">
                  <c:v>0.86911376796352857</c:v>
                </c:pt>
                <c:pt idx="81">
                  <c:v>0.8584318559636559</c:v>
                </c:pt>
                <c:pt idx="82">
                  <c:v>0.83422318618978508</c:v>
                </c:pt>
                <c:pt idx="83">
                  <c:v>0.8252320892135061</c:v>
                </c:pt>
                <c:pt idx="84">
                  <c:v>0.79366960161079347</c:v>
                </c:pt>
                <c:pt idx="85">
                  <c:v>0.77547278898310767</c:v>
                </c:pt>
                <c:pt idx="86">
                  <c:v>0.75381380490875116</c:v>
                </c:pt>
                <c:pt idx="87">
                  <c:v>0.73623431795361283</c:v>
                </c:pt>
                <c:pt idx="88">
                  <c:v>0.70142419838427295</c:v>
                </c:pt>
                <c:pt idx="89">
                  <c:v>0.6788795756959185</c:v>
                </c:pt>
                <c:pt idx="90">
                  <c:v>0.66476226018745255</c:v>
                </c:pt>
                <c:pt idx="91">
                  <c:v>0.63328015559405881</c:v>
                </c:pt>
                <c:pt idx="92">
                  <c:v>0.60885674835243875</c:v>
                </c:pt>
                <c:pt idx="93">
                  <c:v>0.58523847792287409</c:v>
                </c:pt>
                <c:pt idx="94">
                  <c:v>0.55491056247017556</c:v>
                </c:pt>
                <c:pt idx="95">
                  <c:v>0.53062131169927962</c:v>
                </c:pt>
                <c:pt idx="96">
                  <c:v>0.50783506481247132</c:v>
                </c:pt>
                <c:pt idx="97">
                  <c:v>0.48037884226705796</c:v>
                </c:pt>
                <c:pt idx="98">
                  <c:v>0.44927255794038312</c:v>
                </c:pt>
                <c:pt idx="99">
                  <c:v>0.43386701561312124</c:v>
                </c:pt>
                <c:pt idx="100">
                  <c:v>0.40654498913597265</c:v>
                </c:pt>
                <c:pt idx="101">
                  <c:v>0.3873283418260241</c:v>
                </c:pt>
                <c:pt idx="102">
                  <c:v>0.36397846353299096</c:v>
                </c:pt>
                <c:pt idx="103">
                  <c:v>0.34417137728119584</c:v>
                </c:pt>
                <c:pt idx="104">
                  <c:v>0.32828270534965309</c:v>
                </c:pt>
                <c:pt idx="105">
                  <c:v>0.30624796040488872</c:v>
                </c:pt>
                <c:pt idx="106">
                  <c:v>0.29100344148028356</c:v>
                </c:pt>
                <c:pt idx="107">
                  <c:v>0.27267247238187342</c:v>
                </c:pt>
                <c:pt idx="108">
                  <c:v>0.24980572369312287</c:v>
                </c:pt>
                <c:pt idx="109">
                  <c:v>0.23609101618822517</c:v>
                </c:pt>
                <c:pt idx="110">
                  <c:v>0.21512983978959005</c:v>
                </c:pt>
                <c:pt idx="111">
                  <c:v>0.20659504508320187</c:v>
                </c:pt>
                <c:pt idx="112">
                  <c:v>0.1928803573770744</c:v>
                </c:pt>
                <c:pt idx="113">
                  <c:v>0.18249370444566534</c:v>
                </c:pt>
                <c:pt idx="114">
                  <c:v>0.17457621561305542</c:v>
                </c:pt>
                <c:pt idx="115">
                  <c:v>0.16365278830796778</c:v>
                </c:pt>
                <c:pt idx="116">
                  <c:v>0.1534539960129917</c:v>
                </c:pt>
                <c:pt idx="117">
                  <c:v>0.14666375019406147</c:v>
                </c:pt>
                <c:pt idx="118">
                  <c:v>0.13815581252022019</c:v>
                </c:pt>
                <c:pt idx="119">
                  <c:v>0.13112401179853408</c:v>
                </c:pt>
                <c:pt idx="120">
                  <c:v>0.12237452912132246</c:v>
                </c:pt>
                <c:pt idx="121">
                  <c:v>0.11810713176812834</c:v>
                </c:pt>
                <c:pt idx="122">
                  <c:v>0.10935764909091669</c:v>
                </c:pt>
                <c:pt idx="123">
                  <c:v>0.10208431326524542</c:v>
                </c:pt>
                <c:pt idx="124">
                  <c:v>9.9749315536556776E-2</c:v>
                </c:pt>
                <c:pt idx="125">
                  <c:v>9.4676761572537599E-2</c:v>
                </c:pt>
                <c:pt idx="126">
                  <c:v>8.8181745123915453E-2</c:v>
                </c:pt>
                <c:pt idx="127">
                  <c:v>8.6839794340640805E-2</c:v>
                </c:pt>
                <c:pt idx="128">
                  <c:v>7.9190702594255036E-2</c:v>
                </c:pt>
                <c:pt idx="129">
                  <c:v>7.9485931964563286E-2</c:v>
                </c:pt>
                <c:pt idx="130">
                  <c:v>7.3232465469004221E-2</c:v>
                </c:pt>
                <c:pt idx="131">
                  <c:v>7.146109419684836E-2</c:v>
                </c:pt>
                <c:pt idx="132">
                  <c:v>6.9689727874385057E-2</c:v>
                </c:pt>
                <c:pt idx="133">
                  <c:v>6.2228511613510347E-2</c:v>
                </c:pt>
                <c:pt idx="134">
                  <c:v>6.3597294680868194E-2</c:v>
                </c:pt>
                <c:pt idx="135">
                  <c:v>6.0591336409620375E-2</c:v>
                </c:pt>
                <c:pt idx="136">
                  <c:v>5.8095320227967623E-2</c:v>
                </c:pt>
                <c:pt idx="137">
                  <c:v>5.3801090590690138E-2</c:v>
                </c:pt>
                <c:pt idx="138">
                  <c:v>5.31837946162977E-2</c:v>
                </c:pt>
                <c:pt idx="139">
                  <c:v>5.0043640276783832E-2</c:v>
                </c:pt>
                <c:pt idx="140">
                  <c:v>4.8111240652278529E-2</c:v>
                </c:pt>
                <c:pt idx="141">
                  <c:v>4.7547619145438508E-2</c:v>
                </c:pt>
                <c:pt idx="142">
                  <c:v>4.4810048061029908E-2</c:v>
                </c:pt>
                <c:pt idx="143">
                  <c:v>4.2018802509068899E-2</c:v>
                </c:pt>
                <c:pt idx="144">
                  <c:v>4.5212636265827749E-2</c:v>
                </c:pt>
                <c:pt idx="145">
                  <c:v>4.0703698858956042E-2</c:v>
                </c:pt>
                <c:pt idx="146">
                  <c:v>3.7617216512147937E-2</c:v>
                </c:pt>
                <c:pt idx="147">
                  <c:v>3.9254396665730648E-2</c:v>
                </c:pt>
                <c:pt idx="148">
                  <c:v>3.6409471696524844E-2</c:v>
                </c:pt>
                <c:pt idx="149">
                  <c:v>3.4745456784012474E-2</c:v>
                </c:pt>
                <c:pt idx="150">
                  <c:v>3.4664942607837666E-2</c:v>
                </c:pt>
                <c:pt idx="151">
                  <c:v>3.0665939866021976E-2</c:v>
                </c:pt>
                <c:pt idx="152">
                  <c:v>3.1793172980316718E-2</c:v>
                </c:pt>
                <c:pt idx="153">
                  <c:v>3.1578465210722301E-2</c:v>
                </c:pt>
                <c:pt idx="154">
                  <c:v>3.0397550204336307E-2</c:v>
                </c:pt>
                <c:pt idx="155">
                  <c:v>2.7042688095228015E-2</c:v>
                </c:pt>
                <c:pt idx="156">
                  <c:v>2.9243474906572701E-2</c:v>
                </c:pt>
                <c:pt idx="157">
                  <c:v>2.5754419204044809E-2</c:v>
                </c:pt>
                <c:pt idx="158">
                  <c:v>2.5512869250981715E-2</c:v>
                </c:pt>
                <c:pt idx="159">
                  <c:v>2.4815056625568186E-2</c:v>
                </c:pt>
                <c:pt idx="160">
                  <c:v>2.2641104573153336E-2</c:v>
                </c:pt>
                <c:pt idx="161">
                  <c:v>2.3312077489944284E-2</c:v>
                </c:pt>
                <c:pt idx="162">
                  <c:v>2.0386633394871106E-2</c:v>
                </c:pt>
                <c:pt idx="163">
                  <c:v>2.3875694047091743E-2</c:v>
                </c:pt>
                <c:pt idx="164">
                  <c:v>1.9474111762440294E-2</c:v>
                </c:pt>
                <c:pt idx="165">
                  <c:v>2.1057606311662057E-2</c:v>
                </c:pt>
                <c:pt idx="166">
                  <c:v>2.0440311574692852E-2</c:v>
                </c:pt>
                <c:pt idx="167">
                  <c:v>1.6763381624077252E-2</c:v>
                </c:pt>
                <c:pt idx="168">
                  <c:v>1.8293197993477343E-2</c:v>
                </c:pt>
                <c:pt idx="169">
                  <c:v>1.638763684017127E-2</c:v>
                </c:pt>
                <c:pt idx="170">
                  <c:v>1.6790221332699723E-2</c:v>
                </c:pt>
                <c:pt idx="171">
                  <c:v>1.5797178099555054E-2</c:v>
                </c:pt>
                <c:pt idx="172">
                  <c:v>1.3757420877982998E-2</c:v>
                </c:pt>
                <c:pt idx="173">
                  <c:v>1.348903245372054E-2</c:v>
                </c:pt>
                <c:pt idx="174">
                  <c:v>1.5072530715211892E-2</c:v>
                </c:pt>
                <c:pt idx="175">
                  <c:v>1.3542710633542305E-2</c:v>
                </c:pt>
                <c:pt idx="176">
                  <c:v>1.394529512607076E-2</c:v>
                </c:pt>
                <c:pt idx="177">
                  <c:v>1.3247482500657375E-2</c:v>
                </c:pt>
                <c:pt idx="178">
                  <c:v>1.2710703177286101E-2</c:v>
                </c:pt>
                <c:pt idx="179">
                  <c:v>1.1583471300414485E-2</c:v>
                </c:pt>
                <c:pt idx="180">
                  <c:v>1.2818059536929625E-2</c:v>
                </c:pt>
                <c:pt idx="181">
                  <c:v>9.3021610322213295E-3</c:v>
                </c:pt>
                <c:pt idx="182">
                  <c:v>1.0617266538469125E-2</c:v>
                </c:pt>
                <c:pt idx="183">
                  <c:v>9.7852627944824376E-3</c:v>
                </c:pt>
                <c:pt idx="184">
                  <c:v>8.3091215113461937E-3</c:v>
                </c:pt>
                <c:pt idx="185">
                  <c:v>7.9870542885503732E-3</c:v>
                </c:pt>
                <c:pt idx="186">
                  <c:v>9.3021610322213295E-3</c:v>
                </c:pt>
                <c:pt idx="187">
                  <c:v>8.7385450937855196E-3</c:v>
                </c:pt>
                <c:pt idx="188">
                  <c:v>7.8260197490850839E-3</c:v>
                </c:pt>
                <c:pt idx="189">
                  <c:v>6.349881559506775E-3</c:v>
                </c:pt>
                <c:pt idx="190">
                  <c:v>5.1152893013663263E-3</c:v>
                </c:pt>
                <c:pt idx="191">
                  <c:v>5.5983913729832253E-3</c:v>
                </c:pt>
                <c:pt idx="192">
                  <c:v>5.8667797972456843E-3</c:v>
                </c:pt>
                <c:pt idx="193">
                  <c:v>5.3031638588098761E-3</c:v>
                </c:pt>
                <c:pt idx="194">
                  <c:v>5.9204579770674474E-3</c:v>
                </c:pt>
                <c:pt idx="195">
                  <c:v>5.6252304628940982E-3</c:v>
                </c:pt>
                <c:pt idx="196">
                  <c:v>3.370759593967623E-3</c:v>
                </c:pt>
                <c:pt idx="197">
                  <c:v>4.8200617871929962E-3</c:v>
                </c:pt>
                <c:pt idx="198">
                  <c:v>4.6053518521080713E-3</c:v>
                </c:pt>
                <c:pt idx="199">
                  <c:v>2.2703635587710577E-3</c:v>
                </c:pt>
                <c:pt idx="200">
                  <c:v>2.5655910729444069E-3</c:v>
                </c:pt>
                <c:pt idx="201">
                  <c:v>5.2494850602765337E-3</c:v>
                </c:pt>
                <c:pt idx="202">
                  <c:v>2.3240418932707241E-3</c:v>
                </c:pt>
                <c:pt idx="203">
                  <c:v>1.8946183108313785E-3</c:v>
                </c:pt>
                <c:pt idx="204">
                  <c:v>2.6192694074440737E-3</c:v>
                </c:pt>
                <c:pt idx="205">
                  <c:v>3.0486929898834014E-3</c:v>
                </c:pt>
                <c:pt idx="206">
                  <c:v>2.511916141358483E-3</c:v>
                </c:pt>
                <c:pt idx="207">
                  <c:v>1.465198285983673E-3</c:v>
                </c:pt>
                <c:pt idx="208">
                  <c:v>5.5267294128323857E-4</c:v>
                </c:pt>
                <c:pt idx="209">
                  <c:v>2.1093318035079137E-3</c:v>
                </c:pt>
                <c:pt idx="210">
                  <c:v>2.1361710480966903E-3</c:v>
                </c:pt>
                <c:pt idx="211">
                  <c:v>7.6738643395977035E-4</c:v>
                </c:pt>
                <c:pt idx="212">
                  <c:v>2.0556534690082651E-3</c:v>
                </c:pt>
                <c:pt idx="213">
                  <c:v>1.4920341276587238E-3</c:v>
                </c:pt>
                <c:pt idx="214">
                  <c:v>2.538751983033534E-3</c:v>
                </c:pt>
                <c:pt idx="215">
                  <c:v>2.8428455569024923E-4</c:v>
                </c:pt>
                <c:pt idx="216">
                  <c:v>3.3796292885938218E-4</c:v>
                </c:pt>
                <c:pt idx="217">
                  <c:v>1.196806458807483E-3</c:v>
                </c:pt>
                <c:pt idx="218">
                  <c:v>9.820964463836269E-4</c:v>
                </c:pt>
                <c:pt idx="219">
                  <c:v>3.6480209610921201E-4</c:v>
                </c:pt>
                <c:pt idx="220">
                  <c:v>1.5725515520692633E-3</c:v>
                </c:pt>
                <c:pt idx="221">
                  <c:v>1.3846807068952369E-3</c:v>
                </c:pt>
                <c:pt idx="222">
                  <c:v>1.196806458807483E-3</c:v>
                </c:pt>
                <c:pt idx="223">
                  <c:v>1.1431281243078253E-3</c:v>
                </c:pt>
                <c:pt idx="224">
                  <c:v>2.7534654757100517E-3</c:v>
                </c:pt>
                <c:pt idx="225">
                  <c:v>5.2583377403341046E-4</c:v>
                </c:pt>
                <c:pt idx="226">
                  <c:v>1.465198285983673E-3</c:v>
                </c:pt>
                <c:pt idx="227">
                  <c:v>7.137080221211624E-4</c:v>
                </c:pt>
                <c:pt idx="228">
                  <c:v>8.2106136554570297E-4</c:v>
                </c:pt>
                <c:pt idx="229">
                  <c:v>9.5525727913379685E-4</c:v>
                </c:pt>
                <c:pt idx="230">
                  <c:v>1.465198285983673E-3</c:v>
                </c:pt>
                <c:pt idx="231">
                  <c:v>1.6530691311576996E-3</c:v>
                </c:pt>
                <c:pt idx="232">
                  <c:v>6.868688548713343E-4</c:v>
                </c:pt>
                <c:pt idx="233">
                  <c:v>9.0157886729519063E-4</c:v>
                </c:pt>
                <c:pt idx="234">
                  <c:v>6.9574514264287684E-5</c:v>
                </c:pt>
                <c:pt idx="235">
                  <c:v>-3.5984896183399365E-4</c:v>
                </c:pt>
                <c:pt idx="236">
                  <c:v>1.1162923599717207E-3</c:v>
                </c:pt>
                <c:pt idx="237">
                  <c:v>1.8409399763317299E-3</c:v>
                </c:pt>
                <c:pt idx="238">
                  <c:v>6.3319048170220129E-4</c:v>
                </c:pt>
                <c:pt idx="239">
                  <c:v>3.3975989932343038E-3</c:v>
                </c:pt>
                <c:pt idx="240">
                  <c:v>5.2583377403341046E-4</c:v>
                </c:pt>
                <c:pt idx="241">
                  <c:v>-1.094302857151636E-5</c:v>
                </c:pt>
                <c:pt idx="242">
                  <c:v>1.5008865176952392E-4</c:v>
                </c:pt>
                <c:pt idx="243">
                  <c:v>4.7215540086427752E-4</c:v>
                </c:pt>
                <c:pt idx="244">
                  <c:v>2.1361710480966903E-3</c:v>
                </c:pt>
                <c:pt idx="245">
                  <c:v>1.9214575554201551E-3</c:v>
                </c:pt>
                <c:pt idx="246">
                  <c:v>1.465198285983673E-3</c:v>
                </c:pt>
                <c:pt idx="247">
                  <c:v>9.5525727913379685E-4</c:v>
                </c:pt>
                <c:pt idx="248">
                  <c:v>2.0556534690082651E-3</c:v>
                </c:pt>
                <c:pt idx="249">
                  <c:v>2.4045594723591493E-3</c:v>
                </c:pt>
                <c:pt idx="250">
                  <c:v>-2.2565647049436162E-4</c:v>
                </c:pt>
                <c:pt idx="251">
                  <c:v>1.4115199514840133E-3</c:v>
                </c:pt>
                <c:pt idx="252">
                  <c:v>1.4115199514840133E-3</c:v>
                </c:pt>
                <c:pt idx="253">
                  <c:v>1.4115199514840133E-3</c:v>
                </c:pt>
                <c:pt idx="254">
                  <c:v>4.9899460678358063E-4</c:v>
                </c:pt>
                <c:pt idx="255">
                  <c:v>8.479005327955328E-4</c:v>
                </c:pt>
                <c:pt idx="256">
                  <c:v>1.7604259548349138E-3</c:v>
                </c:pt>
                <c:pt idx="257">
                  <c:v>1.5725515520692633E-3</c:v>
                </c:pt>
                <c:pt idx="258">
                  <c:v>-3.7782210322398364E-5</c:v>
                </c:pt>
                <c:pt idx="259">
                  <c:v>1.3310023723955772E-3</c:v>
                </c:pt>
                <c:pt idx="260">
                  <c:v>7.6738643395977035E-4</c:v>
                </c:pt>
                <c:pt idx="261">
                  <c:v>3.1112374227481568E-4</c:v>
                </c:pt>
                <c:pt idx="262">
                  <c:v>-1.0576608525273714E-3</c:v>
                </c:pt>
                <c:pt idx="263">
                  <c:v>1.2773240378959191E-3</c:v>
                </c:pt>
                <c:pt idx="264">
                  <c:v>1.5896151970944643E-5</c:v>
                </c:pt>
                <c:pt idx="265">
                  <c:v>1.5457124621583837E-3</c:v>
                </c:pt>
                <c:pt idx="266">
                  <c:v>1.5896151970944643E-5</c:v>
                </c:pt>
                <c:pt idx="267">
                  <c:v>1.0357747808832848E-3</c:v>
                </c:pt>
                <c:pt idx="268">
                  <c:v>1.8409399763317299E-3</c:v>
                </c:pt>
                <c:pt idx="269">
                  <c:v>-1.7197811665996672E-4</c:v>
                </c:pt>
                <c:pt idx="270">
                  <c:v>1.3846807068952369E-3</c:v>
                </c:pt>
                <c:pt idx="271">
                  <c:v>1.2324946518495761E-4</c:v>
                </c:pt>
                <c:pt idx="272">
                  <c:v>3.1112374227481568E-4</c:v>
                </c:pt>
                <c:pt idx="273">
                  <c:v>9.5525727913379685E-4</c:v>
                </c:pt>
                <c:pt idx="274">
                  <c:v>1.3310023723955772E-3</c:v>
                </c:pt>
                <c:pt idx="275">
                  <c:v>8.479005327955328E-4</c:v>
                </c:pt>
                <c:pt idx="276">
                  <c:v>2.5924303175331831E-3</c:v>
                </c:pt>
                <c:pt idx="277">
                  <c:v>-8.4295084010351483E-4</c:v>
                </c:pt>
                <c:pt idx="278">
                  <c:v>7.9422219829587313E-4</c:v>
                </c:pt>
                <c:pt idx="279">
                  <c:v>1.6262300412468198E-3</c:v>
                </c:pt>
                <c:pt idx="280">
                  <c:v>1.196806458807483E-3</c:v>
                </c:pt>
                <c:pt idx="281">
                  <c:v>6.0635131445237157E-4</c:v>
                </c:pt>
                <c:pt idx="282">
                  <c:v>1.1162923599717207E-3</c:v>
                </c:pt>
                <c:pt idx="283">
                  <c:v>-3.3300979458416555E-4</c:v>
                </c:pt>
                <c:pt idx="284">
                  <c:v>-4.9404487542208944E-4</c:v>
                </c:pt>
                <c:pt idx="285">
                  <c:v>2.0019751345085983E-3</c:v>
                </c:pt>
                <c:pt idx="286">
                  <c:v>1.0626140254720627E-3</c:v>
                </c:pt>
                <c:pt idx="287">
                  <c:v>2.8428455569024923E-4</c:v>
                </c:pt>
                <c:pt idx="288">
                  <c:v>1.465198285983673E-3</c:v>
                </c:pt>
                <c:pt idx="289">
                  <c:v>-3.7782210322398364E-5</c:v>
                </c:pt>
                <c:pt idx="290">
                  <c:v>2.1361710480966903E-3</c:v>
                </c:pt>
                <c:pt idx="291">
                  <c:v>2.0376701527128818E-4</c:v>
                </c:pt>
                <c:pt idx="292">
                  <c:v>-5.2088404267191743E-4</c:v>
                </c:pt>
                <c:pt idx="293">
                  <c:v>9.2841811188396886E-4</c:v>
                </c:pt>
                <c:pt idx="294">
                  <c:v>1.8409399763317299E-3</c:v>
                </c:pt>
                <c:pt idx="295">
                  <c:v>-1.094302857151636E-5</c:v>
                </c:pt>
                <c:pt idx="296">
                  <c:v>-7.6243326101507877E-4</c:v>
                </c:pt>
                <c:pt idx="297">
                  <c:v>-4.135273350031266E-4</c:v>
                </c:pt>
                <c:pt idx="298">
                  <c:v>2.3777202277703731E-3</c:v>
                </c:pt>
                <c:pt idx="299">
                  <c:v>3.9164126335904185E-4</c:v>
                </c:pt>
                <c:pt idx="300">
                  <c:v>1.9214575554201551E-3</c:v>
                </c:pt>
                <c:pt idx="301">
                  <c:v>8.2106136554570297E-4</c:v>
                </c:pt>
                <c:pt idx="302">
                  <c:v>5.2583377403341046E-4</c:v>
                </c:pt>
                <c:pt idx="303">
                  <c:v>-4.6720570817225955E-4</c:v>
                </c:pt>
                <c:pt idx="304">
                  <c:v>7.137080221211624E-4</c:v>
                </c:pt>
                <c:pt idx="305">
                  <c:v>4.1848046927834502E-4</c:v>
                </c:pt>
                <c:pt idx="306">
                  <c:v>1.1699672915576533E-3</c:v>
                </c:pt>
                <c:pt idx="307">
                  <c:v>-1.1829975315820244E-4</c:v>
                </c:pt>
                <c:pt idx="308">
                  <c:v>1.0626140254720627E-3</c:v>
                </c:pt>
                <c:pt idx="309">
                  <c:v>9.6410288267759794E-5</c:v>
                </c:pt>
                <c:pt idx="310">
                  <c:v>7.6738643395977035E-4</c:v>
                </c:pt>
                <c:pt idx="311">
                  <c:v>6.9574514264287684E-5</c:v>
                </c:pt>
                <c:pt idx="312">
                  <c:v>2.5744536910568452E-4</c:v>
                </c:pt>
                <c:pt idx="313">
                  <c:v>9.820964463836269E-4</c:v>
                </c:pt>
                <c:pt idx="314">
                  <c:v>6.868688548713343E-4</c:v>
                </c:pt>
                <c:pt idx="315">
                  <c:v>9.5525727913379685E-4</c:v>
                </c:pt>
                <c:pt idx="316">
                  <c:v>-1.9881730324453357E-4</c:v>
                </c:pt>
                <c:pt idx="317">
                  <c:v>-1.0576608525273714E-3</c:v>
                </c:pt>
                <c:pt idx="318">
                  <c:v>-6.014016217603536E-4</c:v>
                </c:pt>
                <c:pt idx="319">
                  <c:v>-1.4513893007540025E-4</c:v>
                </c:pt>
                <c:pt idx="320">
                  <c:v>1.0626140254720627E-3</c:v>
                </c:pt>
                <c:pt idx="321">
                  <c:v>1.6530691311576996E-3</c:v>
                </c:pt>
                <c:pt idx="322">
                  <c:v>-2.7933144074976927E-4</c:v>
                </c:pt>
                <c:pt idx="323">
                  <c:v>7.137080221211624E-4</c:v>
                </c:pt>
                <c:pt idx="324">
                  <c:v>1.5993907966580416E-3</c:v>
                </c:pt>
                <c:pt idx="325">
                  <c:v>1.8409399763317299E-3</c:v>
                </c:pt>
                <c:pt idx="326">
                  <c:v>1.7872650447457953E-3</c:v>
                </c:pt>
                <c:pt idx="327">
                  <c:v>6.6002968762150446E-4</c:v>
                </c:pt>
                <c:pt idx="328">
                  <c:v>-7.3559409376524893E-4</c:v>
                </c:pt>
                <c:pt idx="329">
                  <c:v>1.7692782868672171E-4</c:v>
                </c:pt>
                <c:pt idx="330">
                  <c:v>-3.5984896183399365E-4</c:v>
                </c:pt>
                <c:pt idx="331">
                  <c:v>4.7215540086427752E-4</c:v>
                </c:pt>
                <c:pt idx="332">
                  <c:v>1.9482968000089492E-3</c:v>
                </c:pt>
                <c:pt idx="333">
                  <c:v>3.3796292885938218E-4</c:v>
                </c:pt>
                <c:pt idx="334">
                  <c:v>6.0635131445237157E-4</c:v>
                </c:pt>
                <c:pt idx="335">
                  <c:v>7.4054718937099223E-4</c:v>
                </c:pt>
                <c:pt idx="336">
                  <c:v>9.2841811188396886E-4</c:v>
                </c:pt>
                <c:pt idx="337">
                  <c:v>4.4531623361444774E-4</c:v>
                </c:pt>
                <c:pt idx="338">
                  <c:v>6.6002968762150446E-4</c:v>
                </c:pt>
                <c:pt idx="339">
                  <c:v>6.6002968762150446E-4</c:v>
                </c:pt>
                <c:pt idx="340">
                  <c:v>1.8141042893345645E-3</c:v>
                </c:pt>
                <c:pt idx="341">
                  <c:v>3.3796292885938218E-4</c:v>
                </c:pt>
                <c:pt idx="342">
                  <c:v>-1.4513893007540025E-4</c:v>
                </c:pt>
                <c:pt idx="343">
                  <c:v>1.2324946518495761E-4</c:v>
                </c:pt>
                <c:pt idx="344">
                  <c:v>-8.6979000735334282E-4</c:v>
                </c:pt>
                <c:pt idx="345">
                  <c:v>8.7473970004536079E-4</c:v>
                </c:pt>
                <c:pt idx="346">
                  <c:v>1.7692782868672171E-4</c:v>
                </c:pt>
                <c:pt idx="347">
                  <c:v>1.9214575554201551E-3</c:v>
                </c:pt>
                <c:pt idx="348">
                  <c:v>-1.7197811665996672E-4</c:v>
                </c:pt>
                <c:pt idx="349">
                  <c:v>3.6480209610921201E-4</c:v>
                </c:pt>
                <c:pt idx="350">
                  <c:v>1.2324946518495761E-4</c:v>
                </c:pt>
                <c:pt idx="351">
                  <c:v>5.5267294128323857E-4</c:v>
                </c:pt>
                <c:pt idx="352">
                  <c:v>3.9164126335904185E-4</c:v>
                </c:pt>
                <c:pt idx="353">
                  <c:v>-5.2088404267191743E-4</c:v>
                </c:pt>
                <c:pt idx="354">
                  <c:v>-3.061706079995991E-4</c:v>
                </c:pt>
                <c:pt idx="355">
                  <c:v>6.3319048170220129E-4</c:v>
                </c:pt>
                <c:pt idx="356">
                  <c:v>1.8409399763317299E-3</c:v>
                </c:pt>
                <c:pt idx="357">
                  <c:v>-2.7933144074976927E-4</c:v>
                </c:pt>
                <c:pt idx="358">
                  <c:v>-1.0039825180277115E-3</c:v>
                </c:pt>
                <c:pt idx="359">
                  <c:v>2.8071436555318144E-3</c:v>
                </c:pt>
                <c:pt idx="360">
                  <c:v>-1.3797276112894935E-3</c:v>
                </c:pt>
                <c:pt idx="361">
                  <c:v>1.6530691311576996E-3</c:v>
                </c:pt>
                <c:pt idx="362">
                  <c:v>1.3310023723955772E-3</c:v>
                </c:pt>
                <c:pt idx="363">
                  <c:v>-9.771433507778835E-4</c:v>
                </c:pt>
                <c:pt idx="364">
                  <c:v>1.196806458807483E-3</c:v>
                </c:pt>
                <c:pt idx="365">
                  <c:v>-6.014016217603536E-4</c:v>
                </c:pt>
                <c:pt idx="366">
                  <c:v>3.1112374227481568E-4</c:v>
                </c:pt>
                <c:pt idx="367">
                  <c:v>8.7473970004536079E-4</c:v>
                </c:pt>
                <c:pt idx="368">
                  <c:v>-1.0039825180277115E-3</c:v>
                </c:pt>
                <c:pt idx="369">
                  <c:v>-3.3300979458416555E-4</c:v>
                </c:pt>
                <c:pt idx="370">
                  <c:v>1.2773240378959191E-3</c:v>
                </c:pt>
                <c:pt idx="371">
                  <c:v>3.3975989932343038E-3</c:v>
                </c:pt>
                <c:pt idx="372">
                  <c:v>-3.8668816775329676E-4</c:v>
                </c:pt>
                <c:pt idx="373">
                  <c:v>3.9164126335904185E-4</c:v>
                </c:pt>
                <c:pt idx="374">
                  <c:v>-8.9662917460317266E-4</c:v>
                </c:pt>
                <c:pt idx="375">
                  <c:v>-3.8668816775329676E-4</c:v>
                </c:pt>
                <c:pt idx="376">
                  <c:v>9.5525727913379685E-4</c:v>
                </c:pt>
                <c:pt idx="377">
                  <c:v>-1.094302857151636E-5</c:v>
                </c:pt>
                <c:pt idx="378">
                  <c:v>-9.2346834185300249E-4</c:v>
                </c:pt>
                <c:pt idx="379">
                  <c:v>9.6410288267759794E-5</c:v>
                </c:pt>
                <c:pt idx="380">
                  <c:v>-6.282373860964581E-4</c:v>
                </c:pt>
                <c:pt idx="381">
                  <c:v>-4.6720570817225955E-4</c:v>
                </c:pt>
                <c:pt idx="382">
                  <c:v>1.2504848706460894E-3</c:v>
                </c:pt>
                <c:pt idx="383">
                  <c:v>7.6738643395977035E-4</c:v>
                </c:pt>
                <c:pt idx="384">
                  <c:v>-1.0576608525273714E-3</c:v>
                </c:pt>
              </c:numCache>
            </c:numRef>
          </c:yVal>
          <c:smooth val="0"/>
        </c:ser>
        <c:ser>
          <c:idx val="1"/>
          <c:order val="1"/>
          <c:tx>
            <c:v>IS_003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DopedStandards!$D$3:$D$387</c:f>
              <c:numCache>
                <c:formatCode>General</c:formatCode>
                <c:ptCount val="385"/>
                <c:pt idx="0">
                  <c:v>1.5455056428909299E-3</c:v>
                </c:pt>
                <c:pt idx="1">
                  <c:v>4.4157304763793896E-3</c:v>
                </c:pt>
                <c:pt idx="2">
                  <c:v>7.2859554290771499E-3</c:v>
                </c:pt>
                <c:pt idx="3">
                  <c:v>1.0156180381774901E-2</c:v>
                </c:pt>
                <c:pt idx="4">
                  <c:v>1.3026404380798299E-2</c:v>
                </c:pt>
                <c:pt idx="5">
                  <c:v>1.5896629333496101E-2</c:v>
                </c:pt>
                <c:pt idx="6">
                  <c:v>1.8766853332519502E-2</c:v>
                </c:pt>
                <c:pt idx="7">
                  <c:v>2.1637079238891601E-2</c:v>
                </c:pt>
                <c:pt idx="8">
                  <c:v>2.45073051452637E-2</c:v>
                </c:pt>
                <c:pt idx="9">
                  <c:v>2.7377529144287101E-2</c:v>
                </c:pt>
                <c:pt idx="10">
                  <c:v>3.0247753143310501E-2</c:v>
                </c:pt>
                <c:pt idx="11">
                  <c:v>3.3117977142333999E-2</c:v>
                </c:pt>
                <c:pt idx="12">
                  <c:v>3.5988201141357402E-2</c:v>
                </c:pt>
                <c:pt idx="13">
                  <c:v>3.88584289550781E-2</c:v>
                </c:pt>
                <c:pt idx="14">
                  <c:v>4.1728652954101601E-2</c:v>
                </c:pt>
                <c:pt idx="15">
                  <c:v>4.4598876953124998E-2</c:v>
                </c:pt>
                <c:pt idx="16">
                  <c:v>4.7469104766845703E-2</c:v>
                </c:pt>
                <c:pt idx="17">
                  <c:v>5.0339324951171903E-2</c:v>
                </c:pt>
                <c:pt idx="18">
                  <c:v>5.3209552764892601E-2</c:v>
                </c:pt>
                <c:pt idx="19">
                  <c:v>5.6079772949218801E-2</c:v>
                </c:pt>
                <c:pt idx="20">
                  <c:v>5.8950000762939499E-2</c:v>
                </c:pt>
                <c:pt idx="21">
                  <c:v>6.1820224761962903E-2</c:v>
                </c:pt>
                <c:pt idx="22">
                  <c:v>6.4690452575683594E-2</c:v>
                </c:pt>
                <c:pt idx="23">
                  <c:v>6.7560668945312499E-2</c:v>
                </c:pt>
                <c:pt idx="24">
                  <c:v>7.0430900573730498E-2</c:v>
                </c:pt>
                <c:pt idx="25">
                  <c:v>7.3301116943359404E-2</c:v>
                </c:pt>
                <c:pt idx="26">
                  <c:v>7.6171348571777306E-2</c:v>
                </c:pt>
                <c:pt idx="27">
                  <c:v>7.90415725708008E-2</c:v>
                </c:pt>
                <c:pt idx="28">
                  <c:v>8.1911796569824197E-2</c:v>
                </c:pt>
                <c:pt idx="29">
                  <c:v>8.4782020568847705E-2</c:v>
                </c:pt>
                <c:pt idx="30">
                  <c:v>8.7652244567871102E-2</c:v>
                </c:pt>
                <c:pt idx="31">
                  <c:v>9.0522468566894498E-2</c:v>
                </c:pt>
                <c:pt idx="32">
                  <c:v>9.3392700195312497E-2</c:v>
                </c:pt>
                <c:pt idx="33">
                  <c:v>9.6262924194335894E-2</c:v>
                </c:pt>
                <c:pt idx="34">
                  <c:v>9.91331405639648E-2</c:v>
                </c:pt>
                <c:pt idx="35">
                  <c:v>0.102003364562988</c:v>
                </c:pt>
                <c:pt idx="36">
                  <c:v>0.104873596191406</c:v>
                </c:pt>
                <c:pt idx="37">
                  <c:v>0.10774382019043</c:v>
                </c:pt>
                <c:pt idx="38">
                  <c:v>0.11061405181884799</c:v>
                </c:pt>
                <c:pt idx="39">
                  <c:v>0.113484268188477</c:v>
                </c:pt>
                <c:pt idx="40">
                  <c:v>0.11635449218750001</c:v>
                </c:pt>
                <c:pt idx="41">
                  <c:v>0.119224716186523</c:v>
                </c:pt>
                <c:pt idx="42">
                  <c:v>0.122094947814941</c:v>
                </c:pt>
                <c:pt idx="43">
                  <c:v>0.12496516418457</c:v>
                </c:pt>
                <c:pt idx="44">
                  <c:v>0.127835395812988</c:v>
                </c:pt>
                <c:pt idx="45">
                  <c:v>0.130705612182617</c:v>
                </c:pt>
                <c:pt idx="46">
                  <c:v>0.13357583618164101</c:v>
                </c:pt>
                <c:pt idx="47">
                  <c:v>0.13644606018066399</c:v>
                </c:pt>
                <c:pt idx="48">
                  <c:v>0.139316284179688</c:v>
                </c:pt>
                <c:pt idx="49">
                  <c:v>0.14218652343749999</c:v>
                </c:pt>
                <c:pt idx="50">
                  <c:v>0.145056747436523</c:v>
                </c:pt>
                <c:pt idx="51">
                  <c:v>0.147926956176758</c:v>
                </c:pt>
                <c:pt idx="52">
                  <c:v>0.150797180175781</c:v>
                </c:pt>
                <c:pt idx="53">
                  <c:v>0.15366741943359399</c:v>
                </c:pt>
                <c:pt idx="54">
                  <c:v>0.156537643432617</c:v>
                </c:pt>
                <c:pt idx="55">
                  <c:v>0.15940786743164101</c:v>
                </c:pt>
                <c:pt idx="56">
                  <c:v>0.16227809143066399</c:v>
                </c:pt>
                <c:pt idx="57">
                  <c:v>0.165148315429687</c:v>
                </c:pt>
                <c:pt idx="58">
                  <c:v>0.16801853942871101</c:v>
                </c:pt>
                <c:pt idx="59">
                  <c:v>0.17088876342773399</c:v>
                </c:pt>
                <c:pt idx="60">
                  <c:v>0.17375898742675799</c:v>
                </c:pt>
                <c:pt idx="61">
                  <c:v>0.176629211425781</c:v>
                </c:pt>
                <c:pt idx="62">
                  <c:v>0.17949943542480501</c:v>
                </c:pt>
                <c:pt idx="63">
                  <c:v>0.182369674682617</c:v>
                </c:pt>
                <c:pt idx="64">
                  <c:v>0.18523989868164101</c:v>
                </c:pt>
                <c:pt idx="65">
                  <c:v>0.18811012268066399</c:v>
                </c:pt>
                <c:pt idx="66">
                  <c:v>0.19098033142089799</c:v>
                </c:pt>
                <c:pt idx="67">
                  <c:v>0.19385055541992199</c:v>
                </c:pt>
                <c:pt idx="68">
                  <c:v>0.19672079467773401</c:v>
                </c:pt>
                <c:pt idx="69">
                  <c:v>0.19959100341796901</c:v>
                </c:pt>
                <c:pt idx="70">
                  <c:v>0.20246122741699199</c:v>
                </c:pt>
                <c:pt idx="71">
                  <c:v>0.20533146667480501</c:v>
                </c:pt>
                <c:pt idx="72">
                  <c:v>0.20820169067382799</c:v>
                </c:pt>
                <c:pt idx="73">
                  <c:v>0.21107192993164101</c:v>
                </c:pt>
                <c:pt idx="74">
                  <c:v>0.21394212341308599</c:v>
                </c:pt>
                <c:pt idx="75">
                  <c:v>0.216812347412109</c:v>
                </c:pt>
                <c:pt idx="76">
                  <c:v>0.21968257141113301</c:v>
                </c:pt>
                <c:pt idx="77">
                  <c:v>0.222552810668945</c:v>
                </c:pt>
                <c:pt idx="78">
                  <c:v>0.22542303466796901</c:v>
                </c:pt>
                <c:pt idx="79">
                  <c:v>0.228293273925781</c:v>
                </c:pt>
                <c:pt idx="80">
                  <c:v>0.231163482666016</c:v>
                </c:pt>
                <c:pt idx="81">
                  <c:v>0.234033706665039</c:v>
                </c:pt>
                <c:pt idx="82">
                  <c:v>0.23690393066406201</c:v>
                </c:pt>
                <c:pt idx="83">
                  <c:v>0.23977413940429701</c:v>
                </c:pt>
                <c:pt idx="84">
                  <c:v>0.242644378662109</c:v>
                </c:pt>
                <c:pt idx="85">
                  <c:v>0.24551460266113301</c:v>
                </c:pt>
                <c:pt idx="86">
                  <c:v>0.24838482666015599</c:v>
                </c:pt>
                <c:pt idx="87">
                  <c:v>0.25125506591796898</c:v>
                </c:pt>
                <c:pt idx="88">
                  <c:v>0.25412528991699201</c:v>
                </c:pt>
                <c:pt idx="89">
                  <c:v>0.25699551391601599</c:v>
                </c:pt>
                <c:pt idx="90">
                  <c:v>0.25986575317382798</c:v>
                </c:pt>
                <c:pt idx="91">
                  <c:v>0.26273593139648399</c:v>
                </c:pt>
                <c:pt idx="92">
                  <c:v>0.26560617065429698</c:v>
                </c:pt>
                <c:pt idx="93">
                  <c:v>0.26847640991210903</c:v>
                </c:pt>
                <c:pt idx="94">
                  <c:v>0.271346618652344</c:v>
                </c:pt>
                <c:pt idx="95">
                  <c:v>0.27421685791015599</c:v>
                </c:pt>
                <c:pt idx="96">
                  <c:v>0.27708706665039101</c:v>
                </c:pt>
                <c:pt idx="97">
                  <c:v>0.279957305908203</c:v>
                </c:pt>
                <c:pt idx="98">
                  <c:v>0.28282754516601599</c:v>
                </c:pt>
                <c:pt idx="99">
                  <c:v>0.28569775390625002</c:v>
                </c:pt>
                <c:pt idx="100">
                  <c:v>0.28856799316406301</c:v>
                </c:pt>
                <c:pt idx="101">
                  <c:v>0.29143820190429698</c:v>
                </c:pt>
                <c:pt idx="102">
                  <c:v>0.294308410644531</c:v>
                </c:pt>
                <c:pt idx="103">
                  <c:v>0.29717864990234399</c:v>
                </c:pt>
                <c:pt idx="104">
                  <c:v>0.30004888916015598</c:v>
                </c:pt>
                <c:pt idx="105">
                  <c:v>0.30291909790039101</c:v>
                </c:pt>
                <c:pt idx="106">
                  <c:v>0.305789337158203</c:v>
                </c:pt>
                <c:pt idx="107">
                  <c:v>0.30865954589843803</c:v>
                </c:pt>
                <c:pt idx="108">
                  <c:v>0.311529754638672</c:v>
                </c:pt>
                <c:pt idx="109">
                  <c:v>0.31439999389648399</c:v>
                </c:pt>
                <c:pt idx="110">
                  <c:v>0.31727023315429698</c:v>
                </c:pt>
                <c:pt idx="111">
                  <c:v>0.320140441894531</c:v>
                </c:pt>
                <c:pt idx="112">
                  <c:v>0.32301068115234399</c:v>
                </c:pt>
                <c:pt idx="113">
                  <c:v>0.32588088989257802</c:v>
                </c:pt>
                <c:pt idx="114">
                  <c:v>0.32875112915039101</c:v>
                </c:pt>
                <c:pt idx="115">
                  <c:v>0.331621368408203</c:v>
                </c:pt>
                <c:pt idx="116">
                  <c:v>0.33449157714843802</c:v>
                </c:pt>
                <c:pt idx="117">
                  <c:v>0.33736178588867199</c:v>
                </c:pt>
                <c:pt idx="118">
                  <c:v>0.34023202514648399</c:v>
                </c:pt>
                <c:pt idx="119">
                  <c:v>0.34310223388671901</c:v>
                </c:pt>
                <c:pt idx="120">
                  <c:v>0.345972473144531</c:v>
                </c:pt>
                <c:pt idx="121">
                  <c:v>0.34884271240234399</c:v>
                </c:pt>
                <c:pt idx="122">
                  <c:v>0.35171292114257802</c:v>
                </c:pt>
                <c:pt idx="123">
                  <c:v>0.35458312988281199</c:v>
                </c:pt>
                <c:pt idx="124">
                  <c:v>0.35745336914062498</c:v>
                </c:pt>
                <c:pt idx="125">
                  <c:v>0.360323577880859</c:v>
                </c:pt>
                <c:pt idx="126">
                  <c:v>0.36319384765625001</c:v>
                </c:pt>
                <c:pt idx="127">
                  <c:v>0.36606405639648398</c:v>
                </c:pt>
                <c:pt idx="128">
                  <c:v>0.36893423461914099</c:v>
                </c:pt>
                <c:pt idx="129">
                  <c:v>0.37180447387695298</c:v>
                </c:pt>
                <c:pt idx="130">
                  <c:v>0.374674682617188</c:v>
                </c:pt>
                <c:pt idx="131">
                  <c:v>0.37754498291015598</c:v>
                </c:pt>
                <c:pt idx="132">
                  <c:v>0.38041516113281199</c:v>
                </c:pt>
                <c:pt idx="133">
                  <c:v>0.38328540039062498</c:v>
                </c:pt>
                <c:pt idx="134">
                  <c:v>0.386155609130859</c:v>
                </c:pt>
                <c:pt idx="135">
                  <c:v>0.38902584838867199</c:v>
                </c:pt>
                <c:pt idx="136">
                  <c:v>0.39189605712890602</c:v>
                </c:pt>
                <c:pt idx="137">
                  <c:v>0.39476629638671901</c:v>
                </c:pt>
                <c:pt idx="138">
                  <c:v>0.397636535644531</c:v>
                </c:pt>
                <c:pt idx="139">
                  <c:v>0.400506713867188</c:v>
                </c:pt>
                <c:pt idx="140">
                  <c:v>0.40337695312499999</c:v>
                </c:pt>
                <c:pt idx="141">
                  <c:v>0.40624716186523402</c:v>
                </c:pt>
                <c:pt idx="142">
                  <c:v>0.40911743164062497</c:v>
                </c:pt>
                <c:pt idx="143">
                  <c:v>0.411987640380859</c:v>
                </c:pt>
                <c:pt idx="144">
                  <c:v>0.41485787963867199</c:v>
                </c:pt>
                <c:pt idx="145">
                  <c:v>0.41772808837890602</c:v>
                </c:pt>
                <c:pt idx="146">
                  <c:v>0.42059826660156202</c:v>
                </c:pt>
                <c:pt idx="147">
                  <c:v>0.423468566894531</c:v>
                </c:pt>
                <c:pt idx="148">
                  <c:v>0.42633877563476602</c:v>
                </c:pt>
                <c:pt idx="149">
                  <c:v>0.42920901489257801</c:v>
                </c:pt>
                <c:pt idx="150">
                  <c:v>0.43207919311523402</c:v>
                </c:pt>
                <c:pt idx="151">
                  <c:v>0.43494943237304701</c:v>
                </c:pt>
                <c:pt idx="152">
                  <c:v>0.437819671630859</c:v>
                </c:pt>
                <c:pt idx="153">
                  <c:v>0.44068988037109402</c:v>
                </c:pt>
                <c:pt idx="154">
                  <c:v>0.44356011962890601</c:v>
                </c:pt>
                <c:pt idx="155">
                  <c:v>0.44643032836914098</c:v>
                </c:pt>
                <c:pt idx="156">
                  <c:v>0.44930056762695297</c:v>
                </c:pt>
                <c:pt idx="157">
                  <c:v>0.452170776367188</c:v>
                </c:pt>
                <c:pt idx="158">
                  <c:v>0.45504104614257801</c:v>
                </c:pt>
                <c:pt idx="159">
                  <c:v>0.45791122436523402</c:v>
                </c:pt>
                <c:pt idx="160">
                  <c:v>0.46078146362304701</c:v>
                </c:pt>
                <c:pt idx="161">
                  <c:v>0.46365167236328098</c:v>
                </c:pt>
                <c:pt idx="162">
                  <c:v>0.466521881103516</c:v>
                </c:pt>
                <c:pt idx="163">
                  <c:v>0.46939215087890601</c:v>
                </c:pt>
                <c:pt idx="164">
                  <c:v>0.47226235961914098</c:v>
                </c:pt>
                <c:pt idx="165">
                  <c:v>0.47513259887695303</c:v>
                </c:pt>
                <c:pt idx="166">
                  <c:v>0.478002807617188</c:v>
                </c:pt>
                <c:pt idx="167">
                  <c:v>0.48087304687499999</c:v>
                </c:pt>
                <c:pt idx="168">
                  <c:v>0.48374325561523401</c:v>
                </c:pt>
                <c:pt idx="169">
                  <c:v>0.48661352539062502</c:v>
                </c:pt>
                <c:pt idx="170">
                  <c:v>0.48948370361328097</c:v>
                </c:pt>
                <c:pt idx="171">
                  <c:v>0.492353912353516</c:v>
                </c:pt>
                <c:pt idx="172">
                  <c:v>0.49522415161132799</c:v>
                </c:pt>
                <c:pt idx="173">
                  <c:v>0.49809436035156202</c:v>
                </c:pt>
                <c:pt idx="174">
                  <c:v>0.50096463012695303</c:v>
                </c:pt>
                <c:pt idx="175">
                  <c:v>0.50383483886718805</c:v>
                </c:pt>
                <c:pt idx="176">
                  <c:v>0.50670507812499999</c:v>
                </c:pt>
                <c:pt idx="177">
                  <c:v>0.50957525634765599</c:v>
                </c:pt>
                <c:pt idx="178">
                  <c:v>0.51244549560546904</c:v>
                </c:pt>
                <c:pt idx="179">
                  <c:v>0.51531573486328097</c:v>
                </c:pt>
                <c:pt idx="180">
                  <c:v>0.51818597412109402</c:v>
                </c:pt>
                <c:pt idx="181">
                  <c:v>0.52105621337890595</c:v>
                </c:pt>
                <c:pt idx="182">
                  <c:v>0.52392639160156196</c:v>
                </c:pt>
                <c:pt idx="183">
                  <c:v>0.526796630859375</c:v>
                </c:pt>
                <c:pt idx="184">
                  <c:v>0.52966687011718805</c:v>
                </c:pt>
                <c:pt idx="185">
                  <c:v>0.53253710937499998</c:v>
                </c:pt>
                <c:pt idx="186">
                  <c:v>0.53540728759765599</c:v>
                </c:pt>
                <c:pt idx="187">
                  <c:v>0.53827752685546904</c:v>
                </c:pt>
                <c:pt idx="188">
                  <c:v>0.54114776611328097</c:v>
                </c:pt>
                <c:pt idx="189">
                  <c:v>0.54401794433593798</c:v>
                </c:pt>
                <c:pt idx="190">
                  <c:v>0.54688824462890595</c:v>
                </c:pt>
                <c:pt idx="191">
                  <c:v>0.54975842285156196</c:v>
                </c:pt>
                <c:pt idx="192">
                  <c:v>0.552628662109375</c:v>
                </c:pt>
                <c:pt idx="193">
                  <c:v>0.55549884033203101</c:v>
                </c:pt>
                <c:pt idx="194">
                  <c:v>0.55836907958984405</c:v>
                </c:pt>
                <c:pt idx="195">
                  <c:v>0.56123931884765599</c:v>
                </c:pt>
                <c:pt idx="196">
                  <c:v>0.56410955810546903</c:v>
                </c:pt>
                <c:pt idx="197">
                  <c:v>0.56697979736328097</c:v>
                </c:pt>
                <c:pt idx="198">
                  <c:v>0.56984997558593797</c:v>
                </c:pt>
                <c:pt idx="199">
                  <c:v>0.57272021484375002</c:v>
                </c:pt>
                <c:pt idx="200">
                  <c:v>0.57559045410156195</c:v>
                </c:pt>
                <c:pt idx="201">
                  <c:v>0.578460693359375</c:v>
                </c:pt>
                <c:pt idx="202">
                  <c:v>0.58133093261718705</c:v>
                </c:pt>
                <c:pt idx="203">
                  <c:v>0.58420111083984405</c:v>
                </c:pt>
                <c:pt idx="204">
                  <c:v>0.58707135009765599</c:v>
                </c:pt>
                <c:pt idx="205">
                  <c:v>0.58994152832031299</c:v>
                </c:pt>
                <c:pt idx="206">
                  <c:v>0.59281182861328097</c:v>
                </c:pt>
                <c:pt idx="207">
                  <c:v>0.59568200683593797</c:v>
                </c:pt>
                <c:pt idx="208">
                  <c:v>0.59855224609375002</c:v>
                </c:pt>
                <c:pt idx="209">
                  <c:v>0.60142248535156195</c:v>
                </c:pt>
                <c:pt idx="210">
                  <c:v>0.604292724609375</c:v>
                </c:pt>
                <c:pt idx="211">
                  <c:v>0.607162902832031</c:v>
                </c:pt>
                <c:pt idx="212">
                  <c:v>0.61003314208984405</c:v>
                </c:pt>
                <c:pt idx="213">
                  <c:v>0.61290338134765598</c:v>
                </c:pt>
                <c:pt idx="214">
                  <c:v>0.61577355957031299</c:v>
                </c:pt>
                <c:pt idx="215">
                  <c:v>0.61864379882812504</c:v>
                </c:pt>
                <c:pt idx="216">
                  <c:v>0.62151403808593797</c:v>
                </c:pt>
                <c:pt idx="217">
                  <c:v>0.62438427734375002</c:v>
                </c:pt>
                <c:pt idx="218">
                  <c:v>0.62725451660156195</c:v>
                </c:pt>
                <c:pt idx="219">
                  <c:v>0.630124755859375</c:v>
                </c:pt>
                <c:pt idx="220">
                  <c:v>0.632994934082031</c:v>
                </c:pt>
                <c:pt idx="221">
                  <c:v>0.63586511230468801</c:v>
                </c:pt>
                <c:pt idx="222">
                  <c:v>0.63873541259765598</c:v>
                </c:pt>
                <c:pt idx="223">
                  <c:v>0.64160559082031299</c:v>
                </c:pt>
                <c:pt idx="224">
                  <c:v>0.64447583007812503</c:v>
                </c:pt>
                <c:pt idx="225">
                  <c:v>0.64734606933593797</c:v>
                </c:pt>
                <c:pt idx="226">
                  <c:v>0.65021630859375001</c:v>
                </c:pt>
                <c:pt idx="227">
                  <c:v>0.65308654785156195</c:v>
                </c:pt>
                <c:pt idx="228">
                  <c:v>0.65595672607421895</c:v>
                </c:pt>
                <c:pt idx="229">
                  <c:v>0.658826965332031</c:v>
                </c:pt>
                <c:pt idx="230">
                  <c:v>0.66169714355468801</c:v>
                </c:pt>
                <c:pt idx="231">
                  <c:v>0.66456738281250005</c:v>
                </c:pt>
                <c:pt idx="232">
                  <c:v>0.66743762207031299</c:v>
                </c:pt>
                <c:pt idx="233">
                  <c:v>0.67030792236328096</c:v>
                </c:pt>
                <c:pt idx="234">
                  <c:v>0.67317810058593797</c:v>
                </c:pt>
                <c:pt idx="235">
                  <c:v>0.67604833984375001</c:v>
                </c:pt>
                <c:pt idx="236">
                  <c:v>0.67891851806640602</c:v>
                </c:pt>
                <c:pt idx="237">
                  <c:v>0.68178875732421895</c:v>
                </c:pt>
                <c:pt idx="238">
                  <c:v>0.684658996582031</c:v>
                </c:pt>
                <c:pt idx="239">
                  <c:v>0.68752923583984404</c:v>
                </c:pt>
                <c:pt idx="240">
                  <c:v>0.69039947509765598</c:v>
                </c:pt>
                <c:pt idx="241">
                  <c:v>0.69326965332031298</c:v>
                </c:pt>
                <c:pt idx="242">
                  <c:v>0.69613989257812503</c:v>
                </c:pt>
                <c:pt idx="243">
                  <c:v>0.69901013183593796</c:v>
                </c:pt>
                <c:pt idx="244">
                  <c:v>0.70188037109375001</c:v>
                </c:pt>
                <c:pt idx="245">
                  <c:v>0.70475054931640602</c:v>
                </c:pt>
                <c:pt idx="246">
                  <c:v>0.70762078857421895</c:v>
                </c:pt>
                <c:pt idx="247">
                  <c:v>0.710491027832031</c:v>
                </c:pt>
                <c:pt idx="248">
                  <c:v>0.71336126708984404</c:v>
                </c:pt>
                <c:pt idx="249">
                  <c:v>0.71623144531250005</c:v>
                </c:pt>
                <c:pt idx="250">
                  <c:v>0.71910162353515605</c:v>
                </c:pt>
                <c:pt idx="251">
                  <c:v>0.72197192382812503</c:v>
                </c:pt>
                <c:pt idx="252">
                  <c:v>0.724842224121094</c:v>
                </c:pt>
                <c:pt idx="253">
                  <c:v>0.72771234130859397</c:v>
                </c:pt>
                <c:pt idx="254">
                  <c:v>0.73058258056640601</c:v>
                </c:pt>
                <c:pt idx="255">
                  <c:v>0.73345281982421895</c:v>
                </c:pt>
                <c:pt idx="256">
                  <c:v>0.73632299804687495</c:v>
                </c:pt>
                <c:pt idx="257">
                  <c:v>0.73919329833984404</c:v>
                </c:pt>
                <c:pt idx="258">
                  <c:v>0.74206347656250005</c:v>
                </c:pt>
                <c:pt idx="259">
                  <c:v>0.74493377685546902</c:v>
                </c:pt>
                <c:pt idx="260">
                  <c:v>0.74780389404296899</c:v>
                </c:pt>
                <c:pt idx="261">
                  <c:v>0.75067413330078103</c:v>
                </c:pt>
                <c:pt idx="262">
                  <c:v>0.75354443359375001</c:v>
                </c:pt>
                <c:pt idx="263">
                  <c:v>0.75641461181640601</c:v>
                </c:pt>
                <c:pt idx="264">
                  <c:v>0.75928479003906202</c:v>
                </c:pt>
                <c:pt idx="265">
                  <c:v>0.76215509033203099</c:v>
                </c:pt>
                <c:pt idx="266">
                  <c:v>0.765025268554688</c:v>
                </c:pt>
                <c:pt idx="267">
                  <c:v>0.76789550781250004</c:v>
                </c:pt>
                <c:pt idx="268">
                  <c:v>0.77076574707031298</c:v>
                </c:pt>
                <c:pt idx="269">
                  <c:v>0.77363598632812502</c:v>
                </c:pt>
                <c:pt idx="270">
                  <c:v>0.77650616455078103</c:v>
                </c:pt>
                <c:pt idx="271">
                  <c:v>0.77937634277343704</c:v>
                </c:pt>
                <c:pt idx="272">
                  <c:v>0.78224664306640601</c:v>
                </c:pt>
                <c:pt idx="273">
                  <c:v>0.78511688232421895</c:v>
                </c:pt>
                <c:pt idx="274">
                  <c:v>0.78798706054687495</c:v>
                </c:pt>
                <c:pt idx="275">
                  <c:v>0.790857299804688</c:v>
                </c:pt>
                <c:pt idx="276">
                  <c:v>0.79372753906250004</c:v>
                </c:pt>
                <c:pt idx="277">
                  <c:v>0.79659777832031298</c:v>
                </c:pt>
                <c:pt idx="278">
                  <c:v>0.79946795654296898</c:v>
                </c:pt>
                <c:pt idx="279">
                  <c:v>0.80233819580078103</c:v>
                </c:pt>
                <c:pt idx="280">
                  <c:v>0.80520843505859396</c:v>
                </c:pt>
                <c:pt idx="281">
                  <c:v>0.80807861328124997</c:v>
                </c:pt>
                <c:pt idx="282">
                  <c:v>0.81094885253906301</c:v>
                </c:pt>
                <c:pt idx="283">
                  <c:v>0.81381909179687495</c:v>
                </c:pt>
                <c:pt idx="284">
                  <c:v>0.81668939208984404</c:v>
                </c:pt>
                <c:pt idx="285">
                  <c:v>0.819559509277344</c:v>
                </c:pt>
                <c:pt idx="286">
                  <c:v>0.82242980957031298</c:v>
                </c:pt>
                <c:pt idx="287">
                  <c:v>0.82529998779296898</c:v>
                </c:pt>
                <c:pt idx="288">
                  <c:v>0.82817016601562499</c:v>
                </c:pt>
                <c:pt idx="289">
                  <c:v>0.83104046630859396</c:v>
                </c:pt>
                <c:pt idx="290">
                  <c:v>0.83391070556640601</c:v>
                </c:pt>
                <c:pt idx="291">
                  <c:v>0.83678094482421905</c:v>
                </c:pt>
                <c:pt idx="292">
                  <c:v>0.83965106201171902</c:v>
                </c:pt>
                <c:pt idx="293">
                  <c:v>0.84252130126953095</c:v>
                </c:pt>
                <c:pt idx="294">
                  <c:v>0.84539160156250004</c:v>
                </c:pt>
                <c:pt idx="295">
                  <c:v>0.84826177978515604</c:v>
                </c:pt>
                <c:pt idx="296">
                  <c:v>0.85113201904296898</c:v>
                </c:pt>
                <c:pt idx="297">
                  <c:v>0.85400225830078103</c:v>
                </c:pt>
                <c:pt idx="298">
                  <c:v>0.85687249755859396</c:v>
                </c:pt>
                <c:pt idx="299">
                  <c:v>0.85974267578124997</c:v>
                </c:pt>
                <c:pt idx="300">
                  <c:v>0.86261297607421905</c:v>
                </c:pt>
                <c:pt idx="301">
                  <c:v>0.86548315429687495</c:v>
                </c:pt>
                <c:pt idx="302">
                  <c:v>0.86835339355468699</c:v>
                </c:pt>
                <c:pt idx="303">
                  <c:v>0.871223571777344</c:v>
                </c:pt>
                <c:pt idx="304">
                  <c:v>0.87409381103515604</c:v>
                </c:pt>
                <c:pt idx="305">
                  <c:v>0.87696411132812502</c:v>
                </c:pt>
                <c:pt idx="306">
                  <c:v>0.87983422851562498</c:v>
                </c:pt>
                <c:pt idx="307">
                  <c:v>0.88270446777343703</c:v>
                </c:pt>
                <c:pt idx="308">
                  <c:v>0.88557470703124996</c:v>
                </c:pt>
                <c:pt idx="309">
                  <c:v>0.88844494628906301</c:v>
                </c:pt>
                <c:pt idx="310">
                  <c:v>0.89131518554687506</c:v>
                </c:pt>
                <c:pt idx="311">
                  <c:v>0.89418542480468699</c:v>
                </c:pt>
                <c:pt idx="312">
                  <c:v>0.897055603027344</c:v>
                </c:pt>
                <c:pt idx="313">
                  <c:v>0.89992584228515604</c:v>
                </c:pt>
                <c:pt idx="314">
                  <c:v>0.90279602050781205</c:v>
                </c:pt>
                <c:pt idx="315">
                  <c:v>0.90566632080078102</c:v>
                </c:pt>
                <c:pt idx="316">
                  <c:v>0.90853656005859396</c:v>
                </c:pt>
                <c:pt idx="317">
                  <c:v>0.91140667724609403</c:v>
                </c:pt>
                <c:pt idx="318">
                  <c:v>0.91427697753906301</c:v>
                </c:pt>
                <c:pt idx="319">
                  <c:v>0.91714721679687505</c:v>
                </c:pt>
                <c:pt idx="320">
                  <c:v>0.92001733398437502</c:v>
                </c:pt>
                <c:pt idx="321">
                  <c:v>0.92288763427734399</c:v>
                </c:pt>
                <c:pt idx="322">
                  <c:v>0.92575787353515604</c:v>
                </c:pt>
                <c:pt idx="323">
                  <c:v>0.92862811279296897</c:v>
                </c:pt>
                <c:pt idx="324">
                  <c:v>0.93149829101562498</c:v>
                </c:pt>
                <c:pt idx="325">
                  <c:v>0.93436853027343703</c:v>
                </c:pt>
                <c:pt idx="326">
                  <c:v>0.93723876953124996</c:v>
                </c:pt>
                <c:pt idx="327">
                  <c:v>0.94010906982421905</c:v>
                </c:pt>
                <c:pt idx="328">
                  <c:v>0.94297918701171901</c:v>
                </c:pt>
                <c:pt idx="329">
                  <c:v>0.94584942626953095</c:v>
                </c:pt>
                <c:pt idx="330">
                  <c:v>0.94871966552734399</c:v>
                </c:pt>
                <c:pt idx="331">
                  <c:v>0.95158984375</c:v>
                </c:pt>
                <c:pt idx="332">
                  <c:v>0.95446014404296897</c:v>
                </c:pt>
                <c:pt idx="333">
                  <c:v>0.95733032226562498</c:v>
                </c:pt>
                <c:pt idx="334">
                  <c:v>0.96020062255859395</c:v>
                </c:pt>
                <c:pt idx="335">
                  <c:v>0.96307073974609403</c:v>
                </c:pt>
                <c:pt idx="336">
                  <c:v>0.96594097900390596</c:v>
                </c:pt>
                <c:pt idx="337">
                  <c:v>0.96881127929687505</c:v>
                </c:pt>
                <c:pt idx="338">
                  <c:v>0.97168145751953094</c:v>
                </c:pt>
                <c:pt idx="339">
                  <c:v>0.97455169677734399</c:v>
                </c:pt>
                <c:pt idx="340">
                  <c:v>0.97742193603515604</c:v>
                </c:pt>
                <c:pt idx="341">
                  <c:v>0.98029211425781204</c:v>
                </c:pt>
                <c:pt idx="342">
                  <c:v>0.98316235351562498</c:v>
                </c:pt>
                <c:pt idx="343">
                  <c:v>0.98603259277343702</c:v>
                </c:pt>
                <c:pt idx="344">
                  <c:v>0.98890283203124996</c:v>
                </c:pt>
                <c:pt idx="345">
                  <c:v>0.99177301025390596</c:v>
                </c:pt>
                <c:pt idx="346">
                  <c:v>0.99464318847656297</c:v>
                </c:pt>
                <c:pt idx="347">
                  <c:v>0.99751348876953105</c:v>
                </c:pt>
                <c:pt idx="348">
                  <c:v>1.0003837890625</c:v>
                </c:pt>
                <c:pt idx="349">
                  <c:v>1.0032539062500001</c:v>
                </c:pt>
                <c:pt idx="350">
                  <c:v>1.00612414550781</c:v>
                </c:pt>
                <c:pt idx="351">
                  <c:v>1.00899438476563</c:v>
                </c:pt>
                <c:pt idx="352">
                  <c:v>1.0118646240234399</c:v>
                </c:pt>
                <c:pt idx="353">
                  <c:v>1.01473480224609</c:v>
                </c:pt>
                <c:pt idx="354">
                  <c:v>1.01760504150391</c:v>
                </c:pt>
                <c:pt idx="355">
                  <c:v>1.0204752807617199</c:v>
                </c:pt>
                <c:pt idx="356">
                  <c:v>1.02334545898438</c:v>
                </c:pt>
                <c:pt idx="357">
                  <c:v>1.0262156982421899</c:v>
                </c:pt>
                <c:pt idx="358">
                  <c:v>1.0290859375000001</c:v>
                </c:pt>
                <c:pt idx="359">
                  <c:v>1.0319562988281199</c:v>
                </c:pt>
                <c:pt idx="360">
                  <c:v>1.03482641601563</c:v>
                </c:pt>
                <c:pt idx="361">
                  <c:v>1.0376966552734399</c:v>
                </c:pt>
                <c:pt idx="362">
                  <c:v>1.0405668945312501</c:v>
                </c:pt>
                <c:pt idx="363">
                  <c:v>1.0434370117187499</c:v>
                </c:pt>
                <c:pt idx="364">
                  <c:v>1.0463073730468799</c:v>
                </c:pt>
                <c:pt idx="365">
                  <c:v>1.04917749023438</c:v>
                </c:pt>
                <c:pt idx="366">
                  <c:v>1.0520478515625</c:v>
                </c:pt>
                <c:pt idx="367">
                  <c:v>1.0549179687500001</c:v>
                </c:pt>
                <c:pt idx="368">
                  <c:v>1.05778820800781</c:v>
                </c:pt>
                <c:pt idx="369">
                  <c:v>1.06065844726563</c:v>
                </c:pt>
                <c:pt idx="370">
                  <c:v>1.0635285644531201</c:v>
                </c:pt>
                <c:pt idx="371">
                  <c:v>1.06639880371094</c:v>
                </c:pt>
                <c:pt idx="372">
                  <c:v>1.06926916503906</c:v>
                </c:pt>
                <c:pt idx="373">
                  <c:v>1.0721392822265601</c:v>
                </c:pt>
                <c:pt idx="374">
                  <c:v>1.07500952148438</c:v>
                </c:pt>
                <c:pt idx="375">
                  <c:v>1.0778797607421899</c:v>
                </c:pt>
                <c:pt idx="376">
                  <c:v>1.0807500000000001</c:v>
                </c:pt>
                <c:pt idx="377">
                  <c:v>1.08362023925781</c:v>
                </c:pt>
                <c:pt idx="378">
                  <c:v>1.0864903564453099</c:v>
                </c:pt>
                <c:pt idx="379">
                  <c:v>1.0893607177734399</c:v>
                </c:pt>
                <c:pt idx="380">
                  <c:v>1.0922309570312501</c:v>
                </c:pt>
                <c:pt idx="381">
                  <c:v>1.0951010742187499</c:v>
                </c:pt>
                <c:pt idx="382">
                  <c:v>1.0979713134765601</c:v>
                </c:pt>
                <c:pt idx="383">
                  <c:v>1.10084155273438</c:v>
                </c:pt>
                <c:pt idx="384">
                  <c:v>1.10503649902344</c:v>
                </c:pt>
              </c:numCache>
            </c:numRef>
          </c:xVal>
          <c:yVal>
            <c:numRef>
              <c:f>DopedStandards!$F$3:$F$387</c:f>
              <c:numCache>
                <c:formatCode>0.00E+00</c:formatCode>
                <c:ptCount val="385"/>
                <c:pt idx="0">
                  <c:v>1.7848111925213395</c:v>
                </c:pt>
                <c:pt idx="1">
                  <c:v>1.0948741617416184</c:v>
                </c:pt>
                <c:pt idx="2">
                  <c:v>1.7851267057322988</c:v>
                </c:pt>
                <c:pt idx="3">
                  <c:v>1.5270389582391835</c:v>
                </c:pt>
                <c:pt idx="4">
                  <c:v>1.1108942975110623</c:v>
                </c:pt>
                <c:pt idx="5">
                  <c:v>0.79001902506149246</c:v>
                </c:pt>
                <c:pt idx="6">
                  <c:v>0.58289283835489647</c:v>
                </c:pt>
                <c:pt idx="7">
                  <c:v>0.46078677066580326</c:v>
                </c:pt>
                <c:pt idx="8">
                  <c:v>0.36845041188637417</c:v>
                </c:pt>
                <c:pt idx="9">
                  <c:v>0.3081542256519797</c:v>
                </c:pt>
                <c:pt idx="10">
                  <c:v>0.27933062080223869</c:v>
                </c:pt>
                <c:pt idx="11">
                  <c:v>0.25135852148569127</c:v>
                </c:pt>
                <c:pt idx="12">
                  <c:v>0.23716745555611535</c:v>
                </c:pt>
                <c:pt idx="13">
                  <c:v>0.23480227460138978</c:v>
                </c:pt>
                <c:pt idx="14">
                  <c:v>0.22896819061793328</c:v>
                </c:pt>
                <c:pt idx="15">
                  <c:v>0.22414323018175433</c:v>
                </c:pt>
                <c:pt idx="16">
                  <c:v>0.22363865850872949</c:v>
                </c:pt>
                <c:pt idx="17">
                  <c:v>0.22877897376570197</c:v>
                </c:pt>
                <c:pt idx="18">
                  <c:v>0.23631598962046244</c:v>
                </c:pt>
                <c:pt idx="19">
                  <c:v>0.24256006654898446</c:v>
                </c:pt>
                <c:pt idx="20">
                  <c:v>0.25293527579089053</c:v>
                </c:pt>
                <c:pt idx="21">
                  <c:v>0.26491883817613943</c:v>
                </c:pt>
                <c:pt idx="22">
                  <c:v>0.26920768749746088</c:v>
                </c:pt>
                <c:pt idx="23">
                  <c:v>0.28134890749433622</c:v>
                </c:pt>
                <c:pt idx="24">
                  <c:v>0.28907516000009825</c:v>
                </c:pt>
                <c:pt idx="25">
                  <c:v>0.3040230339422848</c:v>
                </c:pt>
                <c:pt idx="26">
                  <c:v>0.31203312162577795</c:v>
                </c:pt>
                <c:pt idx="27">
                  <c:v>0.3214622862040718</c:v>
                </c:pt>
                <c:pt idx="28">
                  <c:v>0.33533795771531361</c:v>
                </c:pt>
                <c:pt idx="29">
                  <c:v>0.35019123313077055</c:v>
                </c:pt>
                <c:pt idx="30">
                  <c:v>0.35671912543825163</c:v>
                </c:pt>
                <c:pt idx="31">
                  <c:v>0.37917251539090829</c:v>
                </c:pt>
                <c:pt idx="32">
                  <c:v>0.38759253662315252</c:v>
                </c:pt>
                <c:pt idx="33">
                  <c:v>0.40241429239554705</c:v>
                </c:pt>
                <c:pt idx="34">
                  <c:v>0.41956968968083264</c:v>
                </c:pt>
                <c:pt idx="35">
                  <c:v>0.43076486501409761</c:v>
                </c:pt>
                <c:pt idx="36">
                  <c:v>0.44293762445280577</c:v>
                </c:pt>
                <c:pt idx="37">
                  <c:v>0.46037681731828017</c:v>
                </c:pt>
                <c:pt idx="38">
                  <c:v>0.47523009273373712</c:v>
                </c:pt>
                <c:pt idx="39">
                  <c:v>0.48828587734870288</c:v>
                </c:pt>
                <c:pt idx="40">
                  <c:v>0.50556739280378049</c:v>
                </c:pt>
                <c:pt idx="41">
                  <c:v>0.51458664363209172</c:v>
                </c:pt>
                <c:pt idx="42">
                  <c:v>0.54259030218924398</c:v>
                </c:pt>
                <c:pt idx="43">
                  <c:v>0.55324932681010919</c:v>
                </c:pt>
                <c:pt idx="44">
                  <c:v>0.57434669895285839</c:v>
                </c:pt>
                <c:pt idx="45">
                  <c:v>0.586393300624234</c:v>
                </c:pt>
                <c:pt idx="46">
                  <c:v>0.5949079203832095</c:v>
                </c:pt>
                <c:pt idx="47">
                  <c:v>0.63114240311914693</c:v>
                </c:pt>
                <c:pt idx="48">
                  <c:v>0.6351158976196748</c:v>
                </c:pt>
                <c:pt idx="49">
                  <c:v>0.64867623410889319</c:v>
                </c:pt>
                <c:pt idx="50">
                  <c:v>0.66479092880752444</c:v>
                </c:pt>
                <c:pt idx="51">
                  <c:v>0.6863928924220688</c:v>
                </c:pt>
                <c:pt idx="52">
                  <c:v>0.7019399959603223</c:v>
                </c:pt>
                <c:pt idx="53">
                  <c:v>0.72474018118175021</c:v>
                </c:pt>
                <c:pt idx="54">
                  <c:v>0.73949889766802002</c:v>
                </c:pt>
                <c:pt idx="55">
                  <c:v>0.75416297603001592</c:v>
                </c:pt>
                <c:pt idx="56">
                  <c:v>0.75539287567012958</c:v>
                </c:pt>
                <c:pt idx="57">
                  <c:v>0.76939472474747594</c:v>
                </c:pt>
                <c:pt idx="58">
                  <c:v>0.80036269486156408</c:v>
                </c:pt>
                <c:pt idx="59">
                  <c:v>0.81076948314284525</c:v>
                </c:pt>
                <c:pt idx="60">
                  <c:v>0.81915798473202706</c:v>
                </c:pt>
                <c:pt idx="61">
                  <c:v>0.83527275862574279</c:v>
                </c:pt>
                <c:pt idx="62">
                  <c:v>0.8499997970787827</c:v>
                </c:pt>
                <c:pt idx="63">
                  <c:v>0.85466715929964765</c:v>
                </c:pt>
                <c:pt idx="64">
                  <c:v>0.87201175363839234</c:v>
                </c:pt>
                <c:pt idx="65">
                  <c:v>0.88178775308300172</c:v>
                </c:pt>
                <c:pt idx="66">
                  <c:v>0.88137776013793623</c:v>
                </c:pt>
                <c:pt idx="67">
                  <c:v>0.90039384590000537</c:v>
                </c:pt>
                <c:pt idx="68">
                  <c:v>0.89645183144499951</c:v>
                </c:pt>
                <c:pt idx="69">
                  <c:v>0.9103275227550115</c:v>
                </c:pt>
                <c:pt idx="70">
                  <c:v>0.90272748741289643</c:v>
                </c:pt>
                <c:pt idx="71">
                  <c:v>0.92022967996695526</c:v>
                </c:pt>
                <c:pt idx="72">
                  <c:v>0.92943816744626795</c:v>
                </c:pt>
                <c:pt idx="73">
                  <c:v>0.91975672693084776</c:v>
                </c:pt>
                <c:pt idx="74">
                  <c:v>0.92581158700713839</c:v>
                </c:pt>
                <c:pt idx="75">
                  <c:v>0.92726220334377363</c:v>
                </c:pt>
                <c:pt idx="76">
                  <c:v>0.93763739278690772</c:v>
                </c:pt>
                <c:pt idx="77">
                  <c:v>0.92975352226706154</c:v>
                </c:pt>
                <c:pt idx="78">
                  <c:v>0.90764700677826282</c:v>
                </c:pt>
                <c:pt idx="79">
                  <c:v>0.91524712131546249</c:v>
                </c:pt>
                <c:pt idx="80">
                  <c:v>0.90950761605996344</c:v>
                </c:pt>
                <c:pt idx="81">
                  <c:v>0.89474897876877846</c:v>
                </c:pt>
                <c:pt idx="82">
                  <c:v>0.88503593941521108</c:v>
                </c:pt>
                <c:pt idx="83">
                  <c:v>0.87718358853842726</c:v>
                </c:pt>
                <c:pt idx="84">
                  <c:v>0.86803821954032412</c:v>
                </c:pt>
                <c:pt idx="85">
                  <c:v>0.85069362520157921</c:v>
                </c:pt>
                <c:pt idx="86">
                  <c:v>0.84053915245496691</c:v>
                </c:pt>
                <c:pt idx="87">
                  <c:v>0.81925254366121614</c:v>
                </c:pt>
                <c:pt idx="88">
                  <c:v>0.8067329097586502</c:v>
                </c:pt>
                <c:pt idx="89">
                  <c:v>0.78021142677873789</c:v>
                </c:pt>
                <c:pt idx="90">
                  <c:v>0.76554734841674188</c:v>
                </c:pt>
                <c:pt idx="91">
                  <c:v>0.75870410128846544</c:v>
                </c:pt>
                <c:pt idx="92">
                  <c:v>0.72237502002579679</c:v>
                </c:pt>
                <c:pt idx="93">
                  <c:v>0.7045258738127993</c:v>
                </c:pt>
                <c:pt idx="94">
                  <c:v>0.68137873493243062</c:v>
                </c:pt>
                <c:pt idx="95">
                  <c:v>0.65712773538665936</c:v>
                </c:pt>
                <c:pt idx="96">
                  <c:v>0.63858480064840561</c:v>
                </c:pt>
                <c:pt idx="97">
                  <c:v>0.61723515256853012</c:v>
                </c:pt>
                <c:pt idx="98">
                  <c:v>0.6004581889877052</c:v>
                </c:pt>
                <c:pt idx="99">
                  <c:v>0.57163458413796597</c:v>
                </c:pt>
                <c:pt idx="100">
                  <c:v>0.53763922358327132</c:v>
                </c:pt>
                <c:pt idx="101">
                  <c:v>0.52247055374948026</c:v>
                </c:pt>
                <c:pt idx="102">
                  <c:v>0.5061665828023052</c:v>
                </c:pt>
                <c:pt idx="103">
                  <c:v>0.47466246197581718</c:v>
                </c:pt>
                <c:pt idx="104">
                  <c:v>0.44814101859344541</c:v>
                </c:pt>
                <c:pt idx="105">
                  <c:v>0.42720132386109294</c:v>
                </c:pt>
                <c:pt idx="106">
                  <c:v>0.40941521693422028</c:v>
                </c:pt>
                <c:pt idx="107">
                  <c:v>0.3911875974192196</c:v>
                </c:pt>
                <c:pt idx="108">
                  <c:v>0.37340149049234694</c:v>
                </c:pt>
                <c:pt idx="109">
                  <c:v>0.34902441237432413</c:v>
                </c:pt>
                <c:pt idx="110">
                  <c:v>0.33000840580733964</c:v>
                </c:pt>
                <c:pt idx="111">
                  <c:v>0.31389371110870662</c:v>
                </c:pt>
                <c:pt idx="112">
                  <c:v>0.29380550211077727</c:v>
                </c:pt>
                <c:pt idx="113">
                  <c:v>0.27948831801140761</c:v>
                </c:pt>
                <c:pt idx="114">
                  <c:v>0.26239597981101892</c:v>
                </c:pt>
                <c:pt idx="115">
                  <c:v>0.24779498033268832</c:v>
                </c:pt>
                <c:pt idx="116">
                  <c:v>0.23026114934294198</c:v>
                </c:pt>
                <c:pt idx="117">
                  <c:v>0.21774149564160583</c:v>
                </c:pt>
                <c:pt idx="118">
                  <c:v>0.20922687588263023</c:v>
                </c:pt>
                <c:pt idx="119">
                  <c:v>0.19973463242066916</c:v>
                </c:pt>
                <c:pt idx="120">
                  <c:v>0.18182238752523233</c:v>
                </c:pt>
                <c:pt idx="121">
                  <c:v>0.17217248645164529</c:v>
                </c:pt>
                <c:pt idx="122">
                  <c:v>0.15908518219361753</c:v>
                </c:pt>
                <c:pt idx="123">
                  <c:v>0.15091743689849862</c:v>
                </c:pt>
                <c:pt idx="124">
                  <c:v>0.14331735205945667</c:v>
                </c:pt>
                <c:pt idx="125">
                  <c:v>0.13373050017138016</c:v>
                </c:pt>
                <c:pt idx="126">
                  <c:v>0.12849558638767716</c:v>
                </c:pt>
                <c:pt idx="127">
                  <c:v>0.12092704099046878</c:v>
                </c:pt>
                <c:pt idx="128">
                  <c:v>0.11178170169052021</c:v>
                </c:pt>
                <c:pt idx="129">
                  <c:v>0.10424467593637442</c:v>
                </c:pt>
                <c:pt idx="130">
                  <c:v>9.7685254086443823E-2</c:v>
                </c:pt>
                <c:pt idx="131">
                  <c:v>9.4815511358080182E-2</c:v>
                </c:pt>
                <c:pt idx="132">
                  <c:v>8.5575563632016322E-2</c:v>
                </c:pt>
                <c:pt idx="133">
                  <c:v>8.2295857656743673E-2</c:v>
                </c:pt>
                <c:pt idx="134">
                  <c:v>7.822775967979384E-2</c:v>
                </c:pt>
                <c:pt idx="135">
                  <c:v>7.5799509740787502E-2</c:v>
                </c:pt>
                <c:pt idx="136">
                  <c:v>7.5105731114918153E-2</c:v>
                </c:pt>
                <c:pt idx="137">
                  <c:v>6.7663313786887475E-2</c:v>
                </c:pt>
                <c:pt idx="138">
                  <c:v>6.5487349684393376E-2</c:v>
                </c:pt>
                <c:pt idx="139">
                  <c:v>6.2459929545632953E-2</c:v>
                </c:pt>
                <c:pt idx="140">
                  <c:v>5.5742840184690702E-2</c:v>
                </c:pt>
                <c:pt idx="141">
                  <c:v>5.2305446899635788E-2</c:v>
                </c:pt>
                <c:pt idx="142">
                  <c:v>5.1422446471843151E-2</c:v>
                </c:pt>
                <c:pt idx="143">
                  <c:v>5.4008373821246444E-2</c:v>
                </c:pt>
                <c:pt idx="144">
                  <c:v>5.1485520405817581E-2</c:v>
                </c:pt>
                <c:pt idx="145">
                  <c:v>4.4989177439553975E-2</c:v>
                </c:pt>
                <c:pt idx="146">
                  <c:v>4.3727753206685913E-2</c:v>
                </c:pt>
                <c:pt idx="147">
                  <c:v>4.1551794053884365E-2</c:v>
                </c:pt>
                <c:pt idx="148">
                  <c:v>3.8051336734240521E-2</c:v>
                </c:pt>
                <c:pt idx="149">
                  <c:v>3.606458700913031E-2</c:v>
                </c:pt>
                <c:pt idx="150">
                  <c:v>3.4897768727531239E-2</c:v>
                </c:pt>
                <c:pt idx="151">
                  <c:v>3.499237715364633E-2</c:v>
                </c:pt>
                <c:pt idx="152">
                  <c:v>3.3352521691163817E-2</c:v>
                </c:pt>
                <c:pt idx="153">
                  <c:v>3.1838806672090776E-2</c:v>
                </c:pt>
                <c:pt idx="154">
                  <c:v>3.1838806672090776E-2</c:v>
                </c:pt>
                <c:pt idx="155">
                  <c:v>2.9032135402855291E-2</c:v>
                </c:pt>
                <c:pt idx="156">
                  <c:v>2.7928388580384191E-2</c:v>
                </c:pt>
                <c:pt idx="157">
                  <c:v>2.8874460467304616E-2</c:v>
                </c:pt>
                <c:pt idx="158">
                  <c:v>2.4900963491930852E-2</c:v>
                </c:pt>
                <c:pt idx="159">
                  <c:v>2.4743288556380354E-2</c:v>
                </c:pt>
                <c:pt idx="160">
                  <c:v>2.534246370582717E-2</c:v>
                </c:pt>
                <c:pt idx="161">
                  <c:v>2.1873543353170443E-2</c:v>
                </c:pt>
                <c:pt idx="162">
                  <c:v>2.133743718800531E-2</c:v>
                </c:pt>
                <c:pt idx="163">
                  <c:v>2.2598863895719655E-2</c:v>
                </c:pt>
                <c:pt idx="164">
                  <c:v>2.0328293841956734E-2</c:v>
                </c:pt>
                <c:pt idx="165">
                  <c:v>2.0296761824662175E-2</c:v>
                </c:pt>
                <c:pt idx="166">
                  <c:v>2.0485973727199978E-2</c:v>
                </c:pt>
                <c:pt idx="167">
                  <c:v>1.9855261610765857E-2</c:v>
                </c:pt>
                <c:pt idx="168">
                  <c:v>1.6764765063184674E-2</c:v>
                </c:pt>
                <c:pt idx="169">
                  <c:v>1.7111656850965717E-2</c:v>
                </c:pt>
                <c:pt idx="170">
                  <c:v>1.8467691984795392E-2</c:v>
                </c:pt>
                <c:pt idx="171">
                  <c:v>1.5377199149483673E-2</c:v>
                </c:pt>
                <c:pt idx="172">
                  <c:v>1.4368057040858221E-2</c:v>
                </c:pt>
                <c:pt idx="173">
                  <c:v>1.6701693604056635E-2</c:v>
                </c:pt>
                <c:pt idx="174">
                  <c:v>1.7490084368310767E-2</c:v>
                </c:pt>
                <c:pt idx="175">
                  <c:v>1.3390449424373613E-2</c:v>
                </c:pt>
                <c:pt idx="176">
                  <c:v>1.0520705458586875E-2</c:v>
                </c:pt>
                <c:pt idx="177">
                  <c:v>1.4399592770422243E-2</c:v>
                </c:pt>
                <c:pt idx="178">
                  <c:v>1.1876739354993372E-2</c:v>
                </c:pt>
                <c:pt idx="179">
                  <c:v>1.1056812861175219E-2</c:v>
                </c:pt>
                <c:pt idx="180">
                  <c:v>1.193981081412141E-2</c:v>
                </c:pt>
                <c:pt idx="181">
                  <c:v>1.020534940036987E-2</c:v>
                </c:pt>
                <c:pt idx="182">
                  <c:v>1.033149293733753E-2</c:v>
                </c:pt>
                <c:pt idx="183">
                  <c:v>1.2602058660119483E-2</c:v>
                </c:pt>
                <c:pt idx="184">
                  <c:v>9.7007777273455456E-3</c:v>
                </c:pt>
                <c:pt idx="185">
                  <c:v>1.0583776917714916E-2</c:v>
                </c:pt>
                <c:pt idx="186">
                  <c:v>8.8493148852517751E-3</c:v>
                </c:pt>
                <c:pt idx="187">
                  <c:v>9.9530654199924649E-3</c:v>
                </c:pt>
                <c:pt idx="188">
                  <c:v>8.1555319284012835E-3</c:v>
                </c:pt>
                <c:pt idx="189">
                  <c:v>7.3671405454355538E-3</c:v>
                </c:pt>
                <c:pt idx="190">
                  <c:v>8.123995580125682E-3</c:v>
                </c:pt>
                <c:pt idx="191">
                  <c:v>5.2542509956273655E-3</c:v>
                </c:pt>
                <c:pt idx="192">
                  <c:v>7.7771044110562185E-3</c:v>
                </c:pt>
                <c:pt idx="193">
                  <c:v>8.7862471383932661E-3</c:v>
                </c:pt>
                <c:pt idx="194">
                  <c:v>5.9165025538949314E-3</c:v>
                </c:pt>
                <c:pt idx="195">
                  <c:v>5.8218947464912917E-3</c:v>
                </c:pt>
                <c:pt idx="196">
                  <c:v>6.9571772985264858E-3</c:v>
                </c:pt>
                <c:pt idx="197">
                  <c:v>6.7048933181490826E-3</c:v>
                </c:pt>
                <c:pt idx="198">
                  <c:v>3.3936494478218693E-3</c:v>
                </c:pt>
                <c:pt idx="199">
                  <c:v>5.7588226686516707E-3</c:v>
                </c:pt>
                <c:pt idx="200">
                  <c:v>3.8666847725705739E-3</c:v>
                </c:pt>
                <c:pt idx="201">
                  <c:v>3.4567212163056989E-3</c:v>
                </c:pt>
                <c:pt idx="202">
                  <c:v>5.0019676339615408E-3</c:v>
                </c:pt>
                <c:pt idx="203">
                  <c:v>3.5828610410038441E-3</c:v>
                </c:pt>
                <c:pt idx="204">
                  <c:v>4.9704315950417311E-3</c:v>
                </c:pt>
                <c:pt idx="205">
                  <c:v>2.1637587790272438E-3</c:v>
                </c:pt>
                <c:pt idx="206">
                  <c:v>2.8575420452335246E-3</c:v>
                </c:pt>
                <c:pt idx="207">
                  <c:v>2.0691509716236033E-3</c:v>
                </c:pt>
                <c:pt idx="208">
                  <c:v>4.0874327140281502E-3</c:v>
                </c:pt>
                <c:pt idx="209">
                  <c:v>2.8890780841533529E-3</c:v>
                </c:pt>
                <c:pt idx="210">
                  <c:v>2.2899007692159367E-3</c:v>
                </c:pt>
                <c:pt idx="211">
                  <c:v>-7.5274510763362213E-5</c:v>
                </c:pt>
                <c:pt idx="212">
                  <c:v>2.2583647302961266E-3</c:v>
                </c:pt>
                <c:pt idx="213">
                  <c:v>5.2542509956273655E-3</c:v>
                </c:pt>
                <c:pt idx="214">
                  <c:v>8.707963417487896E-4</c:v>
                </c:pt>
                <c:pt idx="215">
                  <c:v>7.1311854465712268E-4</c:v>
                </c:pt>
                <c:pt idx="216">
                  <c:v>-2.3295231752239689E-4</c:v>
                </c:pt>
                <c:pt idx="217">
                  <c:v>-1.5259127633229315E-3</c:v>
                </c:pt>
                <c:pt idx="218">
                  <c:v>1.6591874153587241E-3</c:v>
                </c:pt>
                <c:pt idx="219">
                  <c:v>1.6276515311168076E-3</c:v>
                </c:pt>
                <c:pt idx="220">
                  <c:v>3.3305773699822305E-3</c:v>
                </c:pt>
                <c:pt idx="221">
                  <c:v>3.0315504639646105E-4</c:v>
                </c:pt>
                <c:pt idx="222">
                  <c:v>2.2583647302961266E-3</c:v>
                </c:pt>
                <c:pt idx="223">
                  <c:v>1.9745430095420586E-3</c:v>
                </c:pt>
                <c:pt idx="224">
                  <c:v>1.5645796079550782E-3</c:v>
                </c:pt>
                <c:pt idx="225">
                  <c:v>3.6622497808027043E-4</c:v>
                </c:pt>
                <c:pt idx="226">
                  <c:v>5.0869340393779865E-5</c:v>
                </c:pt>
                <c:pt idx="227">
                  <c:v>3.3468901649940681E-4</c:v>
                </c:pt>
                <c:pt idx="228">
                  <c:v>-2.6448827910326047E-4</c:v>
                </c:pt>
                <c:pt idx="229">
                  <c:v>1.343831821175392E-3</c:v>
                </c:pt>
                <c:pt idx="230">
                  <c:v>5.8697469833366464E-4</c:v>
                </c:pt>
                <c:pt idx="231">
                  <c:v>6.185106599145301E-4</c:v>
                </c:pt>
                <c:pt idx="232">
                  <c:v>2.0691509716236033E-3</c:v>
                </c:pt>
                <c:pt idx="233">
                  <c:v>1.5330455798479225E-3</c:v>
                </c:pt>
                <c:pt idx="234">
                  <c:v>-5.7984393129080459E-4</c:v>
                </c:pt>
                <c:pt idx="235">
                  <c:v>1.1230821009219976E-3</c:v>
                </c:pt>
                <c:pt idx="236">
                  <c:v>-2.6448827910326047E-4</c:v>
                </c:pt>
                <c:pt idx="237">
                  <c:v>1.4069017335244646E-3</c:v>
                </c:pt>
                <c:pt idx="238">
                  <c:v>1.4547522882476992E-4</c:v>
                </c:pt>
                <c:pt idx="239">
                  <c:v>2.0854716165386668E-4</c:v>
                </c:pt>
                <c:pt idx="240">
                  <c:v>1.0600101777602689E-3</c:v>
                </c:pt>
                <c:pt idx="241">
                  <c:v>1.343831821175392E-3</c:v>
                </c:pt>
                <c:pt idx="242">
                  <c:v>1.1230821009219976E-3</c:v>
                </c:pt>
                <c:pt idx="243">
                  <c:v>3.6622497808027043E-4</c:v>
                </c:pt>
                <c:pt idx="244">
                  <c:v>2.8890780841533529E-3</c:v>
                </c:pt>
                <c:pt idx="245">
                  <c:v>-6.7445177736392373E-4</c:v>
                </c:pt>
                <c:pt idx="246">
                  <c:v>2.5421864510501943E-3</c:v>
                </c:pt>
                <c:pt idx="247">
                  <c:v>2.0060790484618682E-3</c:v>
                </c:pt>
                <c:pt idx="248">
                  <c:v>7.1311854465712268E-4</c:v>
                </c:pt>
                <c:pt idx="249">
                  <c:v>7.4465249542533189E-4</c:v>
                </c:pt>
                <c:pt idx="250">
                  <c:v>1.6276515311168076E-3</c:v>
                </c:pt>
                <c:pt idx="251">
                  <c:v>1.4547522882476992E-4</c:v>
                </c:pt>
                <c:pt idx="252">
                  <c:v>2.195292807134392E-3</c:v>
                </c:pt>
                <c:pt idx="253">
                  <c:v>1.3753658492825496E-3</c:v>
                </c:pt>
                <c:pt idx="254">
                  <c:v>5.5543873675280113E-4</c:v>
                </c:pt>
                <c:pt idx="255">
                  <c:v>1.343831821175392E-3</c:v>
                </c:pt>
                <c:pt idx="256">
                  <c:v>-6.4291585445253356E-4</c:v>
                </c:pt>
                <c:pt idx="257">
                  <c:v>2.5737223352921188E-3</c:v>
                </c:pt>
                <c:pt idx="258">
                  <c:v>-3.2755821078707165E-4</c:v>
                </c:pt>
                <c:pt idx="259">
                  <c:v>2.6367922476411912E-3</c:v>
                </c:pt>
                <c:pt idx="260">
                  <c:v>-2.6448827910326047E-4</c:v>
                </c:pt>
                <c:pt idx="261">
                  <c:v>3.9776093966113578E-4</c:v>
                </c:pt>
                <c:pt idx="262">
                  <c:v>7.7618845700619539E-4</c:v>
                </c:pt>
                <c:pt idx="263">
                  <c:v>-6.7445177736392373E-4</c:v>
                </c:pt>
                <c:pt idx="264">
                  <c:v>-2.960222492062063E-4</c:v>
                </c:pt>
                <c:pt idx="265">
                  <c:v>1.6907234542785363E-3</c:v>
                </c:pt>
                <c:pt idx="266">
                  <c:v>2.2899007692159367E-3</c:v>
                </c:pt>
                <c:pt idx="267">
                  <c:v>3.3468901649940681E-4</c:v>
                </c:pt>
                <c:pt idx="268">
                  <c:v>2.6683282865610017E-3</c:v>
                </c:pt>
                <c:pt idx="269">
                  <c:v>1.5645796079550782E-3</c:v>
                </c:pt>
                <c:pt idx="270">
                  <c:v>-3.5909417236793526E-4</c:v>
                </c:pt>
                <c:pt idx="271">
                  <c:v>8.707963417487896E-4</c:v>
                </c:pt>
                <c:pt idx="272">
                  <c:v>5.0869340393779865E-5</c:v>
                </c:pt>
                <c:pt idx="273">
                  <c:v>1.0284742161794033E-3</c:v>
                </c:pt>
                <c:pt idx="274">
                  <c:v>2.0060790484618682E-3</c:v>
                </c:pt>
                <c:pt idx="275">
                  <c:v>9.9693825459853968E-4</c:v>
                </c:pt>
                <c:pt idx="276">
                  <c:v>-1.3051651312211414E-3</c:v>
                </c:pt>
                <c:pt idx="277">
                  <c:v>1.9745430095420586E-3</c:v>
                </c:pt>
                <c:pt idx="278">
                  <c:v>7.7618845700619539E-4</c:v>
                </c:pt>
                <c:pt idx="279">
                  <c:v>2.195292807134392E-3</c:v>
                </c:pt>
                <c:pt idx="280">
                  <c:v>1.4069017335244646E-3</c:v>
                </c:pt>
                <c:pt idx="281">
                  <c:v>2.3845065658069336E-3</c:v>
                </c:pt>
                <c:pt idx="282">
                  <c:v>3.0315504639646105E-4</c:v>
                </c:pt>
                <c:pt idx="283">
                  <c:v>-1.3834443277980347E-4</c:v>
                </c:pt>
                <c:pt idx="284">
                  <c:v>1.1230821009219976E-3</c:v>
                </c:pt>
                <c:pt idx="285">
                  <c:v>5.0869340393779865E-5</c:v>
                </c:pt>
                <c:pt idx="286">
                  <c:v>3.6622497808027043E-4</c:v>
                </c:pt>
                <c:pt idx="287">
                  <c:v>6.500466214953936E-4</c:v>
                </c:pt>
                <c:pt idx="288">
                  <c:v>2.4008312323473206E-4</c:v>
                </c:pt>
                <c:pt idx="289">
                  <c:v>1.1394126838919299E-4</c:v>
                </c:pt>
                <c:pt idx="290">
                  <c:v>1.1230821009219976E-3</c:v>
                </c:pt>
                <c:pt idx="291">
                  <c:v>1.7701120007300293E-4</c:v>
                </c:pt>
                <c:pt idx="292">
                  <c:v>6.8158258307625906E-4</c:v>
                </c:pt>
                <c:pt idx="293">
                  <c:v>1.1394126838919299E-4</c:v>
                </c:pt>
                <c:pt idx="294">
                  <c:v>1.5015096956060056E-3</c:v>
                </c:pt>
                <c:pt idx="295">
                  <c:v>-4.5370205711052958E-4</c:v>
                </c:pt>
                <c:pt idx="296">
                  <c:v>3.3468901649940681E-4</c:v>
                </c:pt>
                <c:pt idx="297">
                  <c:v>1.7853292508695261E-3</c:v>
                </c:pt>
                <c:pt idx="298">
                  <c:v>1.7701120007300293E-4</c:v>
                </c:pt>
                <c:pt idx="299">
                  <c:v>9.9693825459853968E-4</c:v>
                </c:pt>
                <c:pt idx="300">
                  <c:v>2.5737223352921188E-3</c:v>
                </c:pt>
                <c:pt idx="301">
                  <c:v>-4.373854918249773E-5</c:v>
                </c:pt>
                <c:pt idx="302">
                  <c:v>1.3753658492825496E-3</c:v>
                </c:pt>
                <c:pt idx="303">
                  <c:v>1.8484011740312512E-3</c:v>
                </c:pt>
                <c:pt idx="304">
                  <c:v>6.8158258307625906E-4</c:v>
                </c:pt>
                <c:pt idx="305">
                  <c:v>9.6540229301767444E-4</c:v>
                </c:pt>
                <c:pt idx="306">
                  <c:v>8.3926038016792425E-4</c:v>
                </c:pt>
                <c:pt idx="307">
                  <c:v>-9.8980744888620457E-4</c:v>
                </c:pt>
                <c:pt idx="308">
                  <c:v>-3.2755821078707165E-4</c:v>
                </c:pt>
                <c:pt idx="309">
                  <c:v>1.8484011740312512E-3</c:v>
                </c:pt>
                <c:pt idx="310">
                  <c:v>-1.06808471198939E-4</c:v>
                </c:pt>
                <c:pt idx="311">
                  <c:v>6.500466214953936E-4</c:v>
                </c:pt>
                <c:pt idx="312">
                  <c:v>6.500466214953936E-4</c:v>
                </c:pt>
                <c:pt idx="313">
                  <c:v>-8.9520157495626639E-4</c:v>
                </c:pt>
                <c:pt idx="314">
                  <c:v>-1.2202583976370051E-5</c:v>
                </c:pt>
                <c:pt idx="315">
                  <c:v>7.7618845700619539E-4</c:v>
                </c:pt>
                <c:pt idx="316">
                  <c:v>7.4465249542533189E-4</c:v>
                </c:pt>
                <c:pt idx="317">
                  <c:v>-2.6448827910326047E-4</c:v>
                </c:pt>
                <c:pt idx="318">
                  <c:v>5.2390478598459192E-4</c:v>
                </c:pt>
                <c:pt idx="319">
                  <c:v>6.8158258307625906E-4</c:v>
                </c:pt>
                <c:pt idx="320">
                  <c:v>2.4008312323473206E-4</c:v>
                </c:pt>
                <c:pt idx="321">
                  <c:v>-5.1677196945960229E-4</c:v>
                </c:pt>
                <c:pt idx="322">
                  <c:v>-2.0141635594153151E-4</c:v>
                </c:pt>
                <c:pt idx="323">
                  <c:v>1.1394126838919299E-4</c:v>
                </c:pt>
                <c:pt idx="324">
                  <c:v>1.0284742161794033E-3</c:v>
                </c:pt>
                <c:pt idx="325">
                  <c:v>1.5645796079550782E-3</c:v>
                </c:pt>
                <c:pt idx="326">
                  <c:v>6.185106599145301E-4</c:v>
                </c:pt>
                <c:pt idx="327">
                  <c:v>9.0233230332965311E-4</c:v>
                </c:pt>
                <c:pt idx="328">
                  <c:v>2.6052562087213816E-3</c:v>
                </c:pt>
                <c:pt idx="329">
                  <c:v>-8.0059369021367403E-4</c:v>
                </c:pt>
                <c:pt idx="330">
                  <c:v>5.8697469833366464E-4</c:v>
                </c:pt>
                <c:pt idx="331">
                  <c:v>-5.7984393129080459E-4</c:v>
                </c:pt>
                <c:pt idx="332">
                  <c:v>-5.1677196945960229E-4</c:v>
                </c:pt>
                <c:pt idx="333">
                  <c:v>-7.3752168971299645E-4</c:v>
                </c:pt>
                <c:pt idx="334">
                  <c:v>3.4882572552255094E-3</c:v>
                </c:pt>
                <c:pt idx="335">
                  <c:v>-8.3212965179453753E-4</c:v>
                </c:pt>
                <c:pt idx="336">
                  <c:v>1.1230821009219976E-3</c:v>
                </c:pt>
                <c:pt idx="337">
                  <c:v>1.1230821009219976E-3</c:v>
                </c:pt>
                <c:pt idx="338">
                  <c:v>-7.5274510763362213E-5</c:v>
                </c:pt>
                <c:pt idx="339">
                  <c:v>-2.3295231752239689E-4</c:v>
                </c:pt>
                <c:pt idx="340">
                  <c:v>1.0915461393411325E-3</c:v>
                </c:pt>
                <c:pt idx="341">
                  <c:v>3.3468901649940681E-4</c:v>
                </c:pt>
                <c:pt idx="342">
                  <c:v>-6.7445177736392373E-4</c:v>
                </c:pt>
                <c:pt idx="343">
                  <c:v>-5.1677196945960229E-4</c:v>
                </c:pt>
                <c:pt idx="344">
                  <c:v>1.0600101777602689E-3</c:v>
                </c:pt>
                <c:pt idx="345">
                  <c:v>-9.267355257244756E-4</c:v>
                </c:pt>
                <c:pt idx="346">
                  <c:v>-4.373854918249773E-5</c:v>
                </c:pt>
                <c:pt idx="347">
                  <c:v>-8.9520157495626639E-4</c:v>
                </c:pt>
                <c:pt idx="348">
                  <c:v>9.0233230332965311E-4</c:v>
                </c:pt>
                <c:pt idx="349">
                  <c:v>1.280759898013663E-3</c:v>
                </c:pt>
                <c:pt idx="350">
                  <c:v>-3.9063013394880061E-4</c:v>
                </c:pt>
                <c:pt idx="351">
                  <c:v>7.1311854465712268E-4</c:v>
                </c:pt>
                <c:pt idx="352">
                  <c:v>2.4008312323473206E-4</c:v>
                </c:pt>
                <c:pt idx="353">
                  <c:v>-8.6366561337540288E-4</c:v>
                </c:pt>
                <c:pt idx="354">
                  <c:v>6.500466214953936E-4</c:v>
                </c:pt>
                <c:pt idx="355">
                  <c:v>1.0600101777602689E-3</c:v>
                </c:pt>
                <c:pt idx="356">
                  <c:v>-8.3212965179453753E-4</c:v>
                </c:pt>
                <c:pt idx="357">
                  <c:v>2.8575420452335246E-3</c:v>
                </c:pt>
                <c:pt idx="358">
                  <c:v>-1.2202583976370051E-5</c:v>
                </c:pt>
                <c:pt idx="359">
                  <c:v>-1.0213434104670682E-3</c:v>
                </c:pt>
                <c:pt idx="360">
                  <c:v>7.7618845700619539E-4</c:v>
                </c:pt>
                <c:pt idx="361">
                  <c:v>1.8484011740312512E-3</c:v>
                </c:pt>
                <c:pt idx="362">
                  <c:v>1.3122957822555798E-3</c:v>
                </c:pt>
                <c:pt idx="363">
                  <c:v>-2.0141635594153151E-4</c:v>
                </c:pt>
                <c:pt idx="364">
                  <c:v>4.6083286282286296E-4</c:v>
                </c:pt>
                <c:pt idx="365">
                  <c:v>-3.9063013394880061E-4</c:v>
                </c:pt>
                <c:pt idx="366">
                  <c:v>-4.2216609552966423E-4</c:v>
                </c:pt>
                <c:pt idx="367">
                  <c:v>1.5961154921969951E-3</c:v>
                </c:pt>
                <c:pt idx="368">
                  <c:v>-2.960222492062063E-4</c:v>
                </c:pt>
                <c:pt idx="369">
                  <c:v>1.1230821009219976E-3</c:v>
                </c:pt>
                <c:pt idx="370">
                  <c:v>1.2176879748519338E-3</c:v>
                </c:pt>
                <c:pt idx="371">
                  <c:v>9.6540229301767444E-4</c:v>
                </c:pt>
                <c:pt idx="372">
                  <c:v>-9.8980744888620457E-4</c:v>
                </c:pt>
                <c:pt idx="373">
                  <c:v>-1.2105571691395989E-3</c:v>
                </c:pt>
                <c:pt idx="374">
                  <c:v>-6.113798928716681E-4</c:v>
                </c:pt>
                <c:pt idx="375">
                  <c:v>9.6540229301767444E-4</c:v>
                </c:pt>
                <c:pt idx="376">
                  <c:v>-4.2216609552966423E-4</c:v>
                </c:pt>
                <c:pt idx="377">
                  <c:v>-1.4628428509738587E-3</c:v>
                </c:pt>
                <c:pt idx="378">
                  <c:v>6.8158258307625906E-4</c:v>
                </c:pt>
                <c:pt idx="379">
                  <c:v>8.0772441858706075E-4</c:v>
                </c:pt>
                <c:pt idx="380">
                  <c:v>5.0869340393779865E-5</c:v>
                </c:pt>
                <c:pt idx="381">
                  <c:v>8.0772441858706075E-4</c:v>
                </c:pt>
                <c:pt idx="382">
                  <c:v>1.6276515311168076E-3</c:v>
                </c:pt>
                <c:pt idx="383">
                  <c:v>5.2390478598459192E-4</c:v>
                </c:pt>
                <c:pt idx="384">
                  <c:v>1.5330455798479225E-3</c:v>
                </c:pt>
              </c:numCache>
            </c:numRef>
          </c:yVal>
          <c:smooth val="0"/>
        </c:ser>
        <c:ser>
          <c:idx val="2"/>
          <c:order val="2"/>
          <c:tx>
            <c:v>IS_After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DopedStandards!$G$3:$G$387</c:f>
              <c:numCache>
                <c:formatCode>General</c:formatCode>
                <c:ptCount val="385"/>
                <c:pt idx="0">
                  <c:v>1.1550852060318001E-3</c:v>
                </c:pt>
                <c:pt idx="1">
                  <c:v>3.3002433776855499E-3</c:v>
                </c:pt>
                <c:pt idx="2">
                  <c:v>5.4454016685485801E-3</c:v>
                </c:pt>
                <c:pt idx="3">
                  <c:v>7.5905599594116198E-3</c:v>
                </c:pt>
                <c:pt idx="4">
                  <c:v>9.7357177734374994E-3</c:v>
                </c:pt>
                <c:pt idx="5">
                  <c:v>1.1880877494812E-2</c:v>
                </c:pt>
                <c:pt idx="6">
                  <c:v>1.4026035308837901E-2</c:v>
                </c:pt>
                <c:pt idx="7">
                  <c:v>1.6171194076538099E-2</c:v>
                </c:pt>
                <c:pt idx="8">
                  <c:v>1.8316350936889599E-2</c:v>
                </c:pt>
                <c:pt idx="9">
                  <c:v>2.0461509704589799E-2</c:v>
                </c:pt>
                <c:pt idx="10">
                  <c:v>2.2606668472289999E-2</c:v>
                </c:pt>
                <c:pt idx="11">
                  <c:v>2.47518253326416E-2</c:v>
                </c:pt>
                <c:pt idx="12">
                  <c:v>2.68969841003418E-2</c:v>
                </c:pt>
                <c:pt idx="13">
                  <c:v>2.9042142868041999E-2</c:v>
                </c:pt>
                <c:pt idx="14">
                  <c:v>3.1187301635742199E-2</c:v>
                </c:pt>
                <c:pt idx="15">
                  <c:v>3.33324584960938E-2</c:v>
                </c:pt>
                <c:pt idx="16">
                  <c:v>3.5477615356445301E-2</c:v>
                </c:pt>
                <c:pt idx="17">
                  <c:v>3.7622776031494103E-2</c:v>
                </c:pt>
                <c:pt idx="18">
                  <c:v>3.9767936706543001E-2</c:v>
                </c:pt>
                <c:pt idx="19">
                  <c:v>4.1913093566894502E-2</c:v>
                </c:pt>
                <c:pt idx="20">
                  <c:v>4.4058254241943401E-2</c:v>
                </c:pt>
                <c:pt idx="21">
                  <c:v>4.6203411102294902E-2</c:v>
                </c:pt>
                <c:pt idx="22">
                  <c:v>4.8348567962646499E-2</c:v>
                </c:pt>
                <c:pt idx="23">
                  <c:v>5.0493721008300803E-2</c:v>
                </c:pt>
                <c:pt idx="24">
                  <c:v>5.2638885498046899E-2</c:v>
                </c:pt>
                <c:pt idx="25">
                  <c:v>5.4784042358398399E-2</c:v>
                </c:pt>
                <c:pt idx="26">
                  <c:v>5.6929203033447298E-2</c:v>
                </c:pt>
                <c:pt idx="27">
                  <c:v>5.9074356079101602E-2</c:v>
                </c:pt>
                <c:pt idx="28">
                  <c:v>6.1219516754150403E-2</c:v>
                </c:pt>
                <c:pt idx="29">
                  <c:v>6.3364673614502001E-2</c:v>
                </c:pt>
                <c:pt idx="30">
                  <c:v>6.5509834289550803E-2</c:v>
                </c:pt>
                <c:pt idx="31">
                  <c:v>6.7654983520507805E-2</c:v>
                </c:pt>
                <c:pt idx="32">
                  <c:v>6.9800148010253901E-2</c:v>
                </c:pt>
                <c:pt idx="33">
                  <c:v>7.1945312499999997E-2</c:v>
                </c:pt>
                <c:pt idx="34">
                  <c:v>7.4090461730957E-2</c:v>
                </c:pt>
                <c:pt idx="35">
                  <c:v>7.6235626220703095E-2</c:v>
                </c:pt>
                <c:pt idx="36">
                  <c:v>7.83807830810547E-2</c:v>
                </c:pt>
                <c:pt idx="37">
                  <c:v>8.0525939941406194E-2</c:v>
                </c:pt>
                <c:pt idx="38">
                  <c:v>8.2671104431152304E-2</c:v>
                </c:pt>
                <c:pt idx="39">
                  <c:v>8.4816253662109403E-2</c:v>
                </c:pt>
                <c:pt idx="40">
                  <c:v>8.6961418151855499E-2</c:v>
                </c:pt>
                <c:pt idx="41">
                  <c:v>8.9106575012207007E-2</c:v>
                </c:pt>
                <c:pt idx="42">
                  <c:v>9.1251739501953102E-2</c:v>
                </c:pt>
                <c:pt idx="43">
                  <c:v>9.3396888732910202E-2</c:v>
                </c:pt>
                <c:pt idx="44">
                  <c:v>9.5542045593261696E-2</c:v>
                </c:pt>
                <c:pt idx="45">
                  <c:v>9.7687210083007806E-2</c:v>
                </c:pt>
                <c:pt idx="46">
                  <c:v>9.9832366943359396E-2</c:v>
                </c:pt>
                <c:pt idx="47">
                  <c:v>0.101977523803711</c:v>
                </c:pt>
                <c:pt idx="48">
                  <c:v>0.104122680664062</c:v>
                </c:pt>
                <c:pt idx="49">
                  <c:v>0.106267837524414</c:v>
                </c:pt>
                <c:pt idx="50">
                  <c:v>0.108412994384766</c:v>
                </c:pt>
                <c:pt idx="51">
                  <c:v>0.110558151245117</c:v>
                </c:pt>
                <c:pt idx="52">
                  <c:v>0.112703315734863</c:v>
                </c:pt>
                <c:pt idx="53">
                  <c:v>0.114848472595215</c:v>
                </c:pt>
                <c:pt idx="54">
                  <c:v>0.11699363708496099</c:v>
                </c:pt>
                <c:pt idx="55">
                  <c:v>0.119138786315918</c:v>
                </c:pt>
                <c:pt idx="56">
                  <c:v>0.12128394317627</c:v>
                </c:pt>
                <c:pt idx="57">
                  <c:v>0.123429107666016</c:v>
                </c:pt>
                <c:pt idx="58">
                  <c:v>0.125574272155762</c:v>
                </c:pt>
                <c:pt idx="59">
                  <c:v>0.12771942138671899</c:v>
                </c:pt>
                <c:pt idx="60">
                  <c:v>0.12986457824707001</c:v>
                </c:pt>
                <c:pt idx="61">
                  <c:v>0.132009735107422</c:v>
                </c:pt>
                <c:pt idx="62">
                  <c:v>0.13415490722656301</c:v>
                </c:pt>
                <c:pt idx="63">
                  <c:v>0.136300064086914</c:v>
                </c:pt>
                <c:pt idx="64">
                  <c:v>0.138445220947266</c:v>
                </c:pt>
                <c:pt idx="65">
                  <c:v>0.14059037780761699</c:v>
                </c:pt>
                <c:pt idx="66">
                  <c:v>0.14273553466796901</c:v>
                </c:pt>
                <c:pt idx="67">
                  <c:v>0.14488069152832</c:v>
                </c:pt>
                <c:pt idx="68">
                  <c:v>0.14702583312988299</c:v>
                </c:pt>
                <c:pt idx="69">
                  <c:v>0.14917100524902299</c:v>
                </c:pt>
                <c:pt idx="70">
                  <c:v>0.151316177368164</c:v>
                </c:pt>
                <c:pt idx="71">
                  <c:v>0.15346131896972701</c:v>
                </c:pt>
                <c:pt idx="72">
                  <c:v>0.15560649108886701</c:v>
                </c:pt>
                <c:pt idx="73">
                  <c:v>0.157751647949219</c:v>
                </c:pt>
                <c:pt idx="74">
                  <c:v>0.15989678955078099</c:v>
                </c:pt>
                <c:pt idx="75">
                  <c:v>0.16204194641113301</c:v>
                </c:pt>
                <c:pt idx="76">
                  <c:v>0.16418711853027301</c:v>
                </c:pt>
                <c:pt idx="77">
                  <c:v>0.16633227539062501</c:v>
                </c:pt>
                <c:pt idx="78">
                  <c:v>0.168477432250977</c:v>
                </c:pt>
                <c:pt idx="79">
                  <c:v>0.17062258911132799</c:v>
                </c:pt>
                <c:pt idx="80">
                  <c:v>0.17276774597167999</c:v>
                </c:pt>
                <c:pt idx="81">
                  <c:v>0.17491291809081999</c:v>
                </c:pt>
                <c:pt idx="82">
                  <c:v>0.177058059692383</c:v>
                </c:pt>
                <c:pt idx="83">
                  <c:v>0.179203216552734</c:v>
                </c:pt>
                <c:pt idx="84">
                  <c:v>0.18134837341308599</c:v>
                </c:pt>
                <c:pt idx="85">
                  <c:v>0.18349354553222699</c:v>
                </c:pt>
                <c:pt idx="86">
                  <c:v>0.185638687133789</c:v>
                </c:pt>
                <c:pt idx="87">
                  <c:v>0.18778385925293001</c:v>
                </c:pt>
                <c:pt idx="88">
                  <c:v>0.18992903137207001</c:v>
                </c:pt>
                <c:pt idx="89">
                  <c:v>0.192074172973633</c:v>
                </c:pt>
                <c:pt idx="90">
                  <c:v>0.19421932983398399</c:v>
                </c:pt>
                <c:pt idx="91">
                  <c:v>0.19636448669433601</c:v>
                </c:pt>
                <c:pt idx="92">
                  <c:v>0.198509643554687</c:v>
                </c:pt>
                <c:pt idx="93">
                  <c:v>0.200654800415039</c:v>
                </c:pt>
                <c:pt idx="94">
                  <c:v>0.20279995727539099</c:v>
                </c:pt>
                <c:pt idx="95">
                  <c:v>0.20494512939453099</c:v>
                </c:pt>
                <c:pt idx="96">
                  <c:v>0.20709028625488299</c:v>
                </c:pt>
                <c:pt idx="97">
                  <c:v>0.209235427856445</c:v>
                </c:pt>
                <c:pt idx="98">
                  <c:v>0.211380599975586</c:v>
                </c:pt>
                <c:pt idx="99">
                  <c:v>0.213525756835938</c:v>
                </c:pt>
                <c:pt idx="100">
                  <c:v>0.21567089843750001</c:v>
                </c:pt>
                <c:pt idx="101">
                  <c:v>0.21781607055664101</c:v>
                </c:pt>
                <c:pt idx="102">
                  <c:v>0.21996122741699201</c:v>
                </c:pt>
                <c:pt idx="103">
                  <c:v>0.222106384277344</c:v>
                </c:pt>
                <c:pt idx="104">
                  <c:v>0.224251556396484</c:v>
                </c:pt>
                <c:pt idx="105">
                  <c:v>0.226396713256836</c:v>
                </c:pt>
                <c:pt idx="106">
                  <c:v>0.22854187011718799</c:v>
                </c:pt>
                <c:pt idx="107">
                  <c:v>0.23068701171875</c:v>
                </c:pt>
                <c:pt idx="108">
                  <c:v>0.23283216857910199</c:v>
                </c:pt>
                <c:pt idx="109">
                  <c:v>0.23497732543945299</c:v>
                </c:pt>
                <c:pt idx="110">
                  <c:v>0.23712249755859399</c:v>
                </c:pt>
                <c:pt idx="111">
                  <c:v>0.23926765441894501</c:v>
                </c:pt>
                <c:pt idx="112">
                  <c:v>0.24141281127929701</c:v>
                </c:pt>
                <c:pt idx="113">
                  <c:v>0.243557968139648</c:v>
                </c:pt>
                <c:pt idx="114">
                  <c:v>0.245703140258789</c:v>
                </c:pt>
                <c:pt idx="115">
                  <c:v>0.24784828186035199</c:v>
                </c:pt>
                <c:pt idx="116">
                  <c:v>0.24999343872070301</c:v>
                </c:pt>
                <c:pt idx="117">
                  <c:v>0.25213861083984401</c:v>
                </c:pt>
                <c:pt idx="118">
                  <c:v>0.254283752441406</c:v>
                </c:pt>
                <c:pt idx="119">
                  <c:v>0.256428924560547</c:v>
                </c:pt>
                <c:pt idx="120">
                  <c:v>0.25857406616210898</c:v>
                </c:pt>
                <c:pt idx="121">
                  <c:v>0.26071923828124999</c:v>
                </c:pt>
                <c:pt idx="122">
                  <c:v>0.26286441040039099</c:v>
                </c:pt>
                <c:pt idx="123">
                  <c:v>0.26500955200195297</c:v>
                </c:pt>
                <c:pt idx="124">
                  <c:v>0.26715472412109398</c:v>
                </c:pt>
                <c:pt idx="125">
                  <c:v>0.26929986572265602</c:v>
                </c:pt>
                <c:pt idx="126">
                  <c:v>0.27144506835937499</c:v>
                </c:pt>
                <c:pt idx="127">
                  <c:v>0.27359017944335901</c:v>
                </c:pt>
                <c:pt idx="128">
                  <c:v>0.27573532104492199</c:v>
                </c:pt>
                <c:pt idx="129">
                  <c:v>0.27788049316406199</c:v>
                </c:pt>
                <c:pt idx="130">
                  <c:v>0.28002563476562498</c:v>
                </c:pt>
                <c:pt idx="131">
                  <c:v>0.282170837402344</c:v>
                </c:pt>
                <c:pt idx="132">
                  <c:v>0.28431597900390598</c:v>
                </c:pt>
                <c:pt idx="133">
                  <c:v>0.28646115112304699</c:v>
                </c:pt>
                <c:pt idx="134">
                  <c:v>0.28860629272460903</c:v>
                </c:pt>
                <c:pt idx="135">
                  <c:v>0.29075146484374997</c:v>
                </c:pt>
                <c:pt idx="136">
                  <c:v>0.29289660644531301</c:v>
                </c:pt>
                <c:pt idx="137">
                  <c:v>0.295041748046875</c:v>
                </c:pt>
                <c:pt idx="138">
                  <c:v>0.29718695068359402</c:v>
                </c:pt>
                <c:pt idx="139">
                  <c:v>0.299332092285156</c:v>
                </c:pt>
                <c:pt idx="140">
                  <c:v>0.30147726440429701</c:v>
                </c:pt>
                <c:pt idx="141">
                  <c:v>0.30362240600585899</c:v>
                </c:pt>
                <c:pt idx="142">
                  <c:v>0.30576754760742197</c:v>
                </c:pt>
                <c:pt idx="143">
                  <c:v>0.30791268920898401</c:v>
                </c:pt>
                <c:pt idx="144">
                  <c:v>0.31005789184570298</c:v>
                </c:pt>
                <c:pt idx="145">
                  <c:v>0.31220303344726602</c:v>
                </c:pt>
                <c:pt idx="146">
                  <c:v>0.314348175048828</c:v>
                </c:pt>
                <c:pt idx="147">
                  <c:v>0.31649337768554697</c:v>
                </c:pt>
                <c:pt idx="148">
                  <c:v>0.31863851928710901</c:v>
                </c:pt>
                <c:pt idx="149">
                  <c:v>0.320783660888672</c:v>
                </c:pt>
                <c:pt idx="150">
                  <c:v>0.32292880249023398</c:v>
                </c:pt>
                <c:pt idx="151">
                  <c:v>0.325074005126953</c:v>
                </c:pt>
                <c:pt idx="152">
                  <c:v>0.32721914672851599</c:v>
                </c:pt>
                <c:pt idx="153">
                  <c:v>0.32936428833007803</c:v>
                </c:pt>
                <c:pt idx="154">
                  <c:v>0.33150946044921897</c:v>
                </c:pt>
                <c:pt idx="155">
                  <c:v>0.33365463256835898</c:v>
                </c:pt>
                <c:pt idx="156">
                  <c:v>0.33579977416992202</c:v>
                </c:pt>
                <c:pt idx="157">
                  <c:v>0.337944915771484</c:v>
                </c:pt>
                <c:pt idx="158">
                  <c:v>0.340090087890625</c:v>
                </c:pt>
                <c:pt idx="159">
                  <c:v>0.34223522949218699</c:v>
                </c:pt>
                <c:pt idx="160">
                  <c:v>0.34438043212890601</c:v>
                </c:pt>
                <c:pt idx="161">
                  <c:v>0.34652557373046899</c:v>
                </c:pt>
                <c:pt idx="162">
                  <c:v>0.34867071533203098</c:v>
                </c:pt>
                <c:pt idx="163">
                  <c:v>0.35081588745117198</c:v>
                </c:pt>
                <c:pt idx="164">
                  <c:v>0.35296102905273402</c:v>
                </c:pt>
                <c:pt idx="165">
                  <c:v>0.35510620117187502</c:v>
                </c:pt>
                <c:pt idx="166">
                  <c:v>0.35725134277343801</c:v>
                </c:pt>
                <c:pt idx="167">
                  <c:v>0.35939654541015598</c:v>
                </c:pt>
                <c:pt idx="168">
                  <c:v>0.36154168701171902</c:v>
                </c:pt>
                <c:pt idx="169">
                  <c:v>0.36368685913085902</c:v>
                </c:pt>
                <c:pt idx="170">
                  <c:v>0.365832000732422</c:v>
                </c:pt>
                <c:pt idx="171">
                  <c:v>0.36797714233398399</c:v>
                </c:pt>
                <c:pt idx="172">
                  <c:v>0.37012228393554703</c:v>
                </c:pt>
                <c:pt idx="173">
                  <c:v>0.37226745605468797</c:v>
                </c:pt>
                <c:pt idx="174">
                  <c:v>0.37441262817382798</c:v>
                </c:pt>
                <c:pt idx="175">
                  <c:v>0.37655776977539102</c:v>
                </c:pt>
                <c:pt idx="176">
                  <c:v>0.37870297241210898</c:v>
                </c:pt>
                <c:pt idx="177">
                  <c:v>0.38084811401367202</c:v>
                </c:pt>
                <c:pt idx="178">
                  <c:v>0.38299325561523401</c:v>
                </c:pt>
                <c:pt idx="179">
                  <c:v>0.38513839721679699</c:v>
                </c:pt>
                <c:pt idx="180">
                  <c:v>0.38728356933593699</c:v>
                </c:pt>
                <c:pt idx="181">
                  <c:v>0.389428741455078</c:v>
                </c:pt>
                <c:pt idx="182">
                  <c:v>0.39157388305664098</c:v>
                </c:pt>
                <c:pt idx="183">
                  <c:v>0.39371905517578099</c:v>
                </c:pt>
                <c:pt idx="184">
                  <c:v>0.39586419677734402</c:v>
                </c:pt>
                <c:pt idx="185">
                  <c:v>0.39800936889648397</c:v>
                </c:pt>
                <c:pt idx="186">
                  <c:v>0.40015451049804701</c:v>
                </c:pt>
                <c:pt idx="187">
                  <c:v>0.402299652099609</c:v>
                </c:pt>
                <c:pt idx="188">
                  <c:v>0.40444482421875</c:v>
                </c:pt>
                <c:pt idx="189">
                  <c:v>0.406589996337891</c:v>
                </c:pt>
                <c:pt idx="190">
                  <c:v>0.40873516845703101</c:v>
                </c:pt>
                <c:pt idx="191">
                  <c:v>0.41088031005859399</c:v>
                </c:pt>
                <c:pt idx="192">
                  <c:v>0.41302548217773399</c:v>
                </c:pt>
                <c:pt idx="193">
                  <c:v>0.41517062377929698</c:v>
                </c:pt>
                <c:pt idx="194">
                  <c:v>0.41731579589843798</c:v>
                </c:pt>
                <c:pt idx="195">
                  <c:v>0.41946093750000002</c:v>
                </c:pt>
                <c:pt idx="196">
                  <c:v>0.42160610961914102</c:v>
                </c:pt>
                <c:pt idx="197">
                  <c:v>0.42375128173828103</c:v>
                </c:pt>
                <c:pt idx="198">
                  <c:v>0.42589642333984401</c:v>
                </c:pt>
                <c:pt idx="199">
                  <c:v>0.42804159545898401</c:v>
                </c:pt>
                <c:pt idx="200">
                  <c:v>0.430186737060547</c:v>
                </c:pt>
                <c:pt idx="201">
                  <c:v>0.43233187866210898</c:v>
                </c:pt>
                <c:pt idx="202">
                  <c:v>0.43447705078124998</c:v>
                </c:pt>
                <c:pt idx="203">
                  <c:v>0.43662219238281302</c:v>
                </c:pt>
                <c:pt idx="204">
                  <c:v>0.43876736450195297</c:v>
                </c:pt>
                <c:pt idx="205">
                  <c:v>0.44091253662109398</c:v>
                </c:pt>
                <c:pt idx="206">
                  <c:v>0.44305770874023398</c:v>
                </c:pt>
                <c:pt idx="207">
                  <c:v>0.44520285034179702</c:v>
                </c:pt>
                <c:pt idx="208">
                  <c:v>0.447347991943359</c:v>
                </c:pt>
                <c:pt idx="209">
                  <c:v>0.44949316406250001</c:v>
                </c:pt>
                <c:pt idx="210">
                  <c:v>0.45163833618164101</c:v>
                </c:pt>
                <c:pt idx="211">
                  <c:v>0.45378347778320299</c:v>
                </c:pt>
                <c:pt idx="212">
                  <c:v>0.455928649902344</c:v>
                </c:pt>
                <c:pt idx="213">
                  <c:v>0.45807379150390598</c:v>
                </c:pt>
                <c:pt idx="214">
                  <c:v>0.46021896362304698</c:v>
                </c:pt>
                <c:pt idx="215">
                  <c:v>0.46236413574218699</c:v>
                </c:pt>
                <c:pt idx="216">
                  <c:v>0.46450924682617201</c:v>
                </c:pt>
                <c:pt idx="217">
                  <c:v>0.46665441894531301</c:v>
                </c:pt>
                <c:pt idx="218">
                  <c:v>0.46879959106445301</c:v>
                </c:pt>
                <c:pt idx="219">
                  <c:v>0.47094476318359402</c:v>
                </c:pt>
                <c:pt idx="220">
                  <c:v>0.473089904785156</c:v>
                </c:pt>
                <c:pt idx="221">
                  <c:v>0.47523504638671898</c:v>
                </c:pt>
                <c:pt idx="222">
                  <c:v>0.47738021850585899</c:v>
                </c:pt>
                <c:pt idx="223">
                  <c:v>0.47952536010742203</c:v>
                </c:pt>
                <c:pt idx="224">
                  <c:v>0.48167053222656298</c:v>
                </c:pt>
                <c:pt idx="225">
                  <c:v>0.48381570434570298</c:v>
                </c:pt>
                <c:pt idx="226">
                  <c:v>0.48596087646484398</c:v>
                </c:pt>
                <c:pt idx="227">
                  <c:v>0.48810601806640602</c:v>
                </c:pt>
                <c:pt idx="228">
                  <c:v>0.49025115966796901</c:v>
                </c:pt>
                <c:pt idx="229">
                  <c:v>0.49239633178710901</c:v>
                </c:pt>
                <c:pt idx="230">
                  <c:v>0.49454147338867199</c:v>
                </c:pt>
                <c:pt idx="231">
                  <c:v>0.496686645507812</c:v>
                </c:pt>
                <c:pt idx="232">
                  <c:v>0.49883178710937498</c:v>
                </c:pt>
                <c:pt idx="233">
                  <c:v>0.50097695922851604</c:v>
                </c:pt>
                <c:pt idx="234">
                  <c:v>0.50312213134765604</c:v>
                </c:pt>
                <c:pt idx="235">
                  <c:v>0.50526730346679705</c:v>
                </c:pt>
                <c:pt idx="236">
                  <c:v>0.50741244506835903</c:v>
                </c:pt>
                <c:pt idx="237">
                  <c:v>0.50955755615234399</c:v>
                </c:pt>
                <c:pt idx="238">
                  <c:v>0.51170275878906202</c:v>
                </c:pt>
                <c:pt idx="239">
                  <c:v>0.513847900390625</c:v>
                </c:pt>
                <c:pt idx="240">
                  <c:v>0.51599310302734402</c:v>
                </c:pt>
                <c:pt idx="241">
                  <c:v>0.51813818359374997</c:v>
                </c:pt>
                <c:pt idx="242">
                  <c:v>0.52028344726562503</c:v>
                </c:pt>
                <c:pt idx="243">
                  <c:v>0.52242858886718702</c:v>
                </c:pt>
                <c:pt idx="244">
                  <c:v>0.52457373046875</c:v>
                </c:pt>
                <c:pt idx="245">
                  <c:v>0.52671887207031298</c:v>
                </c:pt>
                <c:pt idx="246">
                  <c:v>0.52886401367187497</c:v>
                </c:pt>
                <c:pt idx="247">
                  <c:v>0.53100921630859399</c:v>
                </c:pt>
                <c:pt idx="248">
                  <c:v>0.53315435791015597</c:v>
                </c:pt>
                <c:pt idx="249">
                  <c:v>0.53529949951171896</c:v>
                </c:pt>
                <c:pt idx="250">
                  <c:v>0.53744464111328105</c:v>
                </c:pt>
                <c:pt idx="251">
                  <c:v>0.53958978271484404</c:v>
                </c:pt>
                <c:pt idx="252">
                  <c:v>0.54173504638671899</c:v>
                </c:pt>
                <c:pt idx="253">
                  <c:v>0.54388012695312504</c:v>
                </c:pt>
                <c:pt idx="254">
                  <c:v>0.54602526855468703</c:v>
                </c:pt>
                <c:pt idx="255">
                  <c:v>0.54817047119140605</c:v>
                </c:pt>
                <c:pt idx="256">
                  <c:v>0.55031555175781299</c:v>
                </c:pt>
                <c:pt idx="257">
                  <c:v>0.55246075439453102</c:v>
                </c:pt>
                <c:pt idx="258">
                  <c:v>0.55460595703125004</c:v>
                </c:pt>
                <c:pt idx="259">
                  <c:v>0.55675109863281202</c:v>
                </c:pt>
                <c:pt idx="260">
                  <c:v>0.55889617919921897</c:v>
                </c:pt>
                <c:pt idx="261">
                  <c:v>0.56104138183593799</c:v>
                </c:pt>
                <c:pt idx="262">
                  <c:v>0.56318658447265602</c:v>
                </c:pt>
                <c:pt idx="263">
                  <c:v>0.56533166503906296</c:v>
                </c:pt>
                <c:pt idx="264">
                  <c:v>0.56747686767578098</c:v>
                </c:pt>
                <c:pt idx="265">
                  <c:v>0.56962207031250001</c:v>
                </c:pt>
                <c:pt idx="266">
                  <c:v>0.57176721191406299</c:v>
                </c:pt>
                <c:pt idx="267">
                  <c:v>0.57391235351562497</c:v>
                </c:pt>
                <c:pt idx="268">
                  <c:v>0.57605749511718796</c:v>
                </c:pt>
                <c:pt idx="269">
                  <c:v>0.57820269775390598</c:v>
                </c:pt>
                <c:pt idx="270">
                  <c:v>0.58034777832031204</c:v>
                </c:pt>
                <c:pt idx="271">
                  <c:v>0.58249298095703095</c:v>
                </c:pt>
                <c:pt idx="272">
                  <c:v>0.58463812255859404</c:v>
                </c:pt>
                <c:pt idx="273">
                  <c:v>0.58678326416015603</c:v>
                </c:pt>
                <c:pt idx="274">
                  <c:v>0.58892846679687505</c:v>
                </c:pt>
                <c:pt idx="275">
                  <c:v>0.59107360839843803</c:v>
                </c:pt>
                <c:pt idx="276">
                  <c:v>0.59321881103515595</c:v>
                </c:pt>
                <c:pt idx="277">
                  <c:v>0.59536395263671904</c:v>
                </c:pt>
                <c:pt idx="278">
                  <c:v>0.59750909423828102</c:v>
                </c:pt>
                <c:pt idx="279">
                  <c:v>0.59965423583984401</c:v>
                </c:pt>
                <c:pt idx="280">
                  <c:v>0.60179943847656203</c:v>
                </c:pt>
                <c:pt idx="281">
                  <c:v>0.60394451904296897</c:v>
                </c:pt>
                <c:pt idx="282">
                  <c:v>0.606089721679688</c:v>
                </c:pt>
                <c:pt idx="283">
                  <c:v>0.60823486328124998</c:v>
                </c:pt>
                <c:pt idx="284">
                  <c:v>0.61038006591796901</c:v>
                </c:pt>
                <c:pt idx="285">
                  <c:v>0.61252520751953099</c:v>
                </c:pt>
                <c:pt idx="286">
                  <c:v>0.61467028808593804</c:v>
                </c:pt>
                <c:pt idx="287">
                  <c:v>0.616815551757813</c:v>
                </c:pt>
                <c:pt idx="288">
                  <c:v>0.61896063232421905</c:v>
                </c:pt>
                <c:pt idx="289">
                  <c:v>0.62110583496093696</c:v>
                </c:pt>
                <c:pt idx="290">
                  <c:v>0.62325097656249995</c:v>
                </c:pt>
                <c:pt idx="291">
                  <c:v>0.62539617919921897</c:v>
                </c:pt>
                <c:pt idx="292">
                  <c:v>0.62754125976562503</c:v>
                </c:pt>
                <c:pt idx="293">
                  <c:v>0.62968646240234405</c:v>
                </c:pt>
                <c:pt idx="294">
                  <c:v>0.63183166503906296</c:v>
                </c:pt>
                <c:pt idx="295">
                  <c:v>0.63397674560546902</c:v>
                </c:pt>
                <c:pt idx="296">
                  <c:v>0.636121887207031</c:v>
                </c:pt>
                <c:pt idx="297">
                  <c:v>0.63826715087890595</c:v>
                </c:pt>
                <c:pt idx="298">
                  <c:v>0.64041229248046905</c:v>
                </c:pt>
                <c:pt idx="299">
                  <c:v>0.64255731201171895</c:v>
                </c:pt>
                <c:pt idx="300">
                  <c:v>0.64470257568359401</c:v>
                </c:pt>
                <c:pt idx="301">
                  <c:v>0.646847717285156</c:v>
                </c:pt>
                <c:pt idx="302">
                  <c:v>0.64899291992187502</c:v>
                </c:pt>
                <c:pt idx="303">
                  <c:v>0.65113806152343801</c:v>
                </c:pt>
                <c:pt idx="304">
                  <c:v>0.65328320312499999</c:v>
                </c:pt>
                <c:pt idx="305">
                  <c:v>0.65542834472656297</c:v>
                </c:pt>
                <c:pt idx="306">
                  <c:v>0.65757348632812496</c:v>
                </c:pt>
                <c:pt idx="307">
                  <c:v>0.65971868896484398</c:v>
                </c:pt>
                <c:pt idx="308">
                  <c:v>0.66186383056640596</c:v>
                </c:pt>
                <c:pt idx="309">
                  <c:v>0.66400903320312499</c:v>
                </c:pt>
                <c:pt idx="310">
                  <c:v>0.66615417480468697</c:v>
                </c:pt>
                <c:pt idx="311">
                  <c:v>0.66829931640624995</c:v>
                </c:pt>
                <c:pt idx="312">
                  <c:v>0.67044451904296898</c:v>
                </c:pt>
                <c:pt idx="313">
                  <c:v>0.67258959960937503</c:v>
                </c:pt>
                <c:pt idx="314">
                  <c:v>0.67473474121093702</c:v>
                </c:pt>
                <c:pt idx="315">
                  <c:v>0.67687994384765604</c:v>
                </c:pt>
                <c:pt idx="316">
                  <c:v>0.67902514648437495</c:v>
                </c:pt>
                <c:pt idx="317">
                  <c:v>0.68117022705078101</c:v>
                </c:pt>
                <c:pt idx="318">
                  <c:v>0.68331536865234399</c:v>
                </c:pt>
                <c:pt idx="319">
                  <c:v>0.68546063232421905</c:v>
                </c:pt>
                <c:pt idx="320">
                  <c:v>0.687605712890625</c:v>
                </c:pt>
                <c:pt idx="321">
                  <c:v>0.68975085449218798</c:v>
                </c:pt>
                <c:pt idx="322">
                  <c:v>0.69189605712890601</c:v>
                </c:pt>
                <c:pt idx="323">
                  <c:v>0.69404125976562503</c:v>
                </c:pt>
                <c:pt idx="324">
                  <c:v>0.69618634033203097</c:v>
                </c:pt>
                <c:pt idx="325">
                  <c:v>0.69833154296875</c:v>
                </c:pt>
                <c:pt idx="326">
                  <c:v>0.70047668457031298</c:v>
                </c:pt>
                <c:pt idx="327">
                  <c:v>0.702621887207031</c:v>
                </c:pt>
                <c:pt idx="328">
                  <c:v>0.70476696777343695</c:v>
                </c:pt>
                <c:pt idx="329">
                  <c:v>0.70691217041015597</c:v>
                </c:pt>
                <c:pt idx="330">
                  <c:v>0.70905731201171895</c:v>
                </c:pt>
                <c:pt idx="331">
                  <c:v>0.71120239257812501</c:v>
                </c:pt>
                <c:pt idx="332">
                  <c:v>0.71334765624999996</c:v>
                </c:pt>
                <c:pt idx="333">
                  <c:v>0.71549279785156195</c:v>
                </c:pt>
                <c:pt idx="334">
                  <c:v>0.71763800048828097</c:v>
                </c:pt>
                <c:pt idx="335">
                  <c:v>0.71978308105468702</c:v>
                </c:pt>
                <c:pt idx="336">
                  <c:v>0.72192828369140605</c:v>
                </c:pt>
                <c:pt idx="337">
                  <c:v>0.72407342529296903</c:v>
                </c:pt>
                <c:pt idx="338">
                  <c:v>0.72621856689453101</c:v>
                </c:pt>
                <c:pt idx="339">
                  <c:v>0.72836376953125004</c:v>
                </c:pt>
                <c:pt idx="340">
                  <c:v>0.73050891113281202</c:v>
                </c:pt>
                <c:pt idx="341">
                  <c:v>0.73265405273437501</c:v>
                </c:pt>
                <c:pt idx="342">
                  <c:v>0.73479925537109403</c:v>
                </c:pt>
                <c:pt idx="343">
                  <c:v>0.73694433593749997</c:v>
                </c:pt>
                <c:pt idx="344">
                  <c:v>0.739089538574219</c:v>
                </c:pt>
                <c:pt idx="345">
                  <c:v>0.74123468017578098</c:v>
                </c:pt>
                <c:pt idx="346">
                  <c:v>0.74337982177734396</c:v>
                </c:pt>
                <c:pt idx="347">
                  <c:v>0.74552502441406299</c:v>
                </c:pt>
                <c:pt idx="348">
                  <c:v>0.74767022705078101</c:v>
                </c:pt>
                <c:pt idx="349">
                  <c:v>0.74981530761718695</c:v>
                </c:pt>
                <c:pt idx="350">
                  <c:v>0.75196044921875005</c:v>
                </c:pt>
                <c:pt idx="351">
                  <c:v>0.75410565185546896</c:v>
                </c:pt>
                <c:pt idx="352">
                  <c:v>0.75625085449218798</c:v>
                </c:pt>
                <c:pt idx="353">
                  <c:v>0.75839593505859404</c:v>
                </c:pt>
                <c:pt idx="354">
                  <c:v>0.76054113769531295</c:v>
                </c:pt>
                <c:pt idx="355">
                  <c:v>0.76268634033203098</c:v>
                </c:pt>
                <c:pt idx="356">
                  <c:v>0.76483142089843803</c:v>
                </c:pt>
                <c:pt idx="357">
                  <c:v>0.76697662353515605</c:v>
                </c:pt>
                <c:pt idx="358">
                  <c:v>0.76912176513671904</c:v>
                </c:pt>
                <c:pt idx="359">
                  <c:v>0.77126690673828102</c:v>
                </c:pt>
                <c:pt idx="360">
                  <c:v>0.773412048339844</c:v>
                </c:pt>
                <c:pt idx="361">
                  <c:v>0.77555725097656203</c:v>
                </c:pt>
                <c:pt idx="362">
                  <c:v>0.77770239257812501</c:v>
                </c:pt>
                <c:pt idx="363">
                  <c:v>0.77984747314453096</c:v>
                </c:pt>
                <c:pt idx="364">
                  <c:v>0.78199267578124998</c:v>
                </c:pt>
                <c:pt idx="365">
                  <c:v>0.784137878417969</c:v>
                </c:pt>
                <c:pt idx="366">
                  <c:v>0.78628302001953099</c:v>
                </c:pt>
                <c:pt idx="367">
                  <c:v>0.78842816162109397</c:v>
                </c:pt>
                <c:pt idx="368">
                  <c:v>0.79057330322265595</c:v>
                </c:pt>
                <c:pt idx="369">
                  <c:v>0.79271850585937498</c:v>
                </c:pt>
                <c:pt idx="370">
                  <c:v>0.79486364746093696</c:v>
                </c:pt>
                <c:pt idx="371">
                  <c:v>0.79700878906249994</c:v>
                </c:pt>
                <c:pt idx="372">
                  <c:v>0.79915393066406204</c:v>
                </c:pt>
                <c:pt idx="373">
                  <c:v>0.80129913330078095</c:v>
                </c:pt>
                <c:pt idx="374">
                  <c:v>0.80344427490234405</c:v>
                </c:pt>
                <c:pt idx="375">
                  <c:v>0.80558941650390603</c:v>
                </c:pt>
                <c:pt idx="376">
                  <c:v>0.80773455810546901</c:v>
                </c:pt>
                <c:pt idx="377">
                  <c:v>0.80987982177734397</c:v>
                </c:pt>
                <c:pt idx="378">
                  <c:v>0.81202490234375002</c:v>
                </c:pt>
                <c:pt idx="379">
                  <c:v>0.814170043945313</c:v>
                </c:pt>
                <c:pt idx="380">
                  <c:v>0.81631524658203103</c:v>
                </c:pt>
                <c:pt idx="381">
                  <c:v>0.81846032714843797</c:v>
                </c:pt>
                <c:pt idx="382">
                  <c:v>0.820605529785156</c:v>
                </c:pt>
                <c:pt idx="383">
                  <c:v>0.82275073242187502</c:v>
                </c:pt>
                <c:pt idx="384">
                  <c:v>0.825885925292969</c:v>
                </c:pt>
              </c:numCache>
            </c:numRef>
          </c:xVal>
          <c:yVal>
            <c:numRef>
              <c:f>DopedStandards!$I$3:$I$387</c:f>
              <c:numCache>
                <c:formatCode>0.00E+00</c:formatCode>
                <c:ptCount val="385"/>
                <c:pt idx="0">
                  <c:v>1.6250587125577549</c:v>
                </c:pt>
                <c:pt idx="1">
                  <c:v>1.0976596903985207</c:v>
                </c:pt>
                <c:pt idx="2">
                  <c:v>1.6901090786228326</c:v>
                </c:pt>
                <c:pt idx="3">
                  <c:v>1.5027228999326694</c:v>
                </c:pt>
                <c:pt idx="4">
                  <c:v>1.3733181341925504</c:v>
                </c:pt>
                <c:pt idx="5">
                  <c:v>1.0248075791147406</c:v>
                </c:pt>
                <c:pt idx="6">
                  <c:v>0.77116227980656571</c:v>
                </c:pt>
                <c:pt idx="7">
                  <c:v>0.60018524313389698</c:v>
                </c:pt>
                <c:pt idx="8">
                  <c:v>0.48638365105084735</c:v>
                </c:pt>
                <c:pt idx="9">
                  <c:v>0.40170090308723228</c:v>
                </c:pt>
                <c:pt idx="10">
                  <c:v>0.35393870486420997</c:v>
                </c:pt>
                <c:pt idx="11">
                  <c:v>0.31394148554256951</c:v>
                </c:pt>
                <c:pt idx="12">
                  <c:v>0.29006034683351689</c:v>
                </c:pt>
                <c:pt idx="13">
                  <c:v>0.26493390504069331</c:v>
                </c:pt>
                <c:pt idx="14">
                  <c:v>0.25200441678445917</c:v>
                </c:pt>
                <c:pt idx="15">
                  <c:v>0.25057593547354168</c:v>
                </c:pt>
                <c:pt idx="16">
                  <c:v>0.24508181618294297</c:v>
                </c:pt>
                <c:pt idx="17">
                  <c:v>0.24533821026438951</c:v>
                </c:pt>
                <c:pt idx="18">
                  <c:v>0.23918479190721478</c:v>
                </c:pt>
                <c:pt idx="19">
                  <c:v>0.24526495481254892</c:v>
                </c:pt>
                <c:pt idx="20">
                  <c:v>0.24830503626521602</c:v>
                </c:pt>
                <c:pt idx="21">
                  <c:v>0.25581366068269379</c:v>
                </c:pt>
                <c:pt idx="22">
                  <c:v>0.26519029912213982</c:v>
                </c:pt>
                <c:pt idx="23">
                  <c:v>0.26244323947684228</c:v>
                </c:pt>
                <c:pt idx="24">
                  <c:v>0.27544600298368904</c:v>
                </c:pt>
                <c:pt idx="25">
                  <c:v>0.28207556197906541</c:v>
                </c:pt>
                <c:pt idx="26">
                  <c:v>0.29277079855166716</c:v>
                </c:pt>
                <c:pt idx="27">
                  <c:v>0.30471137780557861</c:v>
                </c:pt>
                <c:pt idx="28">
                  <c:v>0.30566367888075208</c:v>
                </c:pt>
                <c:pt idx="29">
                  <c:v>0.31899609192088779</c:v>
                </c:pt>
                <c:pt idx="30">
                  <c:v>0.32302508237587935</c:v>
                </c:pt>
                <c:pt idx="31">
                  <c:v>0.33617433698763877</c:v>
                </c:pt>
                <c:pt idx="32">
                  <c:v>0.34474518525559605</c:v>
                </c:pt>
                <c:pt idx="33">
                  <c:v>0.35771132103652342</c:v>
                </c:pt>
                <c:pt idx="34">
                  <c:v>0.3676373555660134</c:v>
                </c:pt>
                <c:pt idx="35">
                  <c:v>0.3781494337102389</c:v>
                </c:pt>
                <c:pt idx="36">
                  <c:v>0.39126211999238975</c:v>
                </c:pt>
                <c:pt idx="37">
                  <c:v>0.40624270150388542</c:v>
                </c:pt>
                <c:pt idx="38">
                  <c:v>0.41865946099354084</c:v>
                </c:pt>
                <c:pt idx="39">
                  <c:v>0.43089304225604974</c:v>
                </c:pt>
                <c:pt idx="40">
                  <c:v>0.44426204342456604</c:v>
                </c:pt>
                <c:pt idx="41">
                  <c:v>0.45982874774587829</c:v>
                </c:pt>
                <c:pt idx="42">
                  <c:v>0.47740993739530113</c:v>
                </c:pt>
                <c:pt idx="43">
                  <c:v>0.48290401708835928</c:v>
                </c:pt>
                <c:pt idx="44">
                  <c:v>0.49195102579328842</c:v>
                </c:pt>
                <c:pt idx="45">
                  <c:v>0.51033802541297213</c:v>
                </c:pt>
                <c:pt idx="46">
                  <c:v>0.51667458239975106</c:v>
                </c:pt>
                <c:pt idx="47">
                  <c:v>0.53077617768422813</c:v>
                </c:pt>
                <c:pt idx="48">
                  <c:v>0.55330207073543536</c:v>
                </c:pt>
                <c:pt idx="49">
                  <c:v>0.55355842521933951</c:v>
                </c:pt>
                <c:pt idx="50">
                  <c:v>0.57048035539972874</c:v>
                </c:pt>
                <c:pt idx="51">
                  <c:v>0.58762201233810085</c:v>
                </c:pt>
                <c:pt idx="52">
                  <c:v>0.59817071820824574</c:v>
                </c:pt>
                <c:pt idx="53">
                  <c:v>0.61124673716693489</c:v>
                </c:pt>
                <c:pt idx="54">
                  <c:v>0.61205258673473806</c:v>
                </c:pt>
                <c:pt idx="55">
                  <c:v>0.63175810529249277</c:v>
                </c:pt>
                <c:pt idx="56">
                  <c:v>0.64161092396768094</c:v>
                </c:pt>
                <c:pt idx="57">
                  <c:v>0.64933933453945625</c:v>
                </c:pt>
                <c:pt idx="58">
                  <c:v>0.66410018929296877</c:v>
                </c:pt>
                <c:pt idx="59">
                  <c:v>0.6736233188373274</c:v>
                </c:pt>
                <c:pt idx="60">
                  <c:v>0.68193777302383818</c:v>
                </c:pt>
                <c:pt idx="61">
                  <c:v>0.69472073057761907</c:v>
                </c:pt>
                <c:pt idx="62">
                  <c:v>0.70131364204830404</c:v>
                </c:pt>
                <c:pt idx="63">
                  <c:v>0.70061783404843025</c:v>
                </c:pt>
                <c:pt idx="64">
                  <c:v>0.72057974668763136</c:v>
                </c:pt>
                <c:pt idx="65">
                  <c:v>0.72951683261725642</c:v>
                </c:pt>
                <c:pt idx="66">
                  <c:v>0.73065233171834676</c:v>
                </c:pt>
                <c:pt idx="67">
                  <c:v>0.74859983822452025</c:v>
                </c:pt>
                <c:pt idx="68">
                  <c:v>0.7367324550261386</c:v>
                </c:pt>
                <c:pt idx="69">
                  <c:v>0.75149338897473228</c:v>
                </c:pt>
                <c:pt idx="70">
                  <c:v>0.75870901138361446</c:v>
                </c:pt>
                <c:pt idx="71">
                  <c:v>0.75896536586752039</c:v>
                </c:pt>
                <c:pt idx="72">
                  <c:v>0.75105377706859866</c:v>
                </c:pt>
                <c:pt idx="73">
                  <c:v>0.7581961440256384</c:v>
                </c:pt>
                <c:pt idx="74">
                  <c:v>0.75812296776888077</c:v>
                </c:pt>
                <c:pt idx="75">
                  <c:v>0.768744929090868</c:v>
                </c:pt>
                <c:pt idx="76">
                  <c:v>0.76709664182688464</c:v>
                </c:pt>
                <c:pt idx="77">
                  <c:v>0.77119894713002923</c:v>
                </c:pt>
                <c:pt idx="78">
                  <c:v>0.77643667233918146</c:v>
                </c:pt>
                <c:pt idx="79">
                  <c:v>0.76618090908131964</c:v>
                </c:pt>
                <c:pt idx="80">
                  <c:v>0.77607039507997133</c:v>
                </c:pt>
                <c:pt idx="81">
                  <c:v>0.77962324489675949</c:v>
                </c:pt>
                <c:pt idx="82">
                  <c:v>0.77757209224518697</c:v>
                </c:pt>
                <c:pt idx="83">
                  <c:v>0.78262671842227738</c:v>
                </c:pt>
                <c:pt idx="84">
                  <c:v>0.77683953772676873</c:v>
                </c:pt>
                <c:pt idx="85">
                  <c:v>0.76977050541665404</c:v>
                </c:pt>
                <c:pt idx="86">
                  <c:v>0.77804829227970129</c:v>
                </c:pt>
                <c:pt idx="87">
                  <c:v>0.77962324489675949</c:v>
                </c:pt>
                <c:pt idx="88">
                  <c:v>0.7900621071866849</c:v>
                </c:pt>
                <c:pt idx="89">
                  <c:v>0.78068540935092623</c:v>
                </c:pt>
                <c:pt idx="90">
                  <c:v>0.77160181251761828</c:v>
                </c:pt>
                <c:pt idx="91">
                  <c:v>0.77563086236892065</c:v>
                </c:pt>
                <c:pt idx="92">
                  <c:v>0.77962324489675949</c:v>
                </c:pt>
                <c:pt idx="93">
                  <c:v>0.77420242065554545</c:v>
                </c:pt>
                <c:pt idx="94">
                  <c:v>0.76574145556535178</c:v>
                </c:pt>
                <c:pt idx="95">
                  <c:v>0.76255488300777197</c:v>
                </c:pt>
                <c:pt idx="96">
                  <c:v>0.76453278020750204</c:v>
                </c:pt>
                <c:pt idx="97">
                  <c:v>0.76398332472114705</c:v>
                </c:pt>
                <c:pt idx="98">
                  <c:v>0.75665777953695912</c:v>
                </c:pt>
                <c:pt idx="99">
                  <c:v>0.75354446243122175</c:v>
                </c:pt>
                <c:pt idx="100">
                  <c:v>0.75196950981416355</c:v>
                </c:pt>
                <c:pt idx="101">
                  <c:v>0.74120103758849165</c:v>
                </c:pt>
                <c:pt idx="102">
                  <c:v>0.74471729927690267</c:v>
                </c:pt>
                <c:pt idx="103">
                  <c:v>0.73409533795491355</c:v>
                </c:pt>
                <c:pt idx="104">
                  <c:v>0.72490181834630152</c:v>
                </c:pt>
                <c:pt idx="105">
                  <c:v>0.72907737910128867</c:v>
                </c:pt>
                <c:pt idx="106">
                  <c:v>0.70750368813139985</c:v>
                </c:pt>
                <c:pt idx="107">
                  <c:v>0.70475664828487083</c:v>
                </c:pt>
                <c:pt idx="108">
                  <c:v>0.70197302030996289</c:v>
                </c:pt>
                <c:pt idx="109">
                  <c:v>0.68820107455877644</c:v>
                </c:pt>
                <c:pt idx="110">
                  <c:v>0.68127847395726215</c:v>
                </c:pt>
                <c:pt idx="111">
                  <c:v>0.66479615568300654</c:v>
                </c:pt>
                <c:pt idx="112">
                  <c:v>0.65893567993811675</c:v>
                </c:pt>
                <c:pt idx="113">
                  <c:v>0.64842360179389114</c:v>
                </c:pt>
                <c:pt idx="114">
                  <c:v>0.63930341683220426</c:v>
                </c:pt>
                <c:pt idx="115">
                  <c:v>0.6225646252814212</c:v>
                </c:pt>
                <c:pt idx="116">
                  <c:v>0.60505669108383897</c:v>
                </c:pt>
                <c:pt idx="117">
                  <c:v>0.6115397193767621</c:v>
                </c:pt>
                <c:pt idx="118">
                  <c:v>0.57817213824558278</c:v>
                </c:pt>
                <c:pt idx="119">
                  <c:v>0.56410717068702676</c:v>
                </c:pt>
                <c:pt idx="120">
                  <c:v>0.56593851738553325</c:v>
                </c:pt>
                <c:pt idx="121">
                  <c:v>0.54458475116133565</c:v>
                </c:pt>
                <c:pt idx="122">
                  <c:v>0.54158127763581954</c:v>
                </c:pt>
                <c:pt idx="123">
                  <c:v>0.51953154502158427</c:v>
                </c:pt>
                <c:pt idx="124">
                  <c:v>0.51085081357586515</c:v>
                </c:pt>
                <c:pt idx="125">
                  <c:v>0.49180451488960369</c:v>
                </c:pt>
                <c:pt idx="126">
                  <c:v>0.48187848036011366</c:v>
                </c:pt>
                <c:pt idx="127">
                  <c:v>0.46763037417195352</c:v>
                </c:pt>
                <c:pt idx="128">
                  <c:v>0.45993863092364184</c:v>
                </c:pt>
                <c:pt idx="129">
                  <c:v>0.4487305863893768</c:v>
                </c:pt>
                <c:pt idx="130">
                  <c:v>0.43254125032495028</c:v>
                </c:pt>
                <c:pt idx="131">
                  <c:v>0.41279906444373382</c:v>
                </c:pt>
                <c:pt idx="132">
                  <c:v>0.40027246137385714</c:v>
                </c:pt>
                <c:pt idx="133">
                  <c:v>0.39247079535023949</c:v>
                </c:pt>
                <c:pt idx="134">
                  <c:v>0.38020058636181125</c:v>
                </c:pt>
                <c:pt idx="135">
                  <c:v>0.37119020538280145</c:v>
                </c:pt>
                <c:pt idx="136">
                  <c:v>0.34782191423295461</c:v>
                </c:pt>
                <c:pt idx="137">
                  <c:v>0.34500157933704256</c:v>
                </c:pt>
                <c:pt idx="138">
                  <c:v>0.3264680688136759</c:v>
                </c:pt>
                <c:pt idx="139">
                  <c:v>0.31870307011352006</c:v>
                </c:pt>
                <c:pt idx="140">
                  <c:v>0.30914327324569962</c:v>
                </c:pt>
                <c:pt idx="141">
                  <c:v>0.2934667253441644</c:v>
                </c:pt>
                <c:pt idx="142">
                  <c:v>0.28409008690471838</c:v>
                </c:pt>
                <c:pt idx="143">
                  <c:v>0.27962152414113378</c:v>
                </c:pt>
                <c:pt idx="144">
                  <c:v>0.26801061421928157</c:v>
                </c:pt>
                <c:pt idx="145">
                  <c:v>0.25900025303904389</c:v>
                </c:pt>
                <c:pt idx="146">
                  <c:v>0.2509422127327518</c:v>
                </c:pt>
                <c:pt idx="147">
                  <c:v>0.24021036823300093</c:v>
                </c:pt>
                <c:pt idx="148">
                  <c:v>0.2280500424223344</c:v>
                </c:pt>
                <c:pt idx="149">
                  <c:v>0.22175011316147486</c:v>
                </c:pt>
                <c:pt idx="150">
                  <c:v>0.20966304280265075</c:v>
                </c:pt>
                <c:pt idx="151">
                  <c:v>0.20926013781752123</c:v>
                </c:pt>
                <c:pt idx="152">
                  <c:v>0.19596437230207522</c:v>
                </c:pt>
                <c:pt idx="153">
                  <c:v>0.19585448912431341</c:v>
                </c:pt>
                <c:pt idx="154">
                  <c:v>0.18431683465430174</c:v>
                </c:pt>
                <c:pt idx="155">
                  <c:v>0.17885932329085399</c:v>
                </c:pt>
                <c:pt idx="156">
                  <c:v>0.17190011476218905</c:v>
                </c:pt>
                <c:pt idx="157">
                  <c:v>0.1628164981301099</c:v>
                </c:pt>
                <c:pt idx="158">
                  <c:v>0.15768865609872076</c:v>
                </c:pt>
                <c:pt idx="159">
                  <c:v>0.15274394279755105</c:v>
                </c:pt>
                <c:pt idx="160">
                  <c:v>0.14596785309971999</c:v>
                </c:pt>
                <c:pt idx="161">
                  <c:v>0.13889874159452137</c:v>
                </c:pt>
                <c:pt idx="162">
                  <c:v>0.13790980289404153</c:v>
                </c:pt>
                <c:pt idx="163">
                  <c:v>0.13113371319621045</c:v>
                </c:pt>
                <c:pt idx="164">
                  <c:v>0.12677505340916098</c:v>
                </c:pt>
                <c:pt idx="165">
                  <c:v>0.12289254415969827</c:v>
                </c:pt>
                <c:pt idx="166">
                  <c:v>0.12109779548895795</c:v>
                </c:pt>
                <c:pt idx="167">
                  <c:v>0.11076884607495256</c:v>
                </c:pt>
                <c:pt idx="168">
                  <c:v>0.10985316282631455</c:v>
                </c:pt>
                <c:pt idx="169">
                  <c:v>0.10556774859172161</c:v>
                </c:pt>
                <c:pt idx="170">
                  <c:v>0.10337009493585106</c:v>
                </c:pt>
                <c:pt idx="171">
                  <c:v>9.8645157889592175E-2</c:v>
                </c:pt>
                <c:pt idx="172">
                  <c:v>9.3187656425529369E-2</c:v>
                </c:pt>
                <c:pt idx="173">
                  <c:v>9.2564994984258908E-2</c:v>
                </c:pt>
                <c:pt idx="174">
                  <c:v>8.9122008546461962E-2</c:v>
                </c:pt>
                <c:pt idx="175">
                  <c:v>8.7766782687387385E-2</c:v>
                </c:pt>
                <c:pt idx="176">
                  <c:v>8.223604062056078E-2</c:v>
                </c:pt>
                <c:pt idx="177">
                  <c:v>7.7584349126758434E-2</c:v>
                </c:pt>
                <c:pt idx="178">
                  <c:v>7.7291327319390882E-2</c:v>
                </c:pt>
                <c:pt idx="179">
                  <c:v>7.974537010701542E-2</c:v>
                </c:pt>
                <c:pt idx="180">
                  <c:v>7.2236740739843611E-2</c:v>
                </c:pt>
                <c:pt idx="181">
                  <c:v>7.0368736617261438E-2</c:v>
                </c:pt>
                <c:pt idx="182">
                  <c:v>6.7255399712752878E-2</c:v>
                </c:pt>
                <c:pt idx="183">
                  <c:v>6.348276869136027E-2</c:v>
                </c:pt>
                <c:pt idx="184">
                  <c:v>5.9563631715976548E-2</c:v>
                </c:pt>
                <c:pt idx="185">
                  <c:v>6.0552575366149157E-2</c:v>
                </c:pt>
                <c:pt idx="186">
                  <c:v>5.9527008939748466E-2</c:v>
                </c:pt>
                <c:pt idx="187">
                  <c:v>5.7439233511947838E-2</c:v>
                </c:pt>
                <c:pt idx="188">
                  <c:v>5.5681117516821275E-2</c:v>
                </c:pt>
                <c:pt idx="189">
                  <c:v>5.4472412460815883E-2</c:v>
                </c:pt>
                <c:pt idx="190">
                  <c:v>5.0992798297097915E-2</c:v>
                </c:pt>
                <c:pt idx="191">
                  <c:v>5.2384646932400747E-2</c:v>
                </c:pt>
                <c:pt idx="192">
                  <c:v>4.9527699159645978E-2</c:v>
                </c:pt>
                <c:pt idx="193">
                  <c:v>4.747656630684443E-2</c:v>
                </c:pt>
                <c:pt idx="194">
                  <c:v>5.0846287393414229E-2</c:v>
                </c:pt>
                <c:pt idx="195">
                  <c:v>5.1066053748939765E-2</c:v>
                </c:pt>
                <c:pt idx="196">
                  <c:v>4.293475304111237E-2</c:v>
                </c:pt>
                <c:pt idx="197">
                  <c:v>4.2055697518395191E-2</c:v>
                </c:pt>
                <c:pt idx="198">
                  <c:v>4.1726047985106804E-2</c:v>
                </c:pt>
                <c:pt idx="199">
                  <c:v>4.0334206774343177E-2</c:v>
                </c:pt>
                <c:pt idx="200">
                  <c:v>4.2165580696158049E-2</c:v>
                </c:pt>
                <c:pt idx="201">
                  <c:v>4.0553968180176141E-2</c:v>
                </c:pt>
                <c:pt idx="202">
                  <c:v>3.9967927040287489E-2</c:v>
                </c:pt>
                <c:pt idx="203">
                  <c:v>3.7294122846830167E-2</c:v>
                </c:pt>
                <c:pt idx="204">
                  <c:v>3.5352865747252445E-2</c:v>
                </c:pt>
                <c:pt idx="205">
                  <c:v>3.7843536260797811E-2</c:v>
                </c:pt>
                <c:pt idx="206">
                  <c:v>3.6524948027029568E-2</c:v>
                </c:pt>
                <c:pt idx="207">
                  <c:v>3.5059848889577624E-2</c:v>
                </c:pt>
                <c:pt idx="208">
                  <c:v>3.4363924571926302E-2</c:v>
                </c:pt>
                <c:pt idx="209">
                  <c:v>3.330172546991185E-2</c:v>
                </c:pt>
                <c:pt idx="210">
                  <c:v>3.4254041394163444E-2</c:v>
                </c:pt>
                <c:pt idx="211">
                  <c:v>2.9455841471523692E-2</c:v>
                </c:pt>
                <c:pt idx="212">
                  <c:v>2.9455841471523692E-2</c:v>
                </c:pt>
                <c:pt idx="213">
                  <c:v>3.1616864926627131E-2</c:v>
                </c:pt>
                <c:pt idx="214">
                  <c:v>3.1360468370334127E-2</c:v>
                </c:pt>
                <c:pt idx="215">
                  <c:v>2.8906433007248798E-2</c:v>
                </c:pt>
                <c:pt idx="216">
                  <c:v>2.8796547354639657E-2</c:v>
                </c:pt>
                <c:pt idx="217">
                  <c:v>2.8357019593281161E-2</c:v>
                </c:pt>
                <c:pt idx="218">
                  <c:v>2.7587839823787805E-2</c:v>
                </c:pt>
                <c:pt idx="219">
                  <c:v>2.7038426409820168E-2</c:v>
                </c:pt>
                <c:pt idx="220">
                  <c:v>2.7551212097866973E-2</c:v>
                </c:pt>
                <c:pt idx="221">
                  <c:v>2.5097174259935188E-2</c:v>
                </c:pt>
                <c:pt idx="222">
                  <c:v>2.3632075122483255E-2</c:v>
                </c:pt>
                <c:pt idx="223">
                  <c:v>2.5976232257498649E-2</c:v>
                </c:pt>
                <c:pt idx="224">
                  <c:v>2.5243680213926308E-2</c:v>
                </c:pt>
                <c:pt idx="225">
                  <c:v>2.4327994490442012E-2</c:v>
                </c:pt>
                <c:pt idx="226">
                  <c:v>2.0042579018425839E-2</c:v>
                </c:pt>
                <c:pt idx="227">
                  <c:v>2.0885010527491338E-2</c:v>
                </c:pt>
                <c:pt idx="228">
                  <c:v>2.0115834470267682E-2</c:v>
                </c:pt>
                <c:pt idx="229">
                  <c:v>2.1031521431175027E-2</c:v>
                </c:pt>
                <c:pt idx="230">
                  <c:v>2.2679759198231664E-2</c:v>
                </c:pt>
                <c:pt idx="231">
                  <c:v>1.8064694192927101E-2</c:v>
                </c:pt>
                <c:pt idx="232">
                  <c:v>1.9896068114741969E-2</c:v>
                </c:pt>
                <c:pt idx="233">
                  <c:v>2.1141404608937885E-2</c:v>
                </c:pt>
                <c:pt idx="234">
                  <c:v>2.0591992432393479E-2</c:v>
                </c:pt>
                <c:pt idx="235">
                  <c:v>2.1471051667379993E-2</c:v>
                </c:pt>
                <c:pt idx="236">
                  <c:v>1.9749560923327796E-2</c:v>
                </c:pt>
                <c:pt idx="237">
                  <c:v>1.6746105959158944E-2</c:v>
                </c:pt>
                <c:pt idx="238">
                  <c:v>1.9273404198625232E-2</c:v>
                </c:pt>
                <c:pt idx="239">
                  <c:v>2.0005951292504823E-2</c:v>
                </c:pt>
                <c:pt idx="240">
                  <c:v>1.6709478233238002E-2</c:v>
                </c:pt>
                <c:pt idx="241">
                  <c:v>1.5464145451311657E-2</c:v>
                </c:pt>
                <c:pt idx="242">
                  <c:v>1.6123437093349423E-2</c:v>
                </c:pt>
                <c:pt idx="243">
                  <c:v>1.5390889999469793E-2</c:v>
                </c:pt>
                <c:pt idx="244">
                  <c:v>1.4914733274767193E-2</c:v>
                </c:pt>
                <c:pt idx="245">
                  <c:v>1.3486260625813005E-2</c:v>
                </c:pt>
                <c:pt idx="246">
                  <c:v>1.4401947586720476E-2</c:v>
                </c:pt>
                <c:pt idx="247">
                  <c:v>1.4145557217543465E-2</c:v>
                </c:pt>
                <c:pt idx="248">
                  <c:v>1.5097871904371859E-2</c:v>
                </c:pt>
                <c:pt idx="249">
                  <c:v>1.1764771119184059E-2</c:v>
                </c:pt>
                <c:pt idx="250">
                  <c:v>1.2497319450486866E-2</c:v>
                </c:pt>
                <c:pt idx="251">
                  <c:v>1.1398495097397906E-2</c:v>
                </c:pt>
                <c:pt idx="252">
                  <c:v>1.1691515667342197E-2</c:v>
                </c:pt>
                <c:pt idx="253">
                  <c:v>1.0153160459336803E-2</c:v>
                </c:pt>
                <c:pt idx="254">
                  <c:v>1.0958963623769892E-2</c:v>
                </c:pt>
                <c:pt idx="255">
                  <c:v>8.3950407519405787E-3</c:v>
                </c:pt>
                <c:pt idx="256">
                  <c:v>7.8090020868983546E-3</c:v>
                </c:pt>
                <c:pt idx="257">
                  <c:v>1.0079905007494941E-2</c:v>
                </c:pt>
                <c:pt idx="258">
                  <c:v>7.5526098615865851E-3</c:v>
                </c:pt>
                <c:pt idx="259">
                  <c:v>9.237474117140947E-3</c:v>
                </c:pt>
                <c:pt idx="260">
                  <c:v>8.0287665862891853E-3</c:v>
                </c:pt>
                <c:pt idx="261">
                  <c:v>5.4648437144598893E-3</c:v>
                </c:pt>
                <c:pt idx="262">
                  <c:v>6.3805306753673434E-3</c:v>
                </c:pt>
                <c:pt idx="263">
                  <c:v>9.1642180465874874E-3</c:v>
                </c:pt>
                <c:pt idx="264">
                  <c:v>4.9154309192038304E-3</c:v>
                </c:pt>
                <c:pt idx="265">
                  <c:v>7.0031964476189286E-3</c:v>
                </c:pt>
                <c:pt idx="266">
                  <c:v>5.17182345387139E-3</c:v>
                </c:pt>
                <c:pt idx="267">
                  <c:v>4.768919396808507E-3</c:v>
                </c:pt>
                <c:pt idx="268">
                  <c:v>2.5712725467653646E-3</c:v>
                </c:pt>
                <c:pt idx="269">
                  <c:v>3.0108018549028317E-3</c:v>
                </c:pt>
                <c:pt idx="270">
                  <c:v>4.9886866804014825E-3</c:v>
                </c:pt>
                <c:pt idx="271">
                  <c:v>3.2671943895703913E-3</c:v>
                </c:pt>
                <c:pt idx="272">
                  <c:v>2.314880012097805E-3</c:v>
                </c:pt>
                <c:pt idx="273">
                  <c:v>2.2782521314989612E-3</c:v>
                </c:pt>
                <c:pt idx="274">
                  <c:v>2.8276650814329247E-3</c:v>
                </c:pt>
                <c:pt idx="275">
                  <c:v>2.0584874774302276E-3</c:v>
                </c:pt>
                <c:pt idx="276">
                  <c:v>4.8421751580061591E-3</c:v>
                </c:pt>
                <c:pt idx="277">
                  <c:v>3.1206831765308767E-3</c:v>
                </c:pt>
                <c:pt idx="278">
                  <c:v>4.4392735757896335E-3</c:v>
                </c:pt>
                <c:pt idx="279">
                  <c:v>3.7799794589055287E-3</c:v>
                </c:pt>
                <c:pt idx="280">
                  <c:v>1.6922114556440753E-3</c:v>
                </c:pt>
                <c:pt idx="281">
                  <c:v>1.5385848080081923E-4</c:v>
                </c:pt>
                <c:pt idx="282">
                  <c:v>2.2782521314989612E-3</c:v>
                </c:pt>
                <c:pt idx="283">
                  <c:v>2.4247611790479463E-3</c:v>
                </c:pt>
                <c:pt idx="284">
                  <c:v>5.5676003401525058E-4</c:v>
                </c:pt>
                <c:pt idx="285">
                  <c:v>2.1317430839499934E-3</c:v>
                </c:pt>
                <c:pt idx="286">
                  <c:v>3.1939389377285288E-3</c:v>
                </c:pt>
                <c:pt idx="287">
                  <c:v>1.216054112229878E-3</c:v>
                </c:pt>
                <c:pt idx="288">
                  <c:v>3.0108018549028317E-3</c:v>
                </c:pt>
                <c:pt idx="289">
                  <c:v>8.060280660947676E-5</c:v>
                </c:pt>
                <c:pt idx="290">
                  <c:v>1.9119761097128088E-3</c:v>
                </c:pt>
                <c:pt idx="291">
                  <c:v>3.670095971786936E-3</c:v>
                </c:pt>
                <c:pt idx="292">
                  <c:v>2.0951152033511673E-3</c:v>
                </c:pt>
                <c:pt idx="293">
                  <c:v>3.3404476759217061E-3</c:v>
                </c:pt>
                <c:pt idx="294">
                  <c:v>2.717781594314332E-3</c:v>
                </c:pt>
                <c:pt idx="295">
                  <c:v>2.0584874774302276E-3</c:v>
                </c:pt>
                <c:pt idx="296">
                  <c:v>5.5676003401525058E-4</c:v>
                </c:pt>
                <c:pt idx="297">
                  <c:v>1.4724466468974432E-3</c:v>
                </c:pt>
                <c:pt idx="298">
                  <c:v>7.3989692349357781E-4</c:v>
                </c:pt>
                <c:pt idx="299">
                  <c:v>9.2303609447088155E-4</c:v>
                </c:pt>
                <c:pt idx="300">
                  <c:v>1.6189580146148655E-3</c:v>
                </c:pt>
                <c:pt idx="301">
                  <c:v>8.8640829121100007E-4</c:v>
                </c:pt>
                <c:pt idx="302">
                  <c:v>2.0584874774302276E-3</c:v>
                </c:pt>
                <c:pt idx="303">
                  <c:v>2.168368644380368E-3</c:v>
                </c:pt>
                <c:pt idx="304">
                  <c:v>-2.4904309174834954E-4</c:v>
                </c:pt>
                <c:pt idx="305">
                  <c:v>-2.8567091434296752E-4</c:v>
                </c:pt>
                <c:pt idx="306">
                  <c:v>1.7288391815650085E-3</c:v>
                </c:pt>
                <c:pt idx="307">
                  <c:v>1.8387226686836079E-3</c:v>
                </c:pt>
                <c:pt idx="308">
                  <c:v>1.765467062163838E-3</c:v>
                </c:pt>
                <c:pt idx="309">
                  <c:v>5.2013219208589588E-4</c:v>
                </c:pt>
                <c:pt idx="310">
                  <c:v>1.5385848080081923E-4</c:v>
                </c:pt>
                <c:pt idx="311">
                  <c:v>4.1025102513575317E-4</c:v>
                </c:pt>
                <c:pt idx="312">
                  <c:v>2.7910373555119841E-3</c:v>
                </c:pt>
                <c:pt idx="313">
                  <c:v>2.4613890596467724E-3</c:v>
                </c:pt>
                <c:pt idx="314">
                  <c:v>1.8387226686836079E-3</c:v>
                </c:pt>
                <c:pt idx="315">
                  <c:v>1.765467062163838E-3</c:v>
                </c:pt>
                <c:pt idx="316">
                  <c:v>1.2526819928287078E-3</c:v>
                </c:pt>
                <c:pt idx="317">
                  <c:v>-2.92783820922452E-5</c:v>
                </c:pt>
                <c:pt idx="318">
                  <c:v>2.2711415499216078E-4</c:v>
                </c:pt>
                <c:pt idx="319">
                  <c:v>-2.3001834464278113E-3</c:v>
                </c:pt>
                <c:pt idx="320">
                  <c:v>1.2893097960885893E-3</c:v>
                </c:pt>
                <c:pt idx="321">
                  <c:v>1.2893097960885893E-3</c:v>
                </c:pt>
                <c:pt idx="322">
                  <c:v>-9.8159289249116159E-4</c:v>
                </c:pt>
                <c:pt idx="323">
                  <c:v>-7.6182816108347966E-4</c:v>
                </c:pt>
                <c:pt idx="324">
                  <c:v>1.3991933605461302E-3</c:v>
                </c:pt>
                <c:pt idx="325">
                  <c:v>-1.0914763796097541E-3</c:v>
                </c:pt>
                <c:pt idx="326">
                  <c:v>1.509074527496273E-3</c:v>
                </c:pt>
                <c:pt idx="327">
                  <c:v>-1.9339072699637548E-3</c:v>
                </c:pt>
                <c:pt idx="328">
                  <c:v>-6.1531915220398045E-4</c:v>
                </c:pt>
                <c:pt idx="329">
                  <c:v>6.3001571787396182E-4</c:v>
                </c:pt>
                <c:pt idx="330">
                  <c:v>-8.7171164820207031E-4</c:v>
                </c:pt>
                <c:pt idx="331">
                  <c:v>2.4613890596467724E-3</c:v>
                </c:pt>
                <c:pt idx="332">
                  <c:v>1.3991933605461302E-3</c:v>
                </c:pt>
                <c:pt idx="333">
                  <c:v>1.2526819928287078E-3</c:v>
                </c:pt>
                <c:pt idx="334">
                  <c:v>1.509074527496273E-3</c:v>
                </c:pt>
                <c:pt idx="335">
                  <c:v>-9.0833952880090007E-4</c:v>
                </c:pt>
                <c:pt idx="336">
                  <c:v>-3.5892657886694204E-4</c:v>
                </c:pt>
                <c:pt idx="337">
                  <c:v>-1.0253405386674549E-4</c:v>
                </c:pt>
                <c:pt idx="338">
                  <c:v>1.0329172614210243E-3</c:v>
                </c:pt>
                <c:pt idx="339">
                  <c:v>-1.7578972805808795E-4</c:v>
                </c:pt>
                <c:pt idx="340">
                  <c:v>4.1025102513575317E-4</c:v>
                </c:pt>
                <c:pt idx="341">
                  <c:v>1.7288391815650085E-3</c:v>
                </c:pt>
                <c:pt idx="342">
                  <c:v>3.0036749934768549E-4</c:v>
                </c:pt>
                <c:pt idx="343">
                  <c:v>7.3471306055028024E-6</c:v>
                </c:pt>
                <c:pt idx="344">
                  <c:v>9.9628945816114273E-4</c:v>
                </c:pt>
                <c:pt idx="345">
                  <c:v>1.9048631306280609E-4</c:v>
                </c:pt>
                <c:pt idx="346">
                  <c:v>2.4247611790479463E-3</c:v>
                </c:pt>
                <c:pt idx="347">
                  <c:v>7.0327136306319788E-4</c:v>
                </c:pt>
                <c:pt idx="348">
                  <c:v>1.4358189209765101E-3</c:v>
                </c:pt>
                <c:pt idx="349">
                  <c:v>-8.7171164820207031E-4</c:v>
                </c:pt>
                <c:pt idx="350">
                  <c:v>1.765467062163838E-3</c:v>
                </c:pt>
                <c:pt idx="351">
                  <c:v>-6.5906221604758607E-5</c:v>
                </c:pt>
                <c:pt idx="352">
                  <c:v>-9.4496733206078144E-4</c:v>
                </c:pt>
                <c:pt idx="353">
                  <c:v>1.1061729452797352E-3</c:v>
                </c:pt>
                <c:pt idx="354">
                  <c:v>1.0695451420198541E-3</c:v>
                </c:pt>
                <c:pt idx="355">
                  <c:v>-2.4904309174834954E-4</c:v>
                </c:pt>
                <c:pt idx="356">
                  <c:v>1.9852317162325755E-3</c:v>
                </c:pt>
                <c:pt idx="357">
                  <c:v>2.0584874774302276E-3</c:v>
                </c:pt>
                <c:pt idx="358">
                  <c:v>1.2893097960885893E-3</c:v>
                </c:pt>
                <c:pt idx="359">
                  <c:v>-4.3218226272565317E-4</c:v>
                </c:pt>
                <c:pt idx="360">
                  <c:v>1.9048631306280609E-4</c:v>
                </c:pt>
                <c:pt idx="361">
                  <c:v>5.2013219208589588E-4</c:v>
                </c:pt>
                <c:pt idx="362">
                  <c:v>2.2049965249792127E-3</c:v>
                </c:pt>
                <c:pt idx="363">
                  <c:v>1.9048631306280609E-4</c:v>
                </c:pt>
                <c:pt idx="364">
                  <c:v>7.3471306055028024E-6</c:v>
                </c:pt>
                <c:pt idx="365">
                  <c:v>7.3471306055028024E-6</c:v>
                </c:pt>
                <c:pt idx="366">
                  <c:v>6.666435598033163E-4</c:v>
                </c:pt>
                <c:pt idx="367">
                  <c:v>-1.0253405386674549E-4</c:v>
                </c:pt>
                <c:pt idx="368">
                  <c:v>7.0327136306319788E-4</c:v>
                </c:pt>
                <c:pt idx="369">
                  <c:v>2.0584874774302276E-3</c:v>
                </c:pt>
                <c:pt idx="370">
                  <c:v>2.4980167855676943E-3</c:v>
                </c:pt>
                <c:pt idx="371">
                  <c:v>3.7362318320639668E-4</c:v>
                </c:pt>
                <c:pt idx="372">
                  <c:v>6.666435598033163E-4</c:v>
                </c:pt>
                <c:pt idx="373">
                  <c:v>1.6922114556440753E-3</c:v>
                </c:pt>
                <c:pt idx="374">
                  <c:v>7.0327136306319788E-4</c:v>
                </c:pt>
                <c:pt idx="375">
                  <c:v>2.607900272686287E-3</c:v>
                </c:pt>
                <c:pt idx="376">
                  <c:v>2.4247611790479463E-3</c:v>
                </c:pt>
                <c:pt idx="377">
                  <c:v>9.2303609447088155E-4</c:v>
                </c:pt>
                <c:pt idx="378">
                  <c:v>1.6189580146148655E-3</c:v>
                </c:pt>
                <c:pt idx="379">
                  <c:v>-5.4206346834526932E-4</c:v>
                </c:pt>
                <c:pt idx="380">
                  <c:v>5.2013219208589588E-4</c:v>
                </c:pt>
                <c:pt idx="381">
                  <c:v>-2.2269276852301591E-3</c:v>
                </c:pt>
                <c:pt idx="382">
                  <c:v>4.4687886706510775E-4</c:v>
                </c:pt>
                <c:pt idx="383">
                  <c:v>4.8350438882601451E-4</c:v>
                </c:pt>
                <c:pt idx="384">
                  <c:v>9.2303609447088155E-4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957744"/>
        <c:axId val="707969712"/>
      </c:scatterChart>
      <c:valAx>
        <c:axId val="707957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969712"/>
        <c:crossesAt val="1.0000000000000003E-4"/>
        <c:crossBetween val="midCat"/>
      </c:valAx>
      <c:valAx>
        <c:axId val="707969712"/>
        <c:scaling>
          <c:logBase val="10"/>
          <c:orientation val="minMax"/>
          <c:min val="1.0000000000000003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Conc. (ppt)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957744"/>
        <c:crossesAt val="0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Nitrogen</a:t>
            </a:r>
            <a:r>
              <a:rPr lang="en-US" baseline="0"/>
              <a:t> </a:t>
            </a:r>
            <a:r>
              <a:rPr lang="en-US"/>
              <a:t>Concentration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U42_02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U42_02and03!$D$3:$D$132</c:f>
              <c:numCache>
                <c:formatCode>General</c:formatCode>
                <c:ptCount val="130"/>
                <c:pt idx="0">
                  <c:v>9.9345054626464799E-3</c:v>
                </c:pt>
                <c:pt idx="1">
                  <c:v>2.1015300750732401E-2</c:v>
                </c:pt>
                <c:pt idx="2">
                  <c:v>3.2096092224121103E-2</c:v>
                </c:pt>
                <c:pt idx="3">
                  <c:v>4.3176887512207003E-2</c:v>
                </c:pt>
                <c:pt idx="4">
                  <c:v>5.4257678985595699E-2</c:v>
                </c:pt>
                <c:pt idx="5">
                  <c:v>6.5338478088378907E-2</c:v>
                </c:pt>
                <c:pt idx="6">
                  <c:v>7.6419265747070295E-2</c:v>
                </c:pt>
                <c:pt idx="7">
                  <c:v>8.7500061035156299E-2</c:v>
                </c:pt>
                <c:pt idx="8">
                  <c:v>9.8580856323242205E-2</c:v>
                </c:pt>
                <c:pt idx="9">
                  <c:v>0.109661643981934</c:v>
                </c:pt>
                <c:pt idx="10">
                  <c:v>0.120742446899414</c:v>
                </c:pt>
                <c:pt idx="11">
                  <c:v>0.13182322692871101</c:v>
                </c:pt>
                <c:pt idx="12">
                  <c:v>0.142904037475586</c:v>
                </c:pt>
                <c:pt idx="13">
                  <c:v>0.153984832763672</c:v>
                </c:pt>
                <c:pt idx="14">
                  <c:v>0.16506562805175801</c:v>
                </c:pt>
                <c:pt idx="15">
                  <c:v>0.17614642333984401</c:v>
                </c:pt>
                <c:pt idx="16">
                  <c:v>0.18722721862792999</c:v>
                </c:pt>
                <c:pt idx="17">
                  <c:v>0.19830799865722701</c:v>
                </c:pt>
                <c:pt idx="18">
                  <c:v>0.20938879394531301</c:v>
                </c:pt>
                <c:pt idx="19">
                  <c:v>0.22046958923339799</c:v>
                </c:pt>
                <c:pt idx="20">
                  <c:v>0.23155038452148399</c:v>
                </c:pt>
                <c:pt idx="21">
                  <c:v>0.24263117980957</c:v>
                </c:pt>
                <c:pt idx="22">
                  <c:v>0.25371195983886702</c:v>
                </c:pt>
                <c:pt idx="23">
                  <c:v>0.26479275512695299</c:v>
                </c:pt>
                <c:pt idx="24">
                  <c:v>0.27587356567382798</c:v>
                </c:pt>
                <c:pt idx="25">
                  <c:v>0.28695437622070302</c:v>
                </c:pt>
                <c:pt idx="26">
                  <c:v>0.29803515624999999</c:v>
                </c:pt>
                <c:pt idx="27">
                  <c:v>0.30911596679687497</c:v>
                </c:pt>
                <c:pt idx="28">
                  <c:v>0.320196746826172</c:v>
                </c:pt>
                <c:pt idx="29">
                  <c:v>0.33127752685546902</c:v>
                </c:pt>
                <c:pt idx="30">
                  <c:v>0.342358337402344</c:v>
                </c:pt>
                <c:pt idx="31">
                  <c:v>0.35343914794921899</c:v>
                </c:pt>
                <c:pt idx="32">
                  <c:v>0.36451989746093699</c:v>
                </c:pt>
                <c:pt idx="33">
                  <c:v>0.37560070800781298</c:v>
                </c:pt>
                <c:pt idx="34">
                  <c:v>0.386681488037109</c:v>
                </c:pt>
                <c:pt idx="35">
                  <c:v>0.39776226806640602</c:v>
                </c:pt>
                <c:pt idx="36">
                  <c:v>0.40884307861328101</c:v>
                </c:pt>
                <c:pt idx="37">
                  <c:v>0.41992385864257797</c:v>
                </c:pt>
                <c:pt idx="38">
                  <c:v>0.43100466918945302</c:v>
                </c:pt>
                <c:pt idx="39">
                  <c:v>0.442085479736328</c:v>
                </c:pt>
                <c:pt idx="40">
                  <c:v>0.45316625976562502</c:v>
                </c:pt>
                <c:pt idx="41">
                  <c:v>0.46424703979492199</c:v>
                </c:pt>
                <c:pt idx="42">
                  <c:v>0.47532781982421901</c:v>
                </c:pt>
                <c:pt idx="43">
                  <c:v>0.486408630371094</c:v>
                </c:pt>
                <c:pt idx="44">
                  <c:v>0.497489471435547</c:v>
                </c:pt>
                <c:pt idx="45">
                  <c:v>0.50857025146484403</c:v>
                </c:pt>
                <c:pt idx="46">
                  <c:v>0.51965100097656203</c:v>
                </c:pt>
                <c:pt idx="47">
                  <c:v>0.530731872558594</c:v>
                </c:pt>
                <c:pt idx="48">
                  <c:v>0.54181268310546904</c:v>
                </c:pt>
                <c:pt idx="49">
                  <c:v>0.55289343261718704</c:v>
                </c:pt>
                <c:pt idx="50">
                  <c:v>0.56397418212890604</c:v>
                </c:pt>
                <c:pt idx="51">
                  <c:v>0.57505499267578097</c:v>
                </c:pt>
                <c:pt idx="52">
                  <c:v>0.58613580322265602</c:v>
                </c:pt>
                <c:pt idx="53">
                  <c:v>0.59721655273437502</c:v>
                </c:pt>
                <c:pt idx="54">
                  <c:v>0.60829736328124995</c:v>
                </c:pt>
                <c:pt idx="55">
                  <c:v>0.61937811279296895</c:v>
                </c:pt>
                <c:pt idx="56">
                  <c:v>0.63045898437500003</c:v>
                </c:pt>
                <c:pt idx="57">
                  <c:v>0.64153979492187496</c:v>
                </c:pt>
                <c:pt idx="58">
                  <c:v>0.65262054443359396</c:v>
                </c:pt>
                <c:pt idx="59">
                  <c:v>0.66370141601562505</c:v>
                </c:pt>
                <c:pt idx="60">
                  <c:v>0.67478216552734405</c:v>
                </c:pt>
                <c:pt idx="61">
                  <c:v>0.68586291503906305</c:v>
                </c:pt>
                <c:pt idx="62">
                  <c:v>0.69694372558593798</c:v>
                </c:pt>
                <c:pt idx="63">
                  <c:v>0.70802459716796895</c:v>
                </c:pt>
                <c:pt idx="64">
                  <c:v>0.71910534667968795</c:v>
                </c:pt>
                <c:pt idx="65">
                  <c:v>0.73018615722656299</c:v>
                </c:pt>
                <c:pt idx="66">
                  <c:v>0.741266906738281</c:v>
                </c:pt>
                <c:pt idx="67">
                  <c:v>0.75234771728515604</c:v>
                </c:pt>
                <c:pt idx="68">
                  <c:v>0.76342846679687504</c:v>
                </c:pt>
                <c:pt idx="69">
                  <c:v>0.77450927734374997</c:v>
                </c:pt>
                <c:pt idx="70">
                  <c:v>0.78559008789062501</c:v>
                </c:pt>
                <c:pt idx="71">
                  <c:v>0.79667083740234401</c:v>
                </c:pt>
                <c:pt idx="72">
                  <c:v>0.80775158691406301</c:v>
                </c:pt>
                <c:pt idx="73">
                  <c:v>0.81883251953125002</c:v>
                </c:pt>
                <c:pt idx="74">
                  <c:v>0.82991326904296903</c:v>
                </c:pt>
                <c:pt idx="75">
                  <c:v>0.84099401855468703</c:v>
                </c:pt>
                <c:pt idx="76">
                  <c:v>0.85207482910156196</c:v>
                </c:pt>
                <c:pt idx="77">
                  <c:v>0.863155639648438</c:v>
                </c:pt>
                <c:pt idx="78">
                  <c:v>0.874236389160156</c:v>
                </c:pt>
                <c:pt idx="79">
                  <c:v>0.88531719970703104</c:v>
                </c:pt>
                <c:pt idx="80">
                  <c:v>0.89639801025390597</c:v>
                </c:pt>
                <c:pt idx="81">
                  <c:v>0.90747882080078102</c:v>
                </c:pt>
                <c:pt idx="82">
                  <c:v>0.91855963134765595</c:v>
                </c:pt>
                <c:pt idx="83">
                  <c:v>0.92964044189453099</c:v>
                </c:pt>
                <c:pt idx="84">
                  <c:v>0.94072125244140603</c:v>
                </c:pt>
                <c:pt idx="85">
                  <c:v>0.95180200195312503</c:v>
                </c:pt>
                <c:pt idx="86">
                  <c:v>0.96288275146484403</c:v>
                </c:pt>
                <c:pt idx="87">
                  <c:v>0.97396356201171896</c:v>
                </c:pt>
                <c:pt idx="88">
                  <c:v>0.98504443359375005</c:v>
                </c:pt>
                <c:pt idx="89">
                  <c:v>0.99612518310546905</c:v>
                </c:pt>
                <c:pt idx="90">
                  <c:v>1.0072059936523401</c:v>
                </c:pt>
                <c:pt idx="91">
                  <c:v>1.0182867431640601</c:v>
                </c:pt>
                <c:pt idx="92">
                  <c:v>1.0293675537109399</c:v>
                </c:pt>
                <c:pt idx="93">
                  <c:v>1.04044836425781</c:v>
                </c:pt>
                <c:pt idx="94">
                  <c:v>1.05152917480469</c:v>
                </c:pt>
                <c:pt idx="95">
                  <c:v>1.06260986328125</c:v>
                </c:pt>
                <c:pt idx="96">
                  <c:v>1.0736907958984401</c:v>
                </c:pt>
                <c:pt idx="97">
                  <c:v>1.084771484375</c:v>
                </c:pt>
                <c:pt idx="98">
                  <c:v>1.0958522949218801</c:v>
                </c:pt>
                <c:pt idx="99">
                  <c:v>1.1069331054687499</c:v>
                </c:pt>
                <c:pt idx="100">
                  <c:v>1.1180139160156299</c:v>
                </c:pt>
                <c:pt idx="101">
                  <c:v>1.1290947265625</c:v>
                </c:pt>
                <c:pt idx="102">
                  <c:v>1.14017553710937</c:v>
                </c:pt>
                <c:pt idx="103">
                  <c:v>1.15125622558594</c:v>
                </c:pt>
                <c:pt idx="104">
                  <c:v>1.16233703613281</c:v>
                </c:pt>
                <c:pt idx="105">
                  <c:v>1.1734178466796901</c:v>
                </c:pt>
                <c:pt idx="106">
                  <c:v>1.1844986572265599</c:v>
                </c:pt>
                <c:pt idx="107">
                  <c:v>1.1955794677734399</c:v>
                </c:pt>
                <c:pt idx="108">
                  <c:v>1.20666027832031</c:v>
                </c:pt>
                <c:pt idx="109">
                  <c:v>1.21774108886719</c:v>
                </c:pt>
                <c:pt idx="110">
                  <c:v>1.22882177734375</c:v>
                </c:pt>
                <c:pt idx="111">
                  <c:v>1.23990258789063</c:v>
                </c:pt>
                <c:pt idx="112">
                  <c:v>1.2509835205078099</c:v>
                </c:pt>
                <c:pt idx="113">
                  <c:v>1.2620642089843801</c:v>
                </c:pt>
                <c:pt idx="114">
                  <c:v>1.2731450195312499</c:v>
                </c:pt>
                <c:pt idx="115">
                  <c:v>1.28422583007813</c:v>
                </c:pt>
                <c:pt idx="116">
                  <c:v>1.2953067626953101</c:v>
                </c:pt>
                <c:pt idx="117">
                  <c:v>1.30638732910156</c:v>
                </c:pt>
                <c:pt idx="118">
                  <c:v>1.31746813964844</c:v>
                </c:pt>
                <c:pt idx="119">
                  <c:v>1.3285490722656199</c:v>
                </c:pt>
                <c:pt idx="120">
                  <c:v>1.3396298828125</c:v>
                </c:pt>
                <c:pt idx="121">
                  <c:v>1.3507104492187501</c:v>
                </c:pt>
                <c:pt idx="122">
                  <c:v>1.36179138183594</c:v>
                </c:pt>
                <c:pt idx="123">
                  <c:v>1.37287219238281</c:v>
                </c:pt>
                <c:pt idx="124">
                  <c:v>1.38395300292969</c:v>
                </c:pt>
                <c:pt idx="125">
                  <c:v>1.39503369140625</c:v>
                </c:pt>
                <c:pt idx="126">
                  <c:v>1.4061146240234399</c:v>
                </c:pt>
                <c:pt idx="127">
                  <c:v>1.4171953125000001</c:v>
                </c:pt>
                <c:pt idx="128">
                  <c:v>1.42827624511719</c:v>
                </c:pt>
                <c:pt idx="129">
                  <c:v>1.4405032958984401</c:v>
                </c:pt>
              </c:numCache>
            </c:numRef>
          </c:xVal>
          <c:yVal>
            <c:numRef>
              <c:f>U42_02and03!$F$3:$F$132</c:f>
              <c:numCache>
                <c:formatCode>0.00E+00</c:formatCode>
                <c:ptCount val="130"/>
                <c:pt idx="0">
                  <c:v>0.53778112189948291</c:v>
                </c:pt>
                <c:pt idx="1">
                  <c:v>0.27113715046508291</c:v>
                </c:pt>
                <c:pt idx="2">
                  <c:v>0.26678437213541084</c:v>
                </c:pt>
                <c:pt idx="3">
                  <c:v>0.26355487865789912</c:v>
                </c:pt>
                <c:pt idx="4">
                  <c:v>0.25428762013941264</c:v>
                </c:pt>
                <c:pt idx="5">
                  <c:v>0.26215073297065772</c:v>
                </c:pt>
                <c:pt idx="6">
                  <c:v>0.26762683577453156</c:v>
                </c:pt>
                <c:pt idx="7">
                  <c:v>0.26762683577453156</c:v>
                </c:pt>
                <c:pt idx="8">
                  <c:v>0.25063688493683067</c:v>
                </c:pt>
                <c:pt idx="9">
                  <c:v>0.27619203135490633</c:v>
                </c:pt>
                <c:pt idx="10">
                  <c:v>0.25527050429056397</c:v>
                </c:pt>
                <c:pt idx="11">
                  <c:v>0.25611298774070451</c:v>
                </c:pt>
                <c:pt idx="12">
                  <c:v>0.25990414345531715</c:v>
                </c:pt>
                <c:pt idx="13">
                  <c:v>0.26074660709443603</c:v>
                </c:pt>
                <c:pt idx="14">
                  <c:v>0.26453776280904862</c:v>
                </c:pt>
                <c:pt idx="15">
                  <c:v>0.25527050429056397</c:v>
                </c:pt>
                <c:pt idx="16">
                  <c:v>0.26116784881950628</c:v>
                </c:pt>
                <c:pt idx="17">
                  <c:v>0.27043510733799281</c:v>
                </c:pt>
                <c:pt idx="18">
                  <c:v>0.25751711361692436</c:v>
                </c:pt>
                <c:pt idx="19">
                  <c:v>0.25934248121821624</c:v>
                </c:pt>
                <c:pt idx="20">
                  <c:v>0.26411652108397843</c:v>
                </c:pt>
                <c:pt idx="21">
                  <c:v>0.2584999977680757</c:v>
                </c:pt>
                <c:pt idx="22">
                  <c:v>0.26046578588139641</c:v>
                </c:pt>
                <c:pt idx="23">
                  <c:v>0.24937315976161983</c:v>
                </c:pt>
                <c:pt idx="24">
                  <c:v>0.26018494485733695</c:v>
                </c:pt>
                <c:pt idx="25">
                  <c:v>0.25597258703969367</c:v>
                </c:pt>
                <c:pt idx="26">
                  <c:v>0.25807877585402528</c:v>
                </c:pt>
                <c:pt idx="27">
                  <c:v>0.26201031245862705</c:v>
                </c:pt>
                <c:pt idx="28">
                  <c:v>0.2659418886852703</c:v>
                </c:pt>
                <c:pt idx="29">
                  <c:v>0.25414721943840363</c:v>
                </c:pt>
                <c:pt idx="30">
                  <c:v>0.26397610057194776</c:v>
                </c:pt>
                <c:pt idx="31">
                  <c:v>0.26158909054457657</c:v>
                </c:pt>
                <c:pt idx="32">
                  <c:v>0.25133894787494238</c:v>
                </c:pt>
                <c:pt idx="33">
                  <c:v>0.26186993156863786</c:v>
                </c:pt>
                <c:pt idx="34">
                  <c:v>0.26720561386048108</c:v>
                </c:pt>
                <c:pt idx="35">
                  <c:v>0.25681505067881444</c:v>
                </c:pt>
                <c:pt idx="36">
                  <c:v>0.2684693192246721</c:v>
                </c:pt>
                <c:pt idx="37">
                  <c:v>0.26678437213541084</c:v>
                </c:pt>
                <c:pt idx="38">
                  <c:v>0.26383568005991892</c:v>
                </c:pt>
                <c:pt idx="39">
                  <c:v>0.26397610057194776</c:v>
                </c:pt>
                <c:pt idx="40">
                  <c:v>0.2584999977680757</c:v>
                </c:pt>
                <c:pt idx="41">
                  <c:v>0.25807877585402528</c:v>
                </c:pt>
                <c:pt idx="42">
                  <c:v>0.25105812666190092</c:v>
                </c:pt>
                <c:pt idx="43">
                  <c:v>0.2534451366892721</c:v>
                </c:pt>
                <c:pt idx="44">
                  <c:v>0.26748641526250094</c:v>
                </c:pt>
                <c:pt idx="45">
                  <c:v>0.27254129615232436</c:v>
                </c:pt>
                <c:pt idx="46">
                  <c:v>0.25723629240388474</c:v>
                </c:pt>
                <c:pt idx="47">
                  <c:v>0.27127757097711352</c:v>
                </c:pt>
                <c:pt idx="48">
                  <c:v>0.26580146817323969</c:v>
                </c:pt>
                <c:pt idx="49">
                  <c:v>0.26102742830747749</c:v>
                </c:pt>
                <c:pt idx="50">
                  <c:v>0.25625340825273513</c:v>
                </c:pt>
                <c:pt idx="51">
                  <c:v>0.2698734451008919</c:v>
                </c:pt>
                <c:pt idx="52">
                  <c:v>0.26229115348268833</c:v>
                </c:pt>
                <c:pt idx="53">
                  <c:v>0.26158909054457657</c:v>
                </c:pt>
                <c:pt idx="54">
                  <c:v>0.25723629240388474</c:v>
                </c:pt>
                <c:pt idx="55">
                  <c:v>0.25470884205346306</c:v>
                </c:pt>
                <c:pt idx="56">
                  <c:v>0.25835957725604503</c:v>
                </c:pt>
                <c:pt idx="57">
                  <c:v>0.26355487865789912</c:v>
                </c:pt>
                <c:pt idx="58">
                  <c:v>0.26130826933153689</c:v>
                </c:pt>
                <c:pt idx="59">
                  <c:v>0.25386637841434234</c:v>
                </c:pt>
                <c:pt idx="60">
                  <c:v>0.25246225253812254</c:v>
                </c:pt>
                <c:pt idx="61">
                  <c:v>0.2608870276064667</c:v>
                </c:pt>
                <c:pt idx="62">
                  <c:v>0.25653420965475499</c:v>
                </c:pt>
                <c:pt idx="63">
                  <c:v>0.25190061011204146</c:v>
                </c:pt>
                <c:pt idx="64">
                  <c:v>0.25653420965475499</c:v>
                </c:pt>
                <c:pt idx="65">
                  <c:v>0.25667463016678382</c:v>
                </c:pt>
                <c:pt idx="66">
                  <c:v>0.25990414345531715</c:v>
                </c:pt>
                <c:pt idx="67">
                  <c:v>0.25821919636605584</c:v>
                </c:pt>
                <c:pt idx="68">
                  <c:v>0.2530238949642018</c:v>
                </c:pt>
                <c:pt idx="69">
                  <c:v>0.26004456396734593</c:v>
                </c:pt>
                <c:pt idx="70">
                  <c:v>0.26004456396734593</c:v>
                </c:pt>
                <c:pt idx="71">
                  <c:v>0.25470884205346306</c:v>
                </c:pt>
                <c:pt idx="72">
                  <c:v>0.26074660709443603</c:v>
                </c:pt>
                <c:pt idx="73">
                  <c:v>0.25414721943840363</c:v>
                </c:pt>
                <c:pt idx="74">
                  <c:v>0.26467816351005946</c:v>
                </c:pt>
                <c:pt idx="75">
                  <c:v>0.26116784881950628</c:v>
                </c:pt>
                <c:pt idx="76">
                  <c:v>0.25639382876476396</c:v>
                </c:pt>
                <c:pt idx="77">
                  <c:v>0.25835957725604503</c:v>
                </c:pt>
                <c:pt idx="78">
                  <c:v>0.25723629240388474</c:v>
                </c:pt>
                <c:pt idx="79">
                  <c:v>0.27127757097711352</c:v>
                </c:pt>
                <c:pt idx="80">
                  <c:v>0.25442804065144325</c:v>
                </c:pt>
                <c:pt idx="81">
                  <c:v>0.26004456396734593</c:v>
                </c:pt>
                <c:pt idx="82">
                  <c:v>0.26004456396734593</c:v>
                </c:pt>
                <c:pt idx="83">
                  <c:v>0.26523982574715854</c:v>
                </c:pt>
                <c:pt idx="84">
                  <c:v>0.25597258703969367</c:v>
                </c:pt>
                <c:pt idx="85">
                  <c:v>0.25498968307752434</c:v>
                </c:pt>
                <c:pt idx="86">
                  <c:v>0.26229115348268833</c:v>
                </c:pt>
                <c:pt idx="87">
                  <c:v>0.25878081898111538</c:v>
                </c:pt>
                <c:pt idx="88">
                  <c:v>0.26355487865789912</c:v>
                </c:pt>
                <c:pt idx="89">
                  <c:v>0.26762683577453156</c:v>
                </c:pt>
                <c:pt idx="90">
                  <c:v>0.26046578588139641</c:v>
                </c:pt>
                <c:pt idx="91">
                  <c:v>0.25386637841434234</c:v>
                </c:pt>
                <c:pt idx="92">
                  <c:v>0.25681505067881444</c:v>
                </c:pt>
                <c:pt idx="93">
                  <c:v>0.25653420965475499</c:v>
                </c:pt>
                <c:pt idx="94">
                  <c:v>0.26818849801163064</c:v>
                </c:pt>
                <c:pt idx="95">
                  <c:v>0.25639382876476396</c:v>
                </c:pt>
                <c:pt idx="96">
                  <c:v>0.27001386561292251</c:v>
                </c:pt>
                <c:pt idx="97">
                  <c:v>0.25835957725604503</c:v>
                </c:pt>
                <c:pt idx="98">
                  <c:v>0.25667463016678382</c:v>
                </c:pt>
                <c:pt idx="99">
                  <c:v>0.2584999977680757</c:v>
                </c:pt>
                <c:pt idx="100">
                  <c:v>0.25990414345531715</c:v>
                </c:pt>
                <c:pt idx="101">
                  <c:v>0.27085634906306305</c:v>
                </c:pt>
                <c:pt idx="102">
                  <c:v>0.25597258703969367</c:v>
                </c:pt>
                <c:pt idx="103">
                  <c:v>0.25920206070618562</c:v>
                </c:pt>
                <c:pt idx="104">
                  <c:v>0.25920206070618562</c:v>
                </c:pt>
                <c:pt idx="105">
                  <c:v>0.2684693192246721</c:v>
                </c:pt>
                <c:pt idx="106">
                  <c:v>0.25835957725604503</c:v>
                </c:pt>
                <c:pt idx="107">
                  <c:v>0.25288349426319279</c:v>
                </c:pt>
                <c:pt idx="108">
                  <c:v>0.25625340825273513</c:v>
                </c:pt>
                <c:pt idx="109">
                  <c:v>0.26215073297065772</c:v>
                </c:pt>
                <c:pt idx="110">
                  <c:v>0.25892123949314599</c:v>
                </c:pt>
                <c:pt idx="111">
                  <c:v>0.2659418886852703</c:v>
                </c:pt>
                <c:pt idx="112">
                  <c:v>0.26243155418369735</c:v>
                </c:pt>
                <c:pt idx="113">
                  <c:v>0.25653420965475499</c:v>
                </c:pt>
                <c:pt idx="114">
                  <c:v>0.252743093562182</c:v>
                </c:pt>
                <c:pt idx="115">
                  <c:v>0.27099674976407206</c:v>
                </c:pt>
                <c:pt idx="116">
                  <c:v>0.26046578588139641</c:v>
                </c:pt>
                <c:pt idx="117">
                  <c:v>0.26636313041034054</c:v>
                </c:pt>
                <c:pt idx="118">
                  <c:v>0.26172951105660724</c:v>
                </c:pt>
                <c:pt idx="119">
                  <c:v>0.2634144581458685</c:v>
                </c:pt>
                <c:pt idx="120">
                  <c:v>0.26580146817323969</c:v>
                </c:pt>
                <c:pt idx="121">
                  <c:v>0.26116784881950628</c:v>
                </c:pt>
                <c:pt idx="122">
                  <c:v>0.25204101081305225</c:v>
                </c:pt>
                <c:pt idx="123">
                  <c:v>0.25583216652766488</c:v>
                </c:pt>
                <c:pt idx="124">
                  <c:v>0.25442804065144325</c:v>
                </c:pt>
                <c:pt idx="125">
                  <c:v>0.25962332224227569</c:v>
                </c:pt>
                <c:pt idx="126">
                  <c:v>0.26285279590876759</c:v>
                </c:pt>
                <c:pt idx="127">
                  <c:v>0.25751711361692436</c:v>
                </c:pt>
                <c:pt idx="128">
                  <c:v>0.25470884205346306</c:v>
                </c:pt>
                <c:pt idx="129">
                  <c:v>0.25597258703969367</c:v>
                </c:pt>
              </c:numCache>
            </c:numRef>
          </c:yVal>
          <c:smooth val="0"/>
        </c:ser>
        <c:ser>
          <c:idx val="2"/>
          <c:order val="1"/>
          <c:tx>
            <c:v>U42_03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U42_02and03!$J$3:$J$132</c:f>
              <c:numCache>
                <c:formatCode>General</c:formatCode>
                <c:ptCount val="130"/>
                <c:pt idx="0">
                  <c:v>1.1570163726806601E-2</c:v>
                </c:pt>
                <c:pt idx="1">
                  <c:v>2.4475347518920901E-2</c:v>
                </c:pt>
                <c:pt idx="2">
                  <c:v>3.7380531311035199E-2</c:v>
                </c:pt>
                <c:pt idx="3">
                  <c:v>5.0285713195800802E-2</c:v>
                </c:pt>
                <c:pt idx="4">
                  <c:v>6.3190895080566398E-2</c:v>
                </c:pt>
                <c:pt idx="5">
                  <c:v>7.6096084594726596E-2</c:v>
                </c:pt>
                <c:pt idx="6">
                  <c:v>8.90012588500977E-2</c:v>
                </c:pt>
                <c:pt idx="7">
                  <c:v>0.101906440734863</c:v>
                </c:pt>
                <c:pt idx="8">
                  <c:v>0.114811622619629</c:v>
                </c:pt>
                <c:pt idx="9">
                  <c:v>0.12771680450439499</c:v>
                </c:pt>
                <c:pt idx="10">
                  <c:v>0.14062199401855499</c:v>
                </c:pt>
                <c:pt idx="11">
                  <c:v>0.15352717590331999</c:v>
                </c:pt>
                <c:pt idx="12">
                  <c:v>0.16643235778808599</c:v>
                </c:pt>
                <c:pt idx="13">
                  <c:v>0.179337554931641</c:v>
                </c:pt>
                <c:pt idx="14">
                  <c:v>0.192242736816406</c:v>
                </c:pt>
                <c:pt idx="15">
                  <c:v>0.20514791870117199</c:v>
                </c:pt>
                <c:pt idx="16">
                  <c:v>0.21805308532714801</c:v>
                </c:pt>
                <c:pt idx="17">
                  <c:v>0.23095828247070299</c:v>
                </c:pt>
                <c:pt idx="18">
                  <c:v>0.24386344909668001</c:v>
                </c:pt>
                <c:pt idx="19">
                  <c:v>0.25676861572265602</c:v>
                </c:pt>
                <c:pt idx="20">
                  <c:v>0.26967382812500001</c:v>
                </c:pt>
                <c:pt idx="21">
                  <c:v>0.28257901000976599</c:v>
                </c:pt>
                <c:pt idx="22">
                  <c:v>0.29548419189453101</c:v>
                </c:pt>
                <c:pt idx="23">
                  <c:v>0.30838937377929698</c:v>
                </c:pt>
                <c:pt idx="24">
                  <c:v>0.32129455566406301</c:v>
                </c:pt>
                <c:pt idx="25">
                  <c:v>0.334199768066406</c:v>
                </c:pt>
                <c:pt idx="26">
                  <c:v>0.34710491943359401</c:v>
                </c:pt>
                <c:pt idx="27">
                  <c:v>0.36001010131835898</c:v>
                </c:pt>
                <c:pt idx="28">
                  <c:v>0.372915283203125</c:v>
                </c:pt>
                <c:pt idx="29">
                  <c:v>0.38582046508789097</c:v>
                </c:pt>
                <c:pt idx="30">
                  <c:v>0.398725646972656</c:v>
                </c:pt>
                <c:pt idx="31">
                  <c:v>0.41163082885742203</c:v>
                </c:pt>
                <c:pt idx="32">
                  <c:v>0.424536010742188</c:v>
                </c:pt>
                <c:pt idx="33">
                  <c:v>0.43744119262695302</c:v>
                </c:pt>
                <c:pt idx="34">
                  <c:v>0.45034637451171899</c:v>
                </c:pt>
                <c:pt idx="35">
                  <c:v>0.46325155639648402</c:v>
                </c:pt>
                <c:pt idx="36">
                  <c:v>0.47615673828124999</c:v>
                </c:pt>
                <c:pt idx="37">
                  <c:v>0.48906192016601602</c:v>
                </c:pt>
                <c:pt idx="38">
                  <c:v>0.50196710205078099</c:v>
                </c:pt>
                <c:pt idx="39">
                  <c:v>0.51487225341796905</c:v>
                </c:pt>
                <c:pt idx="40">
                  <c:v>0.52777746582031304</c:v>
                </c:pt>
                <c:pt idx="41">
                  <c:v>0.54068267822265603</c:v>
                </c:pt>
                <c:pt idx="42">
                  <c:v>0.55358782958984398</c:v>
                </c:pt>
                <c:pt idx="43">
                  <c:v>0.56649298095703104</c:v>
                </c:pt>
                <c:pt idx="44">
                  <c:v>0.57939825439453096</c:v>
                </c:pt>
                <c:pt idx="45">
                  <c:v>0.59230340576171903</c:v>
                </c:pt>
                <c:pt idx="46">
                  <c:v>0.60520861816406202</c:v>
                </c:pt>
                <c:pt idx="47">
                  <c:v>0.61811383056640601</c:v>
                </c:pt>
                <c:pt idx="48">
                  <c:v>0.63101898193359396</c:v>
                </c:pt>
                <c:pt idx="49">
                  <c:v>0.64392413330078102</c:v>
                </c:pt>
                <c:pt idx="50">
                  <c:v>0.65682934570312501</c:v>
                </c:pt>
                <c:pt idx="51">
                  <c:v>0.669734558105469</c:v>
                </c:pt>
                <c:pt idx="52">
                  <c:v>0.68263970947265595</c:v>
                </c:pt>
                <c:pt idx="53">
                  <c:v>0.69554492187500006</c:v>
                </c:pt>
                <c:pt idx="54">
                  <c:v>0.70845007324218801</c:v>
                </c:pt>
                <c:pt idx="55">
                  <c:v>0.72135516357421903</c:v>
                </c:pt>
                <c:pt idx="56">
                  <c:v>0.73426037597656202</c:v>
                </c:pt>
                <c:pt idx="57">
                  <c:v>0.74716558837890601</c:v>
                </c:pt>
                <c:pt idx="58">
                  <c:v>0.76007073974609396</c:v>
                </c:pt>
                <c:pt idx="59">
                  <c:v>0.77297601318359399</c:v>
                </c:pt>
                <c:pt idx="60">
                  <c:v>0.78588110351562501</c:v>
                </c:pt>
                <c:pt idx="61">
                  <c:v>0.798786315917969</c:v>
                </c:pt>
                <c:pt idx="62">
                  <c:v>0.81169152832031299</c:v>
                </c:pt>
                <c:pt idx="63">
                  <c:v>0.82459674072265599</c:v>
                </c:pt>
                <c:pt idx="64">
                  <c:v>0.83750183105468801</c:v>
                </c:pt>
                <c:pt idx="65">
                  <c:v>0.85040710449218804</c:v>
                </c:pt>
                <c:pt idx="66">
                  <c:v>0.86331225585937499</c:v>
                </c:pt>
                <c:pt idx="67">
                  <c:v>0.87621746826171898</c:v>
                </c:pt>
                <c:pt idx="68">
                  <c:v>0.88912255859375</c:v>
                </c:pt>
                <c:pt idx="69">
                  <c:v>0.90202777099609399</c:v>
                </c:pt>
                <c:pt idx="70">
                  <c:v>0.91493292236328105</c:v>
                </c:pt>
                <c:pt idx="71">
                  <c:v>0.92783819580078097</c:v>
                </c:pt>
                <c:pt idx="72">
                  <c:v>0.94074328613281299</c:v>
                </c:pt>
                <c:pt idx="73">
                  <c:v>0.95364855957031203</c:v>
                </c:pt>
                <c:pt idx="74">
                  <c:v>0.96655371093749998</c:v>
                </c:pt>
                <c:pt idx="75">
                  <c:v>0.97945886230468704</c:v>
                </c:pt>
                <c:pt idx="76">
                  <c:v>0.99236401367187499</c:v>
                </c:pt>
                <c:pt idx="77">
                  <c:v>1.00526928710938</c:v>
                </c:pt>
                <c:pt idx="78">
                  <c:v>1.0181744384765601</c:v>
                </c:pt>
                <c:pt idx="79">
                  <c:v>1.0310795898437499</c:v>
                </c:pt>
                <c:pt idx="80">
                  <c:v>1.04398474121094</c:v>
                </c:pt>
                <c:pt idx="81">
                  <c:v>1.0568900146484399</c:v>
                </c:pt>
                <c:pt idx="82">
                  <c:v>1.06979516601563</c:v>
                </c:pt>
                <c:pt idx="83">
                  <c:v>1.0827004394531199</c:v>
                </c:pt>
                <c:pt idx="84">
                  <c:v>1.0956055908203099</c:v>
                </c:pt>
                <c:pt idx="85">
                  <c:v>1.1085107421875</c:v>
                </c:pt>
                <c:pt idx="86">
                  <c:v>1.1214158935546901</c:v>
                </c:pt>
                <c:pt idx="87">
                  <c:v>1.1343210449218799</c:v>
                </c:pt>
                <c:pt idx="88">
                  <c:v>1.1472263183593701</c:v>
                </c:pt>
                <c:pt idx="89">
                  <c:v>1.1601314697265599</c:v>
                </c:pt>
                <c:pt idx="90">
                  <c:v>1.17303674316406</c:v>
                </c:pt>
                <c:pt idx="91">
                  <c:v>1.18594177246094</c:v>
                </c:pt>
                <c:pt idx="92">
                  <c:v>1.1988470458984399</c:v>
                </c:pt>
                <c:pt idx="93">
                  <c:v>1.21175219726563</c:v>
                </c:pt>
                <c:pt idx="94">
                  <c:v>1.2246574707031199</c:v>
                </c:pt>
                <c:pt idx="95">
                  <c:v>1.23756262207031</c:v>
                </c:pt>
                <c:pt idx="96">
                  <c:v>1.2504677734375</c:v>
                </c:pt>
                <c:pt idx="97">
                  <c:v>1.2633729248046901</c:v>
                </c:pt>
                <c:pt idx="98">
                  <c:v>1.2762780761718799</c:v>
                </c:pt>
                <c:pt idx="99">
                  <c:v>1.28918322753906</c:v>
                </c:pt>
                <c:pt idx="100">
                  <c:v>1.3020885009765599</c:v>
                </c:pt>
                <c:pt idx="101">
                  <c:v>1.31499365234375</c:v>
                </c:pt>
                <c:pt idx="102">
                  <c:v>1.3278989257812499</c:v>
                </c:pt>
                <c:pt idx="103">
                  <c:v>1.34080407714844</c:v>
                </c:pt>
                <c:pt idx="104">
                  <c:v>1.35370922851562</c:v>
                </c:pt>
                <c:pt idx="105">
                  <c:v>1.3666143798828101</c:v>
                </c:pt>
                <c:pt idx="106">
                  <c:v>1.37951965332031</c:v>
                </c:pt>
                <c:pt idx="107">
                  <c:v>1.3924248046875001</c:v>
                </c:pt>
                <c:pt idx="108">
                  <c:v>1.4053299560546899</c:v>
                </c:pt>
                <c:pt idx="109">
                  <c:v>1.41823510742188</c:v>
                </c:pt>
                <c:pt idx="110">
                  <c:v>1.43114025878906</c:v>
                </c:pt>
                <c:pt idx="111">
                  <c:v>1.44404553222656</c:v>
                </c:pt>
                <c:pt idx="112">
                  <c:v>1.4569508056640601</c:v>
                </c:pt>
                <c:pt idx="113">
                  <c:v>1.4698558349609401</c:v>
                </c:pt>
                <c:pt idx="114">
                  <c:v>1.48276110839844</c:v>
                </c:pt>
                <c:pt idx="115">
                  <c:v>1.4956662597656201</c:v>
                </c:pt>
                <c:pt idx="116">
                  <c:v>1.5085714111328099</c:v>
                </c:pt>
                <c:pt idx="117">
                  <c:v>1.5214765625</c:v>
                </c:pt>
                <c:pt idx="118">
                  <c:v>1.53438171386719</c:v>
                </c:pt>
                <c:pt idx="119">
                  <c:v>1.5472869873046899</c:v>
                </c:pt>
                <c:pt idx="120">
                  <c:v>1.56019213867188</c:v>
                </c:pt>
                <c:pt idx="121">
                  <c:v>1.57309716796875</c:v>
                </c:pt>
                <c:pt idx="122">
                  <c:v>1.5860024414062499</c:v>
                </c:pt>
                <c:pt idx="123">
                  <c:v>1.59890771484375</c:v>
                </c:pt>
                <c:pt idx="124">
                  <c:v>1.6118128662109401</c:v>
                </c:pt>
                <c:pt idx="125">
                  <c:v>1.6247180175781299</c:v>
                </c:pt>
                <c:pt idx="126">
                  <c:v>1.63762316894531</c:v>
                </c:pt>
                <c:pt idx="127">
                  <c:v>1.6505284423828099</c:v>
                </c:pt>
                <c:pt idx="128">
                  <c:v>1.66343359375</c:v>
                </c:pt>
                <c:pt idx="129">
                  <c:v>1.6776738281250001</c:v>
                </c:pt>
              </c:numCache>
            </c:numRef>
          </c:xVal>
          <c:yVal>
            <c:numRef>
              <c:f>U42_02and03!$L$3:$L$132</c:f>
              <c:numCache>
                <c:formatCode>0.00E+00</c:formatCode>
                <c:ptCount val="130"/>
                <c:pt idx="0">
                  <c:v>0.41365711556270818</c:v>
                </c:pt>
                <c:pt idx="1">
                  <c:v>0.22662012367968828</c:v>
                </c:pt>
                <c:pt idx="2">
                  <c:v>0.25781481381927746</c:v>
                </c:pt>
                <c:pt idx="3">
                  <c:v>0.24274175749674959</c:v>
                </c:pt>
                <c:pt idx="4">
                  <c:v>0.25126130848630629</c:v>
                </c:pt>
                <c:pt idx="5">
                  <c:v>0.26096048686981443</c:v>
                </c:pt>
                <c:pt idx="6">
                  <c:v>0.24169318000221623</c:v>
                </c:pt>
                <c:pt idx="7">
                  <c:v>0.23697467042641082</c:v>
                </c:pt>
                <c:pt idx="8">
                  <c:v>0.2475913367829928</c:v>
                </c:pt>
                <c:pt idx="9">
                  <c:v>0.2471981276516757</c:v>
                </c:pt>
                <c:pt idx="10">
                  <c:v>0.25348949356376943</c:v>
                </c:pt>
                <c:pt idx="11">
                  <c:v>0.24772240649343241</c:v>
                </c:pt>
                <c:pt idx="12">
                  <c:v>0.25165449780660365</c:v>
                </c:pt>
                <c:pt idx="13">
                  <c:v>0.24746026707255495</c:v>
                </c:pt>
                <c:pt idx="14">
                  <c:v>0.25925658063410817</c:v>
                </c:pt>
                <c:pt idx="15">
                  <c:v>0.25362056327420907</c:v>
                </c:pt>
                <c:pt idx="16">
                  <c:v>0.2471981276516757</c:v>
                </c:pt>
                <c:pt idx="17">
                  <c:v>0.25152342809616396</c:v>
                </c:pt>
                <c:pt idx="18">
                  <c:v>0.25348949356376943</c:v>
                </c:pt>
                <c:pt idx="19">
                  <c:v>0.25964978976542524</c:v>
                </c:pt>
                <c:pt idx="20">
                  <c:v>0.23880964637255861</c:v>
                </c:pt>
                <c:pt idx="21">
                  <c:v>0.24916417330826132</c:v>
                </c:pt>
                <c:pt idx="22">
                  <c:v>0.2489020338873838</c:v>
                </c:pt>
                <c:pt idx="23">
                  <c:v>0.24680491852035855</c:v>
                </c:pt>
                <c:pt idx="24">
                  <c:v>0.24025141318738741</c:v>
                </c:pt>
                <c:pt idx="25">
                  <c:v>0.24863989446650453</c:v>
                </c:pt>
                <c:pt idx="26">
                  <c:v>0.24588743054728648</c:v>
                </c:pt>
                <c:pt idx="27">
                  <c:v>0.25047487041265226</c:v>
                </c:pt>
                <c:pt idx="28">
                  <c:v>0.24287280739616757</c:v>
                </c:pt>
                <c:pt idx="29">
                  <c:v>0.24287280739616757</c:v>
                </c:pt>
                <c:pt idx="30">
                  <c:v>0.23330469872309911</c:v>
                </c:pt>
                <c:pt idx="31">
                  <c:v>0.24234852855441261</c:v>
                </c:pt>
                <c:pt idx="32">
                  <c:v>0.24496992276319279</c:v>
                </c:pt>
                <c:pt idx="33">
                  <c:v>0.2608294171593748</c:v>
                </c:pt>
                <c:pt idx="34">
                  <c:v>0.24352815594836219</c:v>
                </c:pt>
                <c:pt idx="35">
                  <c:v>0.24444566373245585</c:v>
                </c:pt>
                <c:pt idx="36">
                  <c:v>0.2489020338873838</c:v>
                </c:pt>
                <c:pt idx="37">
                  <c:v>0.25755265458738019</c:v>
                </c:pt>
                <c:pt idx="38">
                  <c:v>0.24706705794123787</c:v>
                </c:pt>
                <c:pt idx="39">
                  <c:v>0.24300387710660723</c:v>
                </c:pt>
                <c:pt idx="40">
                  <c:v>0.24510101228465225</c:v>
                </c:pt>
                <c:pt idx="41">
                  <c:v>0.24850882475606664</c:v>
                </c:pt>
                <c:pt idx="42">
                  <c:v>0.25178556751704145</c:v>
                </c:pt>
                <c:pt idx="43">
                  <c:v>0.25021273099177299</c:v>
                </c:pt>
                <c:pt idx="44">
                  <c:v>0.24392138489070089</c:v>
                </c:pt>
                <c:pt idx="45">
                  <c:v>0.24628061986758198</c:v>
                </c:pt>
                <c:pt idx="46">
                  <c:v>0.25702837574562343</c:v>
                </c:pt>
                <c:pt idx="47">
                  <c:v>0.25073702964454958</c:v>
                </c:pt>
                <c:pt idx="48">
                  <c:v>0.23291148959178201</c:v>
                </c:pt>
                <c:pt idx="49">
                  <c:v>0.2475913367829928</c:v>
                </c:pt>
                <c:pt idx="50">
                  <c:v>0.25204770693792072</c:v>
                </c:pt>
                <c:pt idx="51">
                  <c:v>0.25047487041265226</c:v>
                </c:pt>
                <c:pt idx="52">
                  <c:v>0.25584874835167204</c:v>
                </c:pt>
                <c:pt idx="53">
                  <c:v>0.25309626462143242</c:v>
                </c:pt>
                <c:pt idx="54">
                  <c:v>0.24798454591430993</c:v>
                </c:pt>
                <c:pt idx="55">
                  <c:v>0.24614956996816401</c:v>
                </c:pt>
                <c:pt idx="56">
                  <c:v>0.2475913367829928</c:v>
                </c:pt>
                <c:pt idx="57">
                  <c:v>0.24706705794123787</c:v>
                </c:pt>
                <c:pt idx="58">
                  <c:v>0.24706705794123787</c:v>
                </c:pt>
                <c:pt idx="59">
                  <c:v>0.24195531942309551</c:v>
                </c:pt>
                <c:pt idx="60">
                  <c:v>0.24169318000221623</c:v>
                </c:pt>
                <c:pt idx="61">
                  <c:v>0.24090676173958198</c:v>
                </c:pt>
                <c:pt idx="62">
                  <c:v>0.24549422141596941</c:v>
                </c:pt>
                <c:pt idx="63">
                  <c:v>0.24352815594836219</c:v>
                </c:pt>
                <c:pt idx="64">
                  <c:v>0.25807695324015678</c:v>
                </c:pt>
                <c:pt idx="65">
                  <c:v>0.2555866089307946</c:v>
                </c:pt>
                <c:pt idx="66">
                  <c:v>0.24824668533518918</c:v>
                </c:pt>
                <c:pt idx="67">
                  <c:v>0.24903310359782163</c:v>
                </c:pt>
                <c:pt idx="68">
                  <c:v>0.25152342809616396</c:v>
                </c:pt>
                <c:pt idx="69">
                  <c:v>0.24641168957802168</c:v>
                </c:pt>
                <c:pt idx="70">
                  <c:v>0.2471981276516757</c:v>
                </c:pt>
                <c:pt idx="71">
                  <c:v>0.24300387710660723</c:v>
                </c:pt>
                <c:pt idx="72">
                  <c:v>0.25401377240552614</c:v>
                </c:pt>
                <c:pt idx="73">
                  <c:v>0.23841643724124148</c:v>
                </c:pt>
                <c:pt idx="74">
                  <c:v>0.24523208199509008</c:v>
                </c:pt>
                <c:pt idx="75">
                  <c:v>0.24339708623792436</c:v>
                </c:pt>
                <c:pt idx="76">
                  <c:v>0.24103783145002164</c:v>
                </c:pt>
                <c:pt idx="77">
                  <c:v>0.24955740225059819</c:v>
                </c:pt>
                <c:pt idx="78">
                  <c:v>0.24641168957802168</c:v>
                </c:pt>
                <c:pt idx="79">
                  <c:v>0.24496992276319279</c:v>
                </c:pt>
                <c:pt idx="80">
                  <c:v>0.24667384880992071</c:v>
                </c:pt>
                <c:pt idx="81">
                  <c:v>0.25755265458738019</c:v>
                </c:pt>
                <c:pt idx="82">
                  <c:v>0.25362056327420907</c:v>
                </c:pt>
                <c:pt idx="83">
                  <c:v>0.25191663722748109</c:v>
                </c:pt>
                <c:pt idx="84">
                  <c:v>0.24405245460113875</c:v>
                </c:pt>
                <c:pt idx="85">
                  <c:v>0.25126130848630629</c:v>
                </c:pt>
                <c:pt idx="86">
                  <c:v>0.24837775504562704</c:v>
                </c:pt>
                <c:pt idx="87">
                  <c:v>0.24981952186045586</c:v>
                </c:pt>
                <c:pt idx="88">
                  <c:v>0.26410615992035136</c:v>
                </c:pt>
                <c:pt idx="89">
                  <c:v>0.24614956996816401</c:v>
                </c:pt>
                <c:pt idx="90">
                  <c:v>0.24968845215001803</c:v>
                </c:pt>
                <c:pt idx="91">
                  <c:v>0.23998927376650994</c:v>
                </c:pt>
                <c:pt idx="92">
                  <c:v>0.24981952186045586</c:v>
                </c:pt>
                <c:pt idx="93">
                  <c:v>0.24313494681704503</c:v>
                </c:pt>
                <c:pt idx="94">
                  <c:v>0.24300387710660723</c:v>
                </c:pt>
                <c:pt idx="95">
                  <c:v>0.24942633254016036</c:v>
                </c:pt>
                <c:pt idx="96">
                  <c:v>0.24051355260826487</c:v>
                </c:pt>
                <c:pt idx="97">
                  <c:v>0.24798454591430993</c:v>
                </c:pt>
                <c:pt idx="98">
                  <c:v>0.24995059157089555</c:v>
                </c:pt>
                <c:pt idx="99">
                  <c:v>0.24680491852035855</c:v>
                </c:pt>
                <c:pt idx="100">
                  <c:v>0.25073702964454958</c:v>
                </c:pt>
                <c:pt idx="101">
                  <c:v>0.25165449780660365</c:v>
                </c:pt>
                <c:pt idx="102">
                  <c:v>0.24916417330826132</c:v>
                </c:pt>
                <c:pt idx="103">
                  <c:v>0.25204770693792072</c:v>
                </c:pt>
                <c:pt idx="104">
                  <c:v>0.25244093588025768</c:v>
                </c:pt>
                <c:pt idx="105">
                  <c:v>0.24523208199509008</c:v>
                </c:pt>
                <c:pt idx="106">
                  <c:v>0.24287280739616757</c:v>
                </c:pt>
                <c:pt idx="107">
                  <c:v>0.25073702964454958</c:v>
                </c:pt>
                <c:pt idx="108">
                  <c:v>0.24313494681704503</c:v>
                </c:pt>
                <c:pt idx="109">
                  <c:v>0.25532446950991533</c:v>
                </c:pt>
                <c:pt idx="110">
                  <c:v>0.24693598823079824</c:v>
                </c:pt>
                <c:pt idx="111">
                  <c:v>0.25597981806211173</c:v>
                </c:pt>
                <c:pt idx="112">
                  <c:v>0.24588743054728648</c:v>
                </c:pt>
                <c:pt idx="113">
                  <c:v>0.23618823235275677</c:v>
                </c:pt>
                <c:pt idx="114">
                  <c:v>0.24326601652748472</c:v>
                </c:pt>
                <c:pt idx="115">
                  <c:v>0.25126130848630629</c:v>
                </c:pt>
                <c:pt idx="116">
                  <c:v>0.25034380070221263</c:v>
                </c:pt>
                <c:pt idx="117">
                  <c:v>0.25296521472201444</c:v>
                </c:pt>
                <c:pt idx="118">
                  <c:v>0.24824668533518918</c:v>
                </c:pt>
                <c:pt idx="119">
                  <c:v>0.2475913367829928</c:v>
                </c:pt>
                <c:pt idx="120">
                  <c:v>0.24536315170552978</c:v>
                </c:pt>
                <c:pt idx="121">
                  <c:v>0.25322733433187211</c:v>
                </c:pt>
                <c:pt idx="122">
                  <c:v>0.2574215848769405</c:v>
                </c:pt>
                <c:pt idx="123">
                  <c:v>0.24588743054728648</c:v>
                </c:pt>
                <c:pt idx="124">
                  <c:v>0.25047487041265226</c:v>
                </c:pt>
                <c:pt idx="125">
                  <c:v>0.24444566373245585</c:v>
                </c:pt>
                <c:pt idx="126">
                  <c:v>0.2538827026950865</c:v>
                </c:pt>
                <c:pt idx="127">
                  <c:v>0.24772240649343241</c:v>
                </c:pt>
                <c:pt idx="128">
                  <c:v>0.2549312603785982</c:v>
                </c:pt>
                <c:pt idx="129">
                  <c:v>0.25047487041265226</c:v>
                </c:pt>
              </c:numCache>
            </c:numRef>
          </c:yVal>
          <c:smooth val="0"/>
        </c:ser>
        <c:ser>
          <c:idx val="3"/>
          <c:order val="2"/>
          <c:tx>
            <c:v>UB2_01</c:v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UB2_01and03!$D$3:$D$132</c:f>
              <c:numCache>
                <c:formatCode>General</c:formatCode>
                <c:ptCount val="130"/>
                <c:pt idx="0">
                  <c:v>1.3034508705139201E-2</c:v>
                </c:pt>
                <c:pt idx="1">
                  <c:v>2.7573001861572299E-2</c:v>
                </c:pt>
                <c:pt idx="2">
                  <c:v>4.2111488342285203E-2</c:v>
                </c:pt>
                <c:pt idx="3">
                  <c:v>5.6649982452392597E-2</c:v>
                </c:pt>
                <c:pt idx="4">
                  <c:v>7.11884689331055E-2</c:v>
                </c:pt>
                <c:pt idx="5">
                  <c:v>8.5726966857910203E-2</c:v>
                </c:pt>
                <c:pt idx="6">
                  <c:v>0.10026544952392601</c:v>
                </c:pt>
                <c:pt idx="7">
                  <c:v>0.114803939819336</c:v>
                </c:pt>
                <c:pt idx="8">
                  <c:v>0.129342437744141</c:v>
                </c:pt>
                <c:pt idx="9">
                  <c:v>0.14388092041015599</c:v>
                </c:pt>
                <c:pt idx="10">
                  <c:v>0.15841941833496101</c:v>
                </c:pt>
                <c:pt idx="11">
                  <c:v>0.17295790100097699</c:v>
                </c:pt>
                <c:pt idx="12">
                  <c:v>0.18749639892578099</c:v>
                </c:pt>
                <c:pt idx="13">
                  <c:v>0.202034881591797</c:v>
                </c:pt>
                <c:pt idx="14">
                  <c:v>0.21657337951660199</c:v>
                </c:pt>
                <c:pt idx="15">
                  <c:v>0.23111187744140599</c:v>
                </c:pt>
                <c:pt idx="16">
                  <c:v>0.24565037536621101</c:v>
                </c:pt>
                <c:pt idx="17">
                  <c:v>0.26018884277343801</c:v>
                </c:pt>
                <c:pt idx="18">
                  <c:v>0.274727325439453</c:v>
                </c:pt>
                <c:pt idx="19">
                  <c:v>0.289265838623047</c:v>
                </c:pt>
                <c:pt idx="20">
                  <c:v>0.30380432128906198</c:v>
                </c:pt>
                <c:pt idx="21">
                  <c:v>0.31834280395507802</c:v>
                </c:pt>
                <c:pt idx="22">
                  <c:v>0.33288128662109401</c:v>
                </c:pt>
                <c:pt idx="23">
                  <c:v>0.34741976928710899</c:v>
                </c:pt>
                <c:pt idx="24">
                  <c:v>0.361958282470703</c:v>
                </c:pt>
                <c:pt idx="25">
                  <c:v>0.376496795654297</c:v>
                </c:pt>
                <c:pt idx="26">
                  <c:v>0.39103527832031298</c:v>
                </c:pt>
                <c:pt idx="27">
                  <c:v>0.40557376098632802</c:v>
                </c:pt>
                <c:pt idx="28">
                  <c:v>0.42011224365234401</c:v>
                </c:pt>
                <c:pt idx="29">
                  <c:v>0.43465072631835899</c:v>
                </c:pt>
                <c:pt idx="30">
                  <c:v>0.449189239501953</c:v>
                </c:pt>
                <c:pt idx="31">
                  <c:v>0.46372769165039102</c:v>
                </c:pt>
                <c:pt idx="32">
                  <c:v>0.47826620483398402</c:v>
                </c:pt>
                <c:pt idx="33">
                  <c:v>0.49280471801757803</c:v>
                </c:pt>
                <c:pt idx="34">
                  <c:v>0.50734320068359395</c:v>
                </c:pt>
                <c:pt idx="35">
                  <c:v>0.52188165283203103</c:v>
                </c:pt>
                <c:pt idx="36">
                  <c:v>0.53642016601562503</c:v>
                </c:pt>
                <c:pt idx="37">
                  <c:v>0.550958618164063</c:v>
                </c:pt>
                <c:pt idx="38">
                  <c:v>0.565497131347656</c:v>
                </c:pt>
                <c:pt idx="39">
                  <c:v>0.58003564453125001</c:v>
                </c:pt>
                <c:pt idx="40">
                  <c:v>0.59457415771484401</c:v>
                </c:pt>
                <c:pt idx="41">
                  <c:v>0.60911260986328097</c:v>
                </c:pt>
                <c:pt idx="42">
                  <c:v>0.62365106201171905</c:v>
                </c:pt>
                <c:pt idx="43">
                  <c:v>0.63818957519531305</c:v>
                </c:pt>
                <c:pt idx="44">
                  <c:v>0.65272814941406299</c:v>
                </c:pt>
                <c:pt idx="45">
                  <c:v>0.66726660156249995</c:v>
                </c:pt>
                <c:pt idx="46">
                  <c:v>0.68180511474609395</c:v>
                </c:pt>
                <c:pt idx="47">
                  <c:v>0.69634356689453103</c:v>
                </c:pt>
                <c:pt idx="48">
                  <c:v>0.71088208007812503</c:v>
                </c:pt>
                <c:pt idx="49">
                  <c:v>0.725420532226563</c:v>
                </c:pt>
                <c:pt idx="50">
                  <c:v>0.739959045410156</c:v>
                </c:pt>
                <c:pt idx="51">
                  <c:v>0.75449749755859397</c:v>
                </c:pt>
                <c:pt idx="52">
                  <c:v>0.76903607177734401</c:v>
                </c:pt>
                <c:pt idx="53">
                  <c:v>0.78357452392578097</c:v>
                </c:pt>
                <c:pt idx="54">
                  <c:v>0.79811297607421905</c:v>
                </c:pt>
                <c:pt idx="55">
                  <c:v>0.81265142822265601</c:v>
                </c:pt>
                <c:pt idx="56">
                  <c:v>0.82719000244140595</c:v>
                </c:pt>
                <c:pt idx="57">
                  <c:v>0.84172851562499995</c:v>
                </c:pt>
                <c:pt idx="58">
                  <c:v>0.85626696777343703</c:v>
                </c:pt>
                <c:pt idx="59">
                  <c:v>0.87080548095703103</c:v>
                </c:pt>
                <c:pt idx="60">
                  <c:v>0.88534399414062503</c:v>
                </c:pt>
                <c:pt idx="61">
                  <c:v>0.89988250732421904</c:v>
                </c:pt>
                <c:pt idx="62">
                  <c:v>0.91442089843749996</c:v>
                </c:pt>
                <c:pt idx="63">
                  <c:v>0.92895947265625001</c:v>
                </c:pt>
                <c:pt idx="64">
                  <c:v>0.94349792480468697</c:v>
                </c:pt>
                <c:pt idx="65">
                  <c:v>0.95803637695312505</c:v>
                </c:pt>
                <c:pt idx="66">
                  <c:v>0.97257489013671905</c:v>
                </c:pt>
                <c:pt idx="67">
                  <c:v>0.98711340332031206</c:v>
                </c:pt>
                <c:pt idx="68">
                  <c:v>1.0016517944335901</c:v>
                </c:pt>
                <c:pt idx="69">
                  <c:v>1.0161904296875</c:v>
                </c:pt>
                <c:pt idx="70">
                  <c:v>1.0307287597656201</c:v>
                </c:pt>
                <c:pt idx="71">
                  <c:v>1.0452673339843801</c:v>
                </c:pt>
                <c:pt idx="72">
                  <c:v>1.0598057861328101</c:v>
                </c:pt>
                <c:pt idx="73">
                  <c:v>1.0743443603515599</c:v>
                </c:pt>
                <c:pt idx="74">
                  <c:v>1.08888269042969</c:v>
                </c:pt>
                <c:pt idx="75">
                  <c:v>1.10342126464844</c:v>
                </c:pt>
                <c:pt idx="76">
                  <c:v>1.1179598388671901</c:v>
                </c:pt>
                <c:pt idx="77">
                  <c:v>1.1324982910156201</c:v>
                </c:pt>
                <c:pt idx="78">
                  <c:v>1.14703674316406</c:v>
                </c:pt>
                <c:pt idx="79">
                  <c:v>1.1615753173828101</c:v>
                </c:pt>
                <c:pt idx="80">
                  <c:v>1.1761136474609399</c:v>
                </c:pt>
                <c:pt idx="81">
                  <c:v>1.19065222167969</c:v>
                </c:pt>
                <c:pt idx="82">
                  <c:v>1.20519079589844</c:v>
                </c:pt>
                <c:pt idx="83">
                  <c:v>1.21972924804688</c:v>
                </c:pt>
                <c:pt idx="84">
                  <c:v>1.23426770019531</c:v>
                </c:pt>
                <c:pt idx="85">
                  <c:v>1.2488061523437499</c:v>
                </c:pt>
                <c:pt idx="86">
                  <c:v>1.2633447265625</c:v>
                </c:pt>
                <c:pt idx="87">
                  <c:v>1.2778830566406201</c:v>
                </c:pt>
                <c:pt idx="88">
                  <c:v>1.29242175292969</c:v>
                </c:pt>
                <c:pt idx="89">
                  <c:v>1.3069602050781299</c:v>
                </c:pt>
                <c:pt idx="90">
                  <c:v>1.3214986572265599</c:v>
                </c:pt>
                <c:pt idx="91">
                  <c:v>1.3360371093750001</c:v>
                </c:pt>
                <c:pt idx="92">
                  <c:v>1.3505756835937499</c:v>
                </c:pt>
                <c:pt idx="93">
                  <c:v>1.3651141357421901</c:v>
                </c:pt>
                <c:pt idx="94">
                  <c:v>1.3796527099609399</c:v>
                </c:pt>
                <c:pt idx="95">
                  <c:v>1.3941911621093801</c:v>
                </c:pt>
                <c:pt idx="96">
                  <c:v>1.4087296142578101</c:v>
                </c:pt>
                <c:pt idx="97">
                  <c:v>1.42326806640625</c:v>
                </c:pt>
                <c:pt idx="98">
                  <c:v>1.43780651855469</c:v>
                </c:pt>
                <c:pt idx="99">
                  <c:v>1.45234509277344</c:v>
                </c:pt>
                <c:pt idx="100">
                  <c:v>1.46688354492188</c:v>
                </c:pt>
                <c:pt idx="101">
                  <c:v>1.48142199707031</c:v>
                </c:pt>
                <c:pt idx="102">
                  <c:v>1.49596057128906</c:v>
                </c:pt>
                <c:pt idx="103">
                  <c:v>1.5104989013671899</c:v>
                </c:pt>
                <c:pt idx="104">
                  <c:v>1.5250374755859399</c:v>
                </c:pt>
                <c:pt idx="105">
                  <c:v>1.53957604980469</c:v>
                </c:pt>
                <c:pt idx="106">
                  <c:v>1.5541145019531299</c:v>
                </c:pt>
                <c:pt idx="107">
                  <c:v>1.56865307617188</c:v>
                </c:pt>
                <c:pt idx="108">
                  <c:v>1.58319152832031</c:v>
                </c:pt>
                <c:pt idx="109">
                  <c:v>1.5977299804687499</c:v>
                </c:pt>
                <c:pt idx="110">
                  <c:v>1.6122685546875</c:v>
                </c:pt>
                <c:pt idx="111">
                  <c:v>1.6268070068359399</c:v>
                </c:pt>
                <c:pt idx="112">
                  <c:v>1.64134558105469</c:v>
                </c:pt>
                <c:pt idx="113">
                  <c:v>1.6558839111328101</c:v>
                </c:pt>
                <c:pt idx="114">
                  <c:v>1.67042236328125</c:v>
                </c:pt>
                <c:pt idx="115">
                  <c:v>1.6849609375000001</c:v>
                </c:pt>
                <c:pt idx="116">
                  <c:v>1.6994995117187499</c:v>
                </c:pt>
                <c:pt idx="117">
                  <c:v>1.71403784179688</c:v>
                </c:pt>
                <c:pt idx="118">
                  <c:v>1.7285764160156201</c:v>
                </c:pt>
                <c:pt idx="119">
                  <c:v>1.7431149902343801</c:v>
                </c:pt>
                <c:pt idx="120">
                  <c:v>1.7576534423828101</c:v>
                </c:pt>
                <c:pt idx="121">
                  <c:v>1.77219177246094</c:v>
                </c:pt>
                <c:pt idx="122">
                  <c:v>1.7867304687500001</c:v>
                </c:pt>
                <c:pt idx="123">
                  <c:v>1.80126892089844</c:v>
                </c:pt>
                <c:pt idx="124">
                  <c:v>1.81580737304688</c:v>
                </c:pt>
                <c:pt idx="125">
                  <c:v>1.83034582519531</c:v>
                </c:pt>
                <c:pt idx="126">
                  <c:v>1.8448842773437499</c:v>
                </c:pt>
                <c:pt idx="127">
                  <c:v>1.8594228515625</c:v>
                </c:pt>
                <c:pt idx="128">
                  <c:v>1.87396142578125</c:v>
                </c:pt>
                <c:pt idx="129">
                  <c:v>1.8900037841796899</c:v>
                </c:pt>
              </c:numCache>
            </c:numRef>
          </c:xVal>
          <c:yVal>
            <c:numRef>
              <c:f>UB2_01and03!$F$3:$F$132</c:f>
              <c:numCache>
                <c:formatCode>0.00E+00</c:formatCode>
                <c:ptCount val="130"/>
                <c:pt idx="0">
                  <c:v>0.50732651204599821</c:v>
                </c:pt>
                <c:pt idx="1">
                  <c:v>0.23066729720989912</c:v>
                </c:pt>
                <c:pt idx="2">
                  <c:v>0.20932228977519099</c:v>
                </c:pt>
                <c:pt idx="3">
                  <c:v>0.20637409297520723</c:v>
                </c:pt>
                <c:pt idx="4">
                  <c:v>0.20283626077743064</c:v>
                </c:pt>
                <c:pt idx="5">
                  <c:v>0.20979400998003786</c:v>
                </c:pt>
                <c:pt idx="6">
                  <c:v>0.20448725177786126</c:v>
                </c:pt>
                <c:pt idx="7">
                  <c:v>0.2055486073805009</c:v>
                </c:pt>
                <c:pt idx="8">
                  <c:v>0.20201075537170451</c:v>
                </c:pt>
                <c:pt idx="9">
                  <c:v>0.19564264156689007</c:v>
                </c:pt>
                <c:pt idx="10">
                  <c:v>0.21097328077562164</c:v>
                </c:pt>
                <c:pt idx="11">
                  <c:v>0.20495895217168833</c:v>
                </c:pt>
                <c:pt idx="12">
                  <c:v>0.20967607497607027</c:v>
                </c:pt>
                <c:pt idx="13">
                  <c:v>0.19363788517659819</c:v>
                </c:pt>
                <c:pt idx="14">
                  <c:v>0.2110912157795892</c:v>
                </c:pt>
                <c:pt idx="15">
                  <c:v>0.20330796117125585</c:v>
                </c:pt>
                <c:pt idx="16">
                  <c:v>0.20224662537963783</c:v>
                </c:pt>
                <c:pt idx="17">
                  <c:v>0.20637409297520723</c:v>
                </c:pt>
                <c:pt idx="18">
                  <c:v>0.20861473918445225</c:v>
                </c:pt>
                <c:pt idx="19">
                  <c:v>0.19599642676776938</c:v>
                </c:pt>
                <c:pt idx="20">
                  <c:v>0.20531275718358741</c:v>
                </c:pt>
                <c:pt idx="21">
                  <c:v>0.20342589617522341</c:v>
                </c:pt>
                <c:pt idx="22">
                  <c:v>0.20507688717565406</c:v>
                </c:pt>
                <c:pt idx="23">
                  <c:v>0.20731753338489908</c:v>
                </c:pt>
                <c:pt idx="24">
                  <c:v>0.20319004597830989</c:v>
                </c:pt>
                <c:pt idx="25">
                  <c:v>0.20059563437920541</c:v>
                </c:pt>
                <c:pt idx="26">
                  <c:v>0.19965221378053333</c:v>
                </c:pt>
                <c:pt idx="27">
                  <c:v>0.19988806397744507</c:v>
                </c:pt>
                <c:pt idx="28">
                  <c:v>0.20142111997391174</c:v>
                </c:pt>
                <c:pt idx="29">
                  <c:v>0.20719959838093335</c:v>
                </c:pt>
                <c:pt idx="30">
                  <c:v>0.20472310197477481</c:v>
                </c:pt>
                <c:pt idx="31">
                  <c:v>0.19517094117306305</c:v>
                </c:pt>
                <c:pt idx="32">
                  <c:v>0.2035438311791892</c:v>
                </c:pt>
                <c:pt idx="33">
                  <c:v>0.21073745038972974</c:v>
                </c:pt>
                <c:pt idx="34">
                  <c:v>0.20130320478096397</c:v>
                </c:pt>
                <c:pt idx="35">
                  <c:v>0.20484103697874237</c:v>
                </c:pt>
                <c:pt idx="36">
                  <c:v>0.20861473918445225</c:v>
                </c:pt>
                <c:pt idx="37">
                  <c:v>0.19906255857171895</c:v>
                </c:pt>
                <c:pt idx="38">
                  <c:v>0.20590239258138018</c:v>
                </c:pt>
                <c:pt idx="39">
                  <c:v>0.19422750076337117</c:v>
                </c:pt>
                <c:pt idx="40">
                  <c:v>0.204133466576982</c:v>
                </c:pt>
                <c:pt idx="41">
                  <c:v>0.1988267083748072</c:v>
                </c:pt>
                <c:pt idx="42">
                  <c:v>0.1988267083748072</c:v>
                </c:pt>
                <c:pt idx="43">
                  <c:v>0.19800120296908111</c:v>
                </c:pt>
                <c:pt idx="44">
                  <c:v>0.19953427877656577</c:v>
                </c:pt>
                <c:pt idx="45">
                  <c:v>0.21368564718971356</c:v>
                </c:pt>
                <c:pt idx="46">
                  <c:v>0.20578445757741443</c:v>
                </c:pt>
                <c:pt idx="47">
                  <c:v>0.19906255857171895</c:v>
                </c:pt>
                <c:pt idx="48">
                  <c:v>0.20448725177786126</c:v>
                </c:pt>
                <c:pt idx="49">
                  <c:v>0.20142111997391174</c:v>
                </c:pt>
                <c:pt idx="50">
                  <c:v>0.20814301897960541</c:v>
                </c:pt>
                <c:pt idx="51">
                  <c:v>0.20719959838093335</c:v>
                </c:pt>
                <c:pt idx="52">
                  <c:v>0.20436933658491535</c:v>
                </c:pt>
                <c:pt idx="53">
                  <c:v>0.19788328777613515</c:v>
                </c:pt>
                <c:pt idx="54">
                  <c:v>0.20106733477303063</c:v>
                </c:pt>
                <c:pt idx="55">
                  <c:v>0.19658608197658201</c:v>
                </c:pt>
                <c:pt idx="56">
                  <c:v>0.20696374818401983</c:v>
                </c:pt>
                <c:pt idx="57">
                  <c:v>0.20472310197477481</c:v>
                </c:pt>
                <c:pt idx="58">
                  <c:v>0.21403941257957301</c:v>
                </c:pt>
                <c:pt idx="59">
                  <c:v>0.20330796117125585</c:v>
                </c:pt>
                <c:pt idx="60">
                  <c:v>0.21663384398969729</c:v>
                </c:pt>
                <c:pt idx="61">
                  <c:v>0.20460518678182887</c:v>
                </c:pt>
                <c:pt idx="62">
                  <c:v>0.19918049357568651</c:v>
                </c:pt>
                <c:pt idx="63">
                  <c:v>0.19422750076337117</c:v>
                </c:pt>
                <c:pt idx="64">
                  <c:v>0.21156293598443604</c:v>
                </c:pt>
                <c:pt idx="65">
                  <c:v>0.20578445757741443</c:v>
                </c:pt>
                <c:pt idx="66">
                  <c:v>0.20401555138403604</c:v>
                </c:pt>
                <c:pt idx="67">
                  <c:v>0.20189284017875678</c:v>
                </c:pt>
                <c:pt idx="68">
                  <c:v>0.20602032758534777</c:v>
                </c:pt>
                <c:pt idx="69">
                  <c:v>0.2002418293673045</c:v>
                </c:pt>
                <c:pt idx="70">
                  <c:v>0.20861473918445225</c:v>
                </c:pt>
                <c:pt idx="71">
                  <c:v>0.19906255857171895</c:v>
                </c:pt>
                <c:pt idx="72">
                  <c:v>0.20708166337696579</c:v>
                </c:pt>
                <c:pt idx="73">
                  <c:v>0.20000599898141264</c:v>
                </c:pt>
                <c:pt idx="74">
                  <c:v>0.2068458131800523</c:v>
                </c:pt>
                <c:pt idx="75">
                  <c:v>0.2130959919809009</c:v>
                </c:pt>
                <c:pt idx="76">
                  <c:v>0.19835500798098019</c:v>
                </c:pt>
                <c:pt idx="77">
                  <c:v>0.2015390549778775</c:v>
                </c:pt>
                <c:pt idx="78">
                  <c:v>0.20708166337696579</c:v>
                </c:pt>
                <c:pt idx="79">
                  <c:v>0.20106733477303063</c:v>
                </c:pt>
                <c:pt idx="80">
                  <c:v>0.20330796117125585</c:v>
                </c:pt>
                <c:pt idx="81">
                  <c:v>0.19493509097614956</c:v>
                </c:pt>
                <c:pt idx="82">
                  <c:v>0.19906255857171895</c:v>
                </c:pt>
                <c:pt idx="83">
                  <c:v>0.20625615797123967</c:v>
                </c:pt>
                <c:pt idx="84">
                  <c:v>0.19351995017263063</c:v>
                </c:pt>
                <c:pt idx="85">
                  <c:v>0.19894462356775314</c:v>
                </c:pt>
                <c:pt idx="86">
                  <c:v>0.20083148457611893</c:v>
                </c:pt>
                <c:pt idx="87">
                  <c:v>0.20436933658491535</c:v>
                </c:pt>
                <c:pt idx="88">
                  <c:v>0.2002418293673045</c:v>
                </c:pt>
                <c:pt idx="89">
                  <c:v>0.21403941257957301</c:v>
                </c:pt>
                <c:pt idx="90">
                  <c:v>0.21486491798529914</c:v>
                </c:pt>
                <c:pt idx="91">
                  <c:v>0.20660996298314052</c:v>
                </c:pt>
                <c:pt idx="92">
                  <c:v>0.20590239258138018</c:v>
                </c:pt>
                <c:pt idx="93">
                  <c:v>0.20189284017875678</c:v>
                </c:pt>
                <c:pt idx="94">
                  <c:v>0.20106733477303063</c:v>
                </c:pt>
                <c:pt idx="95">
                  <c:v>0.2068458131800523</c:v>
                </c:pt>
                <c:pt idx="96">
                  <c:v>0.19823707297701443</c:v>
                </c:pt>
                <c:pt idx="97">
                  <c:v>0.19965221378053333</c:v>
                </c:pt>
                <c:pt idx="98">
                  <c:v>0.20460518678182887</c:v>
                </c:pt>
                <c:pt idx="99">
                  <c:v>0.20248247557654958</c:v>
                </c:pt>
                <c:pt idx="100">
                  <c:v>0.21179878618134776</c:v>
                </c:pt>
                <c:pt idx="101">
                  <c:v>0.20767131858577836</c:v>
                </c:pt>
                <c:pt idx="102">
                  <c:v>0.20625615797123967</c:v>
                </c:pt>
                <c:pt idx="103">
                  <c:v>0.20389761638006848</c:v>
                </c:pt>
                <c:pt idx="104">
                  <c:v>0.19776535277216759</c:v>
                </c:pt>
                <c:pt idx="105">
                  <c:v>0.19941634377260001</c:v>
                </c:pt>
                <c:pt idx="106">
                  <c:v>0.20649202797917299</c:v>
                </c:pt>
                <c:pt idx="107">
                  <c:v>0.20472310197477481</c:v>
                </c:pt>
                <c:pt idx="108">
                  <c:v>0.21050158038179642</c:v>
                </c:pt>
                <c:pt idx="109">
                  <c:v>0.20531275718358741</c:v>
                </c:pt>
                <c:pt idx="110">
                  <c:v>0.2055486073805009</c:v>
                </c:pt>
                <c:pt idx="111">
                  <c:v>0.19658608197658201</c:v>
                </c:pt>
                <c:pt idx="112">
                  <c:v>0.20896852438533151</c:v>
                </c:pt>
                <c:pt idx="113">
                  <c:v>0.19859083836687388</c:v>
                </c:pt>
                <c:pt idx="114">
                  <c:v>0.20543067237653334</c:v>
                </c:pt>
                <c:pt idx="115">
                  <c:v>0.19434543576733693</c:v>
                </c:pt>
                <c:pt idx="116">
                  <c:v>0.21462906778838561</c:v>
                </c:pt>
                <c:pt idx="117">
                  <c:v>0.20342589617522341</c:v>
                </c:pt>
                <c:pt idx="118">
                  <c:v>0.19953427877656577</c:v>
                </c:pt>
                <c:pt idx="119">
                  <c:v>0.20377968137610272</c:v>
                </c:pt>
                <c:pt idx="120">
                  <c:v>0.20967607497607027</c:v>
                </c:pt>
                <c:pt idx="121">
                  <c:v>0.20672787817608648</c:v>
                </c:pt>
                <c:pt idx="122">
                  <c:v>0.20719959838093335</c:v>
                </c:pt>
                <c:pt idx="123">
                  <c:v>0.20495895217168833</c:v>
                </c:pt>
                <c:pt idx="124">
                  <c:v>0.20448725177786126</c:v>
                </c:pt>
                <c:pt idx="125">
                  <c:v>0.20519482217962162</c:v>
                </c:pt>
                <c:pt idx="126">
                  <c:v>0.19151517397132073</c:v>
                </c:pt>
                <c:pt idx="127">
                  <c:v>0.20319004597830989</c:v>
                </c:pt>
                <c:pt idx="128">
                  <c:v>0.20873267418841801</c:v>
                </c:pt>
                <c:pt idx="129">
                  <c:v>0.20790716878269191</c:v>
                </c:pt>
              </c:numCache>
            </c:numRef>
          </c:yVal>
          <c:smooth val="0"/>
        </c:ser>
        <c:ser>
          <c:idx val="4"/>
          <c:order val="3"/>
          <c:tx>
            <c:v>UB2_03</c:v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UB2_01and03!$J$3:$J$132</c:f>
              <c:numCache>
                <c:formatCode>General</c:formatCode>
                <c:ptCount val="130"/>
                <c:pt idx="0">
                  <c:v>1.3176826477050801E-2</c:v>
                </c:pt>
                <c:pt idx="1">
                  <c:v>2.78740577697754E-2</c:v>
                </c:pt>
                <c:pt idx="2">
                  <c:v>4.2571285247802702E-2</c:v>
                </c:pt>
                <c:pt idx="3">
                  <c:v>5.7268516540527302E-2</c:v>
                </c:pt>
                <c:pt idx="4">
                  <c:v>7.1965744018554698E-2</c:v>
                </c:pt>
                <c:pt idx="5">
                  <c:v>8.6662979125976605E-2</c:v>
                </c:pt>
                <c:pt idx="6">
                  <c:v>0.10136020660400399</c:v>
                </c:pt>
                <c:pt idx="7">
                  <c:v>0.11605743408203099</c:v>
                </c:pt>
                <c:pt idx="8">
                  <c:v>0.13075465393066399</c:v>
                </c:pt>
                <c:pt idx="9">
                  <c:v>0.145451873779297</c:v>
                </c:pt>
                <c:pt idx="10">
                  <c:v>0.160149124145508</c:v>
                </c:pt>
                <c:pt idx="11">
                  <c:v>0.17484634399414101</c:v>
                </c:pt>
                <c:pt idx="12">
                  <c:v>0.189543579101562</c:v>
                </c:pt>
                <c:pt idx="13">
                  <c:v>0.20424081420898399</c:v>
                </c:pt>
                <c:pt idx="14">
                  <c:v>0.21893804931640601</c:v>
                </c:pt>
                <c:pt idx="15">
                  <c:v>0.23363526916503899</c:v>
                </c:pt>
                <c:pt idx="16">
                  <c:v>0.24833250427246101</c:v>
                </c:pt>
                <c:pt idx="17">
                  <c:v>0.26302972412109399</c:v>
                </c:pt>
                <c:pt idx="18">
                  <c:v>0.27772692871093801</c:v>
                </c:pt>
                <c:pt idx="19">
                  <c:v>0.29242419433593803</c:v>
                </c:pt>
                <c:pt idx="20">
                  <c:v>0.307121398925781</c:v>
                </c:pt>
                <c:pt idx="21">
                  <c:v>0.32181863403320299</c:v>
                </c:pt>
                <c:pt idx="22">
                  <c:v>0.33651586914062498</c:v>
                </c:pt>
                <c:pt idx="23">
                  <c:v>0.35121307373046901</c:v>
                </c:pt>
                <c:pt idx="24">
                  <c:v>0.365910308837891</c:v>
                </c:pt>
                <c:pt idx="25">
                  <c:v>0.38060757446289101</c:v>
                </c:pt>
                <c:pt idx="26">
                  <c:v>0.39530477905273398</c:v>
                </c:pt>
                <c:pt idx="27">
                  <c:v>0.41000201416015603</c:v>
                </c:pt>
                <c:pt idx="28">
                  <c:v>0.42469924926757802</c:v>
                </c:pt>
                <c:pt idx="29">
                  <c:v>0.43939648437500001</c:v>
                </c:pt>
                <c:pt idx="30">
                  <c:v>0.45409368896484398</c:v>
                </c:pt>
                <c:pt idx="31">
                  <c:v>0.46879092407226602</c:v>
                </c:pt>
                <c:pt idx="32">
                  <c:v>0.48348815917968702</c:v>
                </c:pt>
                <c:pt idx="33">
                  <c:v>0.49818539428710901</c:v>
                </c:pt>
                <c:pt idx="34">
                  <c:v>0.512882629394531</c:v>
                </c:pt>
                <c:pt idx="35">
                  <c:v>0.52757983398437502</c:v>
                </c:pt>
                <c:pt idx="36">
                  <c:v>0.54227709960937498</c:v>
                </c:pt>
                <c:pt idx="37">
                  <c:v>0.55697424316406297</c:v>
                </c:pt>
                <c:pt idx="38">
                  <c:v>0.57167150878906203</c:v>
                </c:pt>
                <c:pt idx="39">
                  <c:v>0.58636877441406299</c:v>
                </c:pt>
                <c:pt idx="40">
                  <c:v>0.60106597900390601</c:v>
                </c:pt>
                <c:pt idx="41">
                  <c:v>0.61576318359375004</c:v>
                </c:pt>
                <c:pt idx="42">
                  <c:v>0.63046044921875</c:v>
                </c:pt>
                <c:pt idx="43">
                  <c:v>0.64515765380859402</c:v>
                </c:pt>
                <c:pt idx="44">
                  <c:v>0.65985491943359398</c:v>
                </c:pt>
                <c:pt idx="45">
                  <c:v>0.67455218505859404</c:v>
                </c:pt>
                <c:pt idx="46">
                  <c:v>0.68924938964843796</c:v>
                </c:pt>
                <c:pt idx="47">
                  <c:v>0.70394665527343703</c:v>
                </c:pt>
                <c:pt idx="48">
                  <c:v>0.71864379882812501</c:v>
                </c:pt>
                <c:pt idx="49">
                  <c:v>0.73334106445312497</c:v>
                </c:pt>
                <c:pt idx="50">
                  <c:v>0.74803833007812504</c:v>
                </c:pt>
                <c:pt idx="51">
                  <c:v>0.76273547363281202</c:v>
                </c:pt>
                <c:pt idx="52">
                  <c:v>0.77743273925781198</c:v>
                </c:pt>
                <c:pt idx="53">
                  <c:v>0.792129943847656</c:v>
                </c:pt>
                <c:pt idx="54">
                  <c:v>0.80682720947265596</c:v>
                </c:pt>
                <c:pt idx="55">
                  <c:v>0.82152441406249999</c:v>
                </c:pt>
                <c:pt idx="56">
                  <c:v>0.83622167968750005</c:v>
                </c:pt>
                <c:pt idx="57">
                  <c:v>0.85091894531250001</c:v>
                </c:pt>
                <c:pt idx="58">
                  <c:v>0.86561608886718799</c:v>
                </c:pt>
                <c:pt idx="59">
                  <c:v>0.88031341552734399</c:v>
                </c:pt>
                <c:pt idx="60">
                  <c:v>0.89501055908203098</c:v>
                </c:pt>
                <c:pt idx="61">
                  <c:v>0.90970782470703104</c:v>
                </c:pt>
                <c:pt idx="62">
                  <c:v>0.92440502929687496</c:v>
                </c:pt>
                <c:pt idx="63">
                  <c:v>0.93910229492187502</c:v>
                </c:pt>
                <c:pt idx="64">
                  <c:v>0.95379943847656301</c:v>
                </c:pt>
                <c:pt idx="65">
                  <c:v>0.96849676513671901</c:v>
                </c:pt>
                <c:pt idx="66">
                  <c:v>0.98319396972656203</c:v>
                </c:pt>
                <c:pt idx="67">
                  <c:v>0.99789123535156199</c:v>
                </c:pt>
                <c:pt idx="68">
                  <c:v>1.01258843994141</c:v>
                </c:pt>
                <c:pt idx="69">
                  <c:v>1.0272856445312499</c:v>
                </c:pt>
                <c:pt idx="70">
                  <c:v>1.04198278808594</c:v>
                </c:pt>
                <c:pt idx="71">
                  <c:v>1.05668005371094</c:v>
                </c:pt>
                <c:pt idx="72">
                  <c:v>1.0713773193359399</c:v>
                </c:pt>
                <c:pt idx="73">
                  <c:v>1.0860745849609399</c:v>
                </c:pt>
                <c:pt idx="74">
                  <c:v>1.1007718505859401</c:v>
                </c:pt>
                <c:pt idx="75">
                  <c:v>1.1154689941406299</c:v>
                </c:pt>
                <c:pt idx="76">
                  <c:v>1.13016613769531</c:v>
                </c:pt>
                <c:pt idx="77">
                  <c:v>1.1448635253906201</c:v>
                </c:pt>
                <c:pt idx="78">
                  <c:v>1.15956066894531</c:v>
                </c:pt>
                <c:pt idx="79">
                  <c:v>1.1742579345703099</c:v>
                </c:pt>
                <c:pt idx="80">
                  <c:v>1.1889552001953101</c:v>
                </c:pt>
                <c:pt idx="81">
                  <c:v>1.20365234375</c:v>
                </c:pt>
                <c:pt idx="82">
                  <c:v>1.2183496093749999</c:v>
                </c:pt>
                <c:pt idx="83">
                  <c:v>1.2330468750000001</c:v>
                </c:pt>
                <c:pt idx="84">
                  <c:v>1.2477441406250001</c:v>
                </c:pt>
                <c:pt idx="85">
                  <c:v>1.26244140625</c:v>
                </c:pt>
                <c:pt idx="86">
                  <c:v>1.2771385498046901</c:v>
                </c:pt>
                <c:pt idx="87">
                  <c:v>1.29183569335938</c:v>
                </c:pt>
                <c:pt idx="88">
                  <c:v>1.30653308105469</c:v>
                </c:pt>
                <c:pt idx="89">
                  <c:v>1.3212302246093801</c:v>
                </c:pt>
                <c:pt idx="90">
                  <c:v>1.3359274902343701</c:v>
                </c:pt>
                <c:pt idx="91">
                  <c:v>1.3506246337890599</c:v>
                </c:pt>
                <c:pt idx="92">
                  <c:v>1.3653218994140599</c:v>
                </c:pt>
                <c:pt idx="93">
                  <c:v>1.38001904296875</c:v>
                </c:pt>
                <c:pt idx="94">
                  <c:v>1.39471643066406</c:v>
                </c:pt>
                <c:pt idx="95">
                  <c:v>1.4094135742187499</c:v>
                </c:pt>
                <c:pt idx="96">
                  <c:v>1.4241108398437501</c:v>
                </c:pt>
                <c:pt idx="97">
                  <c:v>1.43880798339844</c:v>
                </c:pt>
                <c:pt idx="98">
                  <c:v>1.4535052490234399</c:v>
                </c:pt>
                <c:pt idx="99">
                  <c:v>1.4682025146484401</c:v>
                </c:pt>
                <c:pt idx="100">
                  <c:v>1.48289978027344</c:v>
                </c:pt>
                <c:pt idx="101">
                  <c:v>1.49759704589844</c:v>
                </c:pt>
                <c:pt idx="102">
                  <c:v>1.5122941894531301</c:v>
                </c:pt>
                <c:pt idx="103">
                  <c:v>1.52699133300781</c:v>
                </c:pt>
                <c:pt idx="104">
                  <c:v>1.54168872070313</c:v>
                </c:pt>
                <c:pt idx="105">
                  <c:v>1.5563858642578099</c:v>
                </c:pt>
                <c:pt idx="106">
                  <c:v>1.5710831298828101</c:v>
                </c:pt>
                <c:pt idx="107">
                  <c:v>1.58578039550781</c:v>
                </c:pt>
                <c:pt idx="108">
                  <c:v>1.6004775390624999</c:v>
                </c:pt>
                <c:pt idx="109">
                  <c:v>1.6151748046875001</c:v>
                </c:pt>
                <c:pt idx="110">
                  <c:v>1.6298720703125</c:v>
                </c:pt>
                <c:pt idx="111">
                  <c:v>1.6445693359375</c:v>
                </c:pt>
                <c:pt idx="112">
                  <c:v>1.6592666015624999</c:v>
                </c:pt>
                <c:pt idx="113">
                  <c:v>1.67396362304688</c:v>
                </c:pt>
                <c:pt idx="114">
                  <c:v>1.6886608886718699</c:v>
                </c:pt>
                <c:pt idx="115">
                  <c:v>1.7033582763671899</c:v>
                </c:pt>
                <c:pt idx="116">
                  <c:v>1.7180554199218701</c:v>
                </c:pt>
                <c:pt idx="117">
                  <c:v>1.7327525634765599</c:v>
                </c:pt>
                <c:pt idx="118">
                  <c:v>1.7474498291015601</c:v>
                </c:pt>
                <c:pt idx="119">
                  <c:v>1.76214697265625</c:v>
                </c:pt>
                <c:pt idx="120">
                  <c:v>1.77684436035156</c:v>
                </c:pt>
                <c:pt idx="121">
                  <c:v>1.7915415039062501</c:v>
                </c:pt>
                <c:pt idx="122">
                  <c:v>1.8062387695312501</c:v>
                </c:pt>
                <c:pt idx="123">
                  <c:v>1.82093603515625</c:v>
                </c:pt>
                <c:pt idx="124">
                  <c:v>1.83563330078125</c:v>
                </c:pt>
                <c:pt idx="125">
                  <c:v>1.85033032226562</c:v>
                </c:pt>
                <c:pt idx="126">
                  <c:v>1.86502758789062</c:v>
                </c:pt>
                <c:pt idx="127">
                  <c:v>1.87972497558594</c:v>
                </c:pt>
                <c:pt idx="128">
                  <c:v>1.8944222412109399</c:v>
                </c:pt>
                <c:pt idx="129">
                  <c:v>1.91063977050781</c:v>
                </c:pt>
              </c:numCache>
            </c:numRef>
          </c:xVal>
          <c:yVal>
            <c:numRef>
              <c:f>UB2_01and03!$L$3:$L$132</c:f>
              <c:numCache>
                <c:formatCode>0.00E+00</c:formatCode>
                <c:ptCount val="130"/>
                <c:pt idx="0">
                  <c:v>0.36917887875510091</c:v>
                </c:pt>
                <c:pt idx="1">
                  <c:v>0.21538448180421982</c:v>
                </c:pt>
                <c:pt idx="2">
                  <c:v>0.21213020474028649</c:v>
                </c:pt>
                <c:pt idx="3">
                  <c:v>0.20164421187373696</c:v>
                </c:pt>
                <c:pt idx="4">
                  <c:v>0.20417532726291895</c:v>
                </c:pt>
                <c:pt idx="5">
                  <c:v>0.20887592767635496</c:v>
                </c:pt>
                <c:pt idx="6">
                  <c:v>0.19670253115402525</c:v>
                </c:pt>
                <c:pt idx="7">
                  <c:v>0.2089964579239838</c:v>
                </c:pt>
                <c:pt idx="8">
                  <c:v>0.19055558758006669</c:v>
                </c:pt>
                <c:pt idx="9">
                  <c:v>0.19573830898401623</c:v>
                </c:pt>
                <c:pt idx="10">
                  <c:v>0.20333161552951892</c:v>
                </c:pt>
                <c:pt idx="11">
                  <c:v>0.20357267602477477</c:v>
                </c:pt>
                <c:pt idx="12">
                  <c:v>0.19995680821795678</c:v>
                </c:pt>
                <c:pt idx="13">
                  <c:v>0.19139929931346666</c:v>
                </c:pt>
                <c:pt idx="14">
                  <c:v>0.19332776346450453</c:v>
                </c:pt>
                <c:pt idx="15">
                  <c:v>0.21188914424502886</c:v>
                </c:pt>
                <c:pt idx="16">
                  <c:v>0.19742571263979639</c:v>
                </c:pt>
                <c:pt idx="17">
                  <c:v>0.20309055503426127</c:v>
                </c:pt>
                <c:pt idx="18">
                  <c:v>0.21140702325451532</c:v>
                </c:pt>
                <c:pt idx="19">
                  <c:v>0.20429585751054777</c:v>
                </c:pt>
                <c:pt idx="20">
                  <c:v>0.20031839896084325</c:v>
                </c:pt>
                <c:pt idx="21">
                  <c:v>0.19995680821795678</c:v>
                </c:pt>
                <c:pt idx="22">
                  <c:v>0.20658589259345048</c:v>
                </c:pt>
                <c:pt idx="23">
                  <c:v>0.20357267602477477</c:v>
                </c:pt>
                <c:pt idx="24">
                  <c:v>0.21225073498791533</c:v>
                </c:pt>
                <c:pt idx="25">
                  <c:v>0.20839380668583968</c:v>
                </c:pt>
                <c:pt idx="26">
                  <c:v>0.19670253115402525</c:v>
                </c:pt>
                <c:pt idx="27">
                  <c:v>0.20321108528189011</c:v>
                </c:pt>
                <c:pt idx="28">
                  <c:v>0.19838993480980541</c:v>
                </c:pt>
                <c:pt idx="29">
                  <c:v>0.20477795869004145</c:v>
                </c:pt>
                <c:pt idx="30">
                  <c:v>0.20067998970372974</c:v>
                </c:pt>
                <c:pt idx="31">
                  <c:v>0.20815274619058199</c:v>
                </c:pt>
                <c:pt idx="32">
                  <c:v>0.20911698817161081</c:v>
                </c:pt>
                <c:pt idx="33">
                  <c:v>0.20803221594295315</c:v>
                </c:pt>
                <c:pt idx="34">
                  <c:v>0.20345214577714776</c:v>
                </c:pt>
                <c:pt idx="35">
                  <c:v>0.20031839896084325</c:v>
                </c:pt>
                <c:pt idx="36">
                  <c:v>0.20477795869004145</c:v>
                </c:pt>
                <c:pt idx="37">
                  <c:v>0.20803221594295315</c:v>
                </c:pt>
                <c:pt idx="38">
                  <c:v>0.19730518239216757</c:v>
                </c:pt>
                <c:pt idx="39">
                  <c:v>0.20417532726291895</c:v>
                </c:pt>
                <c:pt idx="40">
                  <c:v>0.20887592767635496</c:v>
                </c:pt>
                <c:pt idx="41">
                  <c:v>0.20019786871321446</c:v>
                </c:pt>
                <c:pt idx="42">
                  <c:v>0.20200580261662346</c:v>
                </c:pt>
                <c:pt idx="43">
                  <c:v>0.19284564247398922</c:v>
                </c:pt>
                <c:pt idx="44">
                  <c:v>0.20092105019898557</c:v>
                </c:pt>
                <c:pt idx="45">
                  <c:v>0.20345214577714776</c:v>
                </c:pt>
                <c:pt idx="46">
                  <c:v>0.19875152555269188</c:v>
                </c:pt>
                <c:pt idx="47">
                  <c:v>0.20381373652003246</c:v>
                </c:pt>
                <c:pt idx="48">
                  <c:v>0.19863099530506306</c:v>
                </c:pt>
                <c:pt idx="49">
                  <c:v>0.19851046505743425</c:v>
                </c:pt>
                <c:pt idx="50">
                  <c:v>0.19947470703846307</c:v>
                </c:pt>
                <c:pt idx="51">
                  <c:v>0.1900734864005712</c:v>
                </c:pt>
                <c:pt idx="52">
                  <c:v>0.20031839896084325</c:v>
                </c:pt>
                <c:pt idx="53">
                  <c:v>0.20067998970372974</c:v>
                </c:pt>
                <c:pt idx="54">
                  <c:v>0.21068386157976396</c:v>
                </c:pt>
                <c:pt idx="55">
                  <c:v>0.20935802885584867</c:v>
                </c:pt>
                <c:pt idx="56">
                  <c:v>0.20031839896084325</c:v>
                </c:pt>
                <c:pt idx="57">
                  <c:v>0.20092105019898557</c:v>
                </c:pt>
                <c:pt idx="58">
                  <c:v>0.20116211069424325</c:v>
                </c:pt>
                <c:pt idx="59">
                  <c:v>0.20164421187373696</c:v>
                </c:pt>
                <c:pt idx="60">
                  <c:v>0.20176474212136578</c:v>
                </c:pt>
                <c:pt idx="61">
                  <c:v>0.2027289841023964</c:v>
                </c:pt>
                <c:pt idx="62">
                  <c:v>0.20043892920847206</c:v>
                </c:pt>
                <c:pt idx="63">
                  <c:v>0.21152755350214417</c:v>
                </c:pt>
                <c:pt idx="64">
                  <c:v>0.20393426676766127</c:v>
                </c:pt>
                <c:pt idx="65">
                  <c:v>0.20212633286425224</c:v>
                </c:pt>
                <c:pt idx="66">
                  <c:v>0.20321108528189011</c:v>
                </c:pt>
                <c:pt idx="67">
                  <c:v>0.20297002478663245</c:v>
                </c:pt>
                <c:pt idx="68">
                  <c:v>0.20248792360713877</c:v>
                </c:pt>
                <c:pt idx="69">
                  <c:v>0.19971576753372075</c:v>
                </c:pt>
                <c:pt idx="70">
                  <c:v>0.20586273091869908</c:v>
                </c:pt>
                <c:pt idx="71">
                  <c:v>0.20501901918529911</c:v>
                </c:pt>
                <c:pt idx="72">
                  <c:v>0.20562167042344145</c:v>
                </c:pt>
                <c:pt idx="73">
                  <c:v>0.20128264094187209</c:v>
                </c:pt>
                <c:pt idx="74">
                  <c:v>0.20489848893767029</c:v>
                </c:pt>
                <c:pt idx="75">
                  <c:v>0.19176089005635316</c:v>
                </c:pt>
                <c:pt idx="76">
                  <c:v>0.20996068009399099</c:v>
                </c:pt>
                <c:pt idx="77">
                  <c:v>0.20791168569532434</c:v>
                </c:pt>
                <c:pt idx="78">
                  <c:v>0.19935417679083425</c:v>
                </c:pt>
                <c:pt idx="79">
                  <c:v>0.20284951435002344</c:v>
                </c:pt>
                <c:pt idx="80">
                  <c:v>0.20586273091869908</c:v>
                </c:pt>
                <c:pt idx="81">
                  <c:v>0.20526007968055676</c:v>
                </c:pt>
                <c:pt idx="82">
                  <c:v>0.20164421187373696</c:v>
                </c:pt>
                <c:pt idx="83">
                  <c:v>0.21176861399739999</c:v>
                </c:pt>
                <c:pt idx="84">
                  <c:v>0.19127876906583782</c:v>
                </c:pt>
                <c:pt idx="85">
                  <c:v>0.19296617272161803</c:v>
                </c:pt>
                <c:pt idx="86">
                  <c:v>0.21056333133213517</c:v>
                </c:pt>
                <c:pt idx="87">
                  <c:v>0.20176474212136578</c:v>
                </c:pt>
                <c:pt idx="88">
                  <c:v>0.20393426676766127</c:v>
                </c:pt>
                <c:pt idx="89">
                  <c:v>0.20104158044661444</c:v>
                </c:pt>
                <c:pt idx="90">
                  <c:v>0.20140315137848111</c:v>
                </c:pt>
                <c:pt idx="91">
                  <c:v>0.19887205580032075</c:v>
                </c:pt>
                <c:pt idx="92">
                  <c:v>0.19766677313505407</c:v>
                </c:pt>
                <c:pt idx="93">
                  <c:v>0.20067998970372974</c:v>
                </c:pt>
                <c:pt idx="94">
                  <c:v>0.19947470703846307</c:v>
                </c:pt>
                <c:pt idx="95">
                  <c:v>0.20176474212136578</c:v>
                </c:pt>
                <c:pt idx="96">
                  <c:v>0.20670642284107929</c:v>
                </c:pt>
                <c:pt idx="97">
                  <c:v>0.19911311629557657</c:v>
                </c:pt>
                <c:pt idx="98">
                  <c:v>0.207188524020573</c:v>
                </c:pt>
                <c:pt idx="99">
                  <c:v>0.19959523728609191</c:v>
                </c:pt>
                <c:pt idx="100">
                  <c:v>0.19802836387794054</c:v>
                </c:pt>
                <c:pt idx="101">
                  <c:v>0.20284951435002344</c:v>
                </c:pt>
                <c:pt idx="102">
                  <c:v>0.20971961959873514</c:v>
                </c:pt>
                <c:pt idx="103">
                  <c:v>0.20550114017581264</c:v>
                </c:pt>
                <c:pt idx="104">
                  <c:v>0.19875152555269188</c:v>
                </c:pt>
                <c:pt idx="105">
                  <c:v>0.2059832413553081</c:v>
                </c:pt>
                <c:pt idx="106">
                  <c:v>0.20152368162610992</c:v>
                </c:pt>
                <c:pt idx="107">
                  <c:v>0.20658589259345048</c:v>
                </c:pt>
                <c:pt idx="108">
                  <c:v>0.20646536234582163</c:v>
                </c:pt>
                <c:pt idx="109">
                  <c:v>0.20164421187373696</c:v>
                </c:pt>
                <c:pt idx="110">
                  <c:v>0.20755011476345947</c:v>
                </c:pt>
                <c:pt idx="111">
                  <c:v>0.19971576753372075</c:v>
                </c:pt>
                <c:pt idx="112">
                  <c:v>0.20116211069424325</c:v>
                </c:pt>
                <c:pt idx="113">
                  <c:v>0.19826940456217659</c:v>
                </c:pt>
                <c:pt idx="114">
                  <c:v>0.19332776346450453</c:v>
                </c:pt>
                <c:pt idx="115">
                  <c:v>0.19742571263979639</c:v>
                </c:pt>
                <c:pt idx="116">
                  <c:v>0.19682306140165406</c:v>
                </c:pt>
                <c:pt idx="117">
                  <c:v>0.20297002478663245</c:v>
                </c:pt>
                <c:pt idx="118">
                  <c:v>0.20019786871321446</c:v>
                </c:pt>
                <c:pt idx="119">
                  <c:v>0.20369320627240364</c:v>
                </c:pt>
                <c:pt idx="120">
                  <c:v>0.20453689819478377</c:v>
                </c:pt>
                <c:pt idx="121">
                  <c:v>0.20393426676766127</c:v>
                </c:pt>
                <c:pt idx="122">
                  <c:v>0.20622430185056578</c:v>
                </c:pt>
                <c:pt idx="123">
                  <c:v>0.20803221594295315</c:v>
                </c:pt>
                <c:pt idx="124">
                  <c:v>0.20284951435002344</c:v>
                </c:pt>
                <c:pt idx="125">
                  <c:v>0.20538060992818558</c:v>
                </c:pt>
                <c:pt idx="126">
                  <c:v>0.20706799377294596</c:v>
                </c:pt>
                <c:pt idx="127">
                  <c:v>0.19983627797032796</c:v>
                </c:pt>
                <c:pt idx="128">
                  <c:v>0.20200580261662346</c:v>
                </c:pt>
                <c:pt idx="129">
                  <c:v>0.20586273091869908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962640"/>
        <c:axId val="707961008"/>
      </c:scatterChart>
      <c:valAx>
        <c:axId val="707962640"/>
        <c:scaling>
          <c:orientation val="minMax"/>
          <c:max val="1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</a:t>
                </a:r>
                <a:r>
                  <a:rPr lang="en-US" baseline="0"/>
                  <a:t> (µm)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961008"/>
        <c:crossesAt val="1.0000000000000002E-3"/>
        <c:crossBetween val="midCat"/>
      </c:valAx>
      <c:valAx>
        <c:axId val="707961008"/>
        <c:scaling>
          <c:logBase val="10"/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Conc. (ppt)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962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308667072844614"/>
          <c:y val="0.40624083938986549"/>
          <c:w val="0.13560068680175785"/>
          <c:h val="0.1745242290890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Nitrogen Concentration</a:t>
            </a:r>
            <a:endParaRPr lang="en-US" b="0" dirty="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FG4_001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FG4_NbN!$A$3:$A$579</c:f>
              <c:numCache>
                <c:formatCode>General</c:formatCode>
                <c:ptCount val="577"/>
                <c:pt idx="0">
                  <c:v>7.7795201539993301E-4</c:v>
                </c:pt>
                <c:pt idx="1">
                  <c:v>2.2227201461791999E-3</c:v>
                </c:pt>
                <c:pt idx="2">
                  <c:v>3.6674880981445298E-3</c:v>
                </c:pt>
                <c:pt idx="3">
                  <c:v>5.1122560501098598E-3</c:v>
                </c:pt>
                <c:pt idx="4">
                  <c:v>6.5570235252380401E-3</c:v>
                </c:pt>
                <c:pt idx="5">
                  <c:v>8.00179195404053E-3</c:v>
                </c:pt>
                <c:pt idx="6">
                  <c:v>9.4465599060058608E-3</c:v>
                </c:pt>
                <c:pt idx="7">
                  <c:v>1.08913278579712E-2</c:v>
                </c:pt>
                <c:pt idx="8">
                  <c:v>1.2336096763610801E-2</c:v>
                </c:pt>
                <c:pt idx="9">
                  <c:v>1.3780864715576199E-2</c:v>
                </c:pt>
                <c:pt idx="10">
                  <c:v>1.52256317138672E-2</c:v>
                </c:pt>
                <c:pt idx="11">
                  <c:v>1.6670400619506798E-2</c:v>
                </c:pt>
                <c:pt idx="12">
                  <c:v>1.8115167617797901E-2</c:v>
                </c:pt>
                <c:pt idx="13">
                  <c:v>1.9559936523437502E-2</c:v>
                </c:pt>
                <c:pt idx="14">
                  <c:v>2.10047035217285E-2</c:v>
                </c:pt>
                <c:pt idx="15">
                  <c:v>2.2449470520019499E-2</c:v>
                </c:pt>
                <c:pt idx="16">
                  <c:v>2.3894241333007799E-2</c:v>
                </c:pt>
                <c:pt idx="17">
                  <c:v>2.5339008331298801E-2</c:v>
                </c:pt>
                <c:pt idx="18">
                  <c:v>2.6783777236938498E-2</c:v>
                </c:pt>
                <c:pt idx="19">
                  <c:v>2.82285442352295E-2</c:v>
                </c:pt>
                <c:pt idx="20">
                  <c:v>2.9673313140869101E-2</c:v>
                </c:pt>
                <c:pt idx="21">
                  <c:v>3.11180801391602E-2</c:v>
                </c:pt>
                <c:pt idx="22">
                  <c:v>3.2562850952148399E-2</c:v>
                </c:pt>
                <c:pt idx="23">
                  <c:v>3.4007614135742201E-2</c:v>
                </c:pt>
                <c:pt idx="24">
                  <c:v>3.54523849487305E-2</c:v>
                </c:pt>
                <c:pt idx="25">
                  <c:v>3.6897151947021499E-2</c:v>
                </c:pt>
                <c:pt idx="26">
                  <c:v>3.8341922760009799E-2</c:v>
                </c:pt>
                <c:pt idx="27">
                  <c:v>3.9786685943603503E-2</c:v>
                </c:pt>
                <c:pt idx="28">
                  <c:v>4.1231456756591803E-2</c:v>
                </c:pt>
                <c:pt idx="29">
                  <c:v>4.2676223754882801E-2</c:v>
                </c:pt>
                <c:pt idx="30">
                  <c:v>4.41209907531738E-2</c:v>
                </c:pt>
                <c:pt idx="31">
                  <c:v>4.5565757751464799E-2</c:v>
                </c:pt>
                <c:pt idx="32">
                  <c:v>4.7010528564453098E-2</c:v>
                </c:pt>
                <c:pt idx="33">
                  <c:v>4.8455299377441398E-2</c:v>
                </c:pt>
                <c:pt idx="34">
                  <c:v>4.9900062561035199E-2</c:v>
                </c:pt>
                <c:pt idx="35">
                  <c:v>5.1344829559326198E-2</c:v>
                </c:pt>
                <c:pt idx="36">
                  <c:v>5.2789600372314498E-2</c:v>
                </c:pt>
                <c:pt idx="37">
                  <c:v>5.42343711853027E-2</c:v>
                </c:pt>
                <c:pt idx="38">
                  <c:v>5.5679138183593803E-2</c:v>
                </c:pt>
                <c:pt idx="39">
                  <c:v>5.71239013671875E-2</c:v>
                </c:pt>
                <c:pt idx="40">
                  <c:v>5.85686721801758E-2</c:v>
                </c:pt>
                <c:pt idx="41">
                  <c:v>6.0013439178466799E-2</c:v>
                </c:pt>
                <c:pt idx="42">
                  <c:v>6.1458209991455098E-2</c:v>
                </c:pt>
                <c:pt idx="43">
                  <c:v>6.2902973175048796E-2</c:v>
                </c:pt>
                <c:pt idx="44">
                  <c:v>6.4347747802734404E-2</c:v>
                </c:pt>
                <c:pt idx="45">
                  <c:v>6.5792510986328101E-2</c:v>
                </c:pt>
                <c:pt idx="46">
                  <c:v>6.7237281799316401E-2</c:v>
                </c:pt>
                <c:pt idx="47">
                  <c:v>6.8682044982910195E-2</c:v>
                </c:pt>
                <c:pt idx="48">
                  <c:v>7.0126815795898398E-2</c:v>
                </c:pt>
                <c:pt idx="49">
                  <c:v>7.1571586608886698E-2</c:v>
                </c:pt>
                <c:pt idx="50">
                  <c:v>7.3016357421874997E-2</c:v>
                </c:pt>
                <c:pt idx="51">
                  <c:v>7.4461120605468695E-2</c:v>
                </c:pt>
                <c:pt idx="52">
                  <c:v>7.5905891418456994E-2</c:v>
                </c:pt>
                <c:pt idx="53">
                  <c:v>7.7350662231445294E-2</c:v>
                </c:pt>
                <c:pt idx="54">
                  <c:v>7.8795425415039103E-2</c:v>
                </c:pt>
                <c:pt idx="55">
                  <c:v>8.02401885986328E-2</c:v>
                </c:pt>
                <c:pt idx="56">
                  <c:v>8.1684951782226595E-2</c:v>
                </c:pt>
                <c:pt idx="57">
                  <c:v>8.3129722595214797E-2</c:v>
                </c:pt>
                <c:pt idx="58">
                  <c:v>8.4574493408203097E-2</c:v>
                </c:pt>
                <c:pt idx="59">
                  <c:v>8.6019256591796905E-2</c:v>
                </c:pt>
                <c:pt idx="60">
                  <c:v>8.7464027404785205E-2</c:v>
                </c:pt>
                <c:pt idx="61">
                  <c:v>8.8908798217773394E-2</c:v>
                </c:pt>
                <c:pt idx="62">
                  <c:v>9.0353561401367202E-2</c:v>
                </c:pt>
                <c:pt idx="63">
                  <c:v>9.1798332214355502E-2</c:v>
                </c:pt>
                <c:pt idx="64">
                  <c:v>9.3243103027343704E-2</c:v>
                </c:pt>
                <c:pt idx="65">
                  <c:v>9.4687873840332004E-2</c:v>
                </c:pt>
                <c:pt idx="66">
                  <c:v>9.6132637023925799E-2</c:v>
                </c:pt>
                <c:pt idx="67">
                  <c:v>9.7577407836914098E-2</c:v>
                </c:pt>
                <c:pt idx="68">
                  <c:v>9.9022178649902301E-2</c:v>
                </c:pt>
                <c:pt idx="69">
                  <c:v>0.100466949462891</c:v>
                </c:pt>
                <c:pt idx="70">
                  <c:v>0.101911720275879</c:v>
                </c:pt>
                <c:pt idx="71">
                  <c:v>0.103356483459473</c:v>
                </c:pt>
                <c:pt idx="72">
                  <c:v>0.104801246643066</c:v>
                </c:pt>
                <c:pt idx="73">
                  <c:v>0.106246017456055</c:v>
                </c:pt>
                <c:pt idx="74">
                  <c:v>0.107690780639648</c:v>
                </c:pt>
                <c:pt idx="75">
                  <c:v>0.10913555145263699</c:v>
                </c:pt>
                <c:pt idx="76">
                  <c:v>0.110580322265625</c:v>
                </c:pt>
                <c:pt idx="77">
                  <c:v>0.11202508544921901</c:v>
                </c:pt>
                <c:pt idx="78">
                  <c:v>0.113469856262207</c:v>
                </c:pt>
                <c:pt idx="79">
                  <c:v>0.11491462707519499</c:v>
                </c:pt>
                <c:pt idx="80">
                  <c:v>0.116359390258789</c:v>
                </c:pt>
                <c:pt idx="81">
                  <c:v>0.11780416107177701</c:v>
                </c:pt>
                <c:pt idx="82">
                  <c:v>0.119248916625977</c:v>
                </c:pt>
                <c:pt idx="83">
                  <c:v>0.120693687438965</c:v>
                </c:pt>
                <c:pt idx="84">
                  <c:v>0.12213845825195301</c:v>
                </c:pt>
                <c:pt idx="85">
                  <c:v>0.123583229064941</c:v>
                </c:pt>
                <c:pt idx="86">
                  <c:v>0.12502799987793001</c:v>
                </c:pt>
                <c:pt idx="87">
                  <c:v>0.126472770690918</c:v>
                </c:pt>
                <c:pt idx="88">
                  <c:v>0.127917541503906</c:v>
                </c:pt>
                <c:pt idx="89">
                  <c:v>0.12936231994628899</c:v>
                </c:pt>
                <c:pt idx="90">
                  <c:v>0.130807067871094</c:v>
                </c:pt>
                <c:pt idx="91">
                  <c:v>0.13225183105468699</c:v>
                </c:pt>
                <c:pt idx="92">
                  <c:v>0.13369660949706999</c:v>
                </c:pt>
                <c:pt idx="93">
                  <c:v>0.13514137268066401</c:v>
                </c:pt>
                <c:pt idx="94">
                  <c:v>0.13658615112304701</c:v>
                </c:pt>
                <c:pt idx="95">
                  <c:v>0.13803091430664099</c:v>
                </c:pt>
                <c:pt idx="96">
                  <c:v>0.13947569274902299</c:v>
                </c:pt>
                <c:pt idx="97">
                  <c:v>0.14092045593261701</c:v>
                </c:pt>
                <c:pt idx="98">
                  <c:v>0.14236523437500001</c:v>
                </c:pt>
                <c:pt idx="99">
                  <c:v>0.14380998229980499</c:v>
                </c:pt>
                <c:pt idx="100">
                  <c:v>0.14525474548339801</c:v>
                </c:pt>
                <c:pt idx="101">
                  <c:v>0.14669952392578101</c:v>
                </c:pt>
                <c:pt idx="102">
                  <c:v>0.14814428710937499</c:v>
                </c:pt>
                <c:pt idx="103">
                  <c:v>0.14958906555175799</c:v>
                </c:pt>
                <c:pt idx="104">
                  <c:v>0.15103382873535201</c:v>
                </c:pt>
                <c:pt idx="105">
                  <c:v>0.15247860717773401</c:v>
                </c:pt>
                <c:pt idx="106">
                  <c:v>0.153923370361328</c:v>
                </c:pt>
                <c:pt idx="107">
                  <c:v>0.15536813354492199</c:v>
                </c:pt>
                <c:pt idx="108">
                  <c:v>0.156812896728516</c:v>
                </c:pt>
                <c:pt idx="109">
                  <c:v>0.15825765991210899</c:v>
                </c:pt>
                <c:pt idx="110">
                  <c:v>0.15970242309570301</c:v>
                </c:pt>
                <c:pt idx="111">
                  <c:v>0.161147186279297</c:v>
                </c:pt>
                <c:pt idx="112">
                  <c:v>0.16259196472168</c:v>
                </c:pt>
                <c:pt idx="113">
                  <c:v>0.16403672790527299</c:v>
                </c:pt>
                <c:pt idx="114">
                  <c:v>0.16548150634765599</c:v>
                </c:pt>
                <c:pt idx="115">
                  <c:v>0.16692626953125</c:v>
                </c:pt>
                <c:pt idx="116">
                  <c:v>0.16837103271484399</c:v>
                </c:pt>
                <c:pt idx="117">
                  <c:v>0.16981581115722699</c:v>
                </c:pt>
                <c:pt idx="118">
                  <c:v>0.17126057434082001</c:v>
                </c:pt>
                <c:pt idx="119">
                  <c:v>0.172705337524414</c:v>
                </c:pt>
                <c:pt idx="120">
                  <c:v>0.17415010070800799</c:v>
                </c:pt>
                <c:pt idx="121">
                  <c:v>0.17559487915039099</c:v>
                </c:pt>
                <c:pt idx="122">
                  <c:v>0.177039642333984</c:v>
                </c:pt>
                <c:pt idx="123">
                  <c:v>0.17848440551757799</c:v>
                </c:pt>
                <c:pt idx="124">
                  <c:v>0.17992918395996099</c:v>
                </c:pt>
                <c:pt idx="125">
                  <c:v>0.18137394714355501</c:v>
                </c:pt>
                <c:pt idx="126">
                  <c:v>0.18281872558593801</c:v>
                </c:pt>
                <c:pt idx="127">
                  <c:v>0.184263488769531</c:v>
                </c:pt>
                <c:pt idx="128">
                  <c:v>0.185708236694336</c:v>
                </c:pt>
                <c:pt idx="129">
                  <c:v>0.18715303039550801</c:v>
                </c:pt>
                <c:pt idx="130">
                  <c:v>0.18859777832031199</c:v>
                </c:pt>
                <c:pt idx="131">
                  <c:v>0.190042572021484</c:v>
                </c:pt>
                <c:pt idx="132">
                  <c:v>0.19148731994628901</c:v>
                </c:pt>
                <c:pt idx="133">
                  <c:v>0.19293209838867201</c:v>
                </c:pt>
                <c:pt idx="134">
                  <c:v>0.194376861572266</c:v>
                </c:pt>
                <c:pt idx="135">
                  <c:v>0.195821640014648</c:v>
                </c:pt>
                <c:pt idx="136">
                  <c:v>0.19726640319824201</c:v>
                </c:pt>
                <c:pt idx="137">
                  <c:v>0.198711166381836</c:v>
                </c:pt>
                <c:pt idx="138">
                  <c:v>0.200155944824219</c:v>
                </c:pt>
                <c:pt idx="139">
                  <c:v>0.20160070800781299</c:v>
                </c:pt>
                <c:pt idx="140">
                  <c:v>0.20304548645019499</c:v>
                </c:pt>
                <c:pt idx="141">
                  <c:v>0.20449024963378901</c:v>
                </c:pt>
                <c:pt idx="142">
                  <c:v>0.205935012817383</c:v>
                </c:pt>
                <c:pt idx="143">
                  <c:v>0.20737977600097701</c:v>
                </c:pt>
                <c:pt idx="144">
                  <c:v>0.20882455444335901</c:v>
                </c:pt>
                <c:pt idx="145">
                  <c:v>0.210269317626953</c:v>
                </c:pt>
                <c:pt idx="146">
                  <c:v>0.21171408081054699</c:v>
                </c:pt>
                <c:pt idx="147">
                  <c:v>0.21315885925292999</c:v>
                </c:pt>
                <c:pt idx="148">
                  <c:v>0.21460362243652301</c:v>
                </c:pt>
                <c:pt idx="149">
                  <c:v>0.21604840087890601</c:v>
                </c:pt>
                <c:pt idx="150">
                  <c:v>0.21749316406249999</c:v>
                </c:pt>
                <c:pt idx="151">
                  <c:v>0.21893794250488299</c:v>
                </c:pt>
                <c:pt idx="152">
                  <c:v>0.220382690429687</c:v>
                </c:pt>
                <c:pt idx="153">
                  <c:v>0.22182745361328099</c:v>
                </c:pt>
                <c:pt idx="154">
                  <c:v>0.22327221679687501</c:v>
                </c:pt>
                <c:pt idx="155">
                  <c:v>0.22471697998046899</c:v>
                </c:pt>
                <c:pt idx="156">
                  <c:v>0.22616175842285199</c:v>
                </c:pt>
                <c:pt idx="157">
                  <c:v>0.22760652160644501</c:v>
                </c:pt>
                <c:pt idx="158">
                  <c:v>0.22905130004882801</c:v>
                </c:pt>
                <c:pt idx="159">
                  <c:v>0.230496063232422</c:v>
                </c:pt>
                <c:pt idx="160">
                  <c:v>0.231940841674805</c:v>
                </c:pt>
                <c:pt idx="161">
                  <c:v>0.23338558959960901</c:v>
                </c:pt>
                <c:pt idx="162">
                  <c:v>0.23483033752441401</c:v>
                </c:pt>
                <c:pt idx="163">
                  <c:v>0.23627513122558599</c:v>
                </c:pt>
                <c:pt idx="164">
                  <c:v>0.237719879150391</c:v>
                </c:pt>
                <c:pt idx="165">
                  <c:v>0.23916467285156201</c:v>
                </c:pt>
                <c:pt idx="166">
                  <c:v>0.240609436035156</c:v>
                </c:pt>
                <c:pt idx="167">
                  <c:v>0.242054214477539</c:v>
                </c:pt>
                <c:pt idx="168">
                  <c:v>0.24349897766113299</c:v>
                </c:pt>
                <c:pt idx="169">
                  <c:v>0.24494375610351601</c:v>
                </c:pt>
                <c:pt idx="170">
                  <c:v>0.246388519287109</c:v>
                </c:pt>
                <c:pt idx="171">
                  <c:v>0.24783326721191401</c:v>
                </c:pt>
                <c:pt idx="172">
                  <c:v>0.24927804565429701</c:v>
                </c:pt>
                <c:pt idx="173">
                  <c:v>0.250722808837891</c:v>
                </c:pt>
                <c:pt idx="174">
                  <c:v>0.252167587280273</c:v>
                </c:pt>
                <c:pt idx="175">
                  <c:v>0.25361235046386699</c:v>
                </c:pt>
                <c:pt idx="176">
                  <c:v>0.25505712890624999</c:v>
                </c:pt>
                <c:pt idx="177">
                  <c:v>0.25650189208984397</c:v>
                </c:pt>
                <c:pt idx="178">
                  <c:v>0.25794665527343802</c:v>
                </c:pt>
                <c:pt idx="179">
                  <c:v>0.25939144897460897</c:v>
                </c:pt>
                <c:pt idx="180">
                  <c:v>0.260836181640625</c:v>
                </c:pt>
                <c:pt idx="181">
                  <c:v>0.26228094482421899</c:v>
                </c:pt>
                <c:pt idx="182">
                  <c:v>0.263725738525391</c:v>
                </c:pt>
                <c:pt idx="183">
                  <c:v>0.26517050170898399</c:v>
                </c:pt>
                <c:pt idx="184">
                  <c:v>0.26661526489257797</c:v>
                </c:pt>
                <c:pt idx="185">
                  <c:v>0.26806002807617202</c:v>
                </c:pt>
                <c:pt idx="186">
                  <c:v>0.26950482177734397</c:v>
                </c:pt>
                <c:pt idx="187">
                  <c:v>0.270949554443359</c:v>
                </c:pt>
                <c:pt idx="188">
                  <c:v>0.27239434814453101</c:v>
                </c:pt>
                <c:pt idx="189">
                  <c:v>0.273839111328125</c:v>
                </c:pt>
                <c:pt idx="190">
                  <c:v>0.27528387451171898</c:v>
                </c:pt>
                <c:pt idx="191">
                  <c:v>0.27672863769531297</c:v>
                </c:pt>
                <c:pt idx="192">
                  <c:v>0.27817343139648398</c:v>
                </c:pt>
                <c:pt idx="193">
                  <c:v>0.27961816406250001</c:v>
                </c:pt>
                <c:pt idx="194">
                  <c:v>0.28106295776367202</c:v>
                </c:pt>
                <c:pt idx="195">
                  <c:v>0.28250772094726601</c:v>
                </c:pt>
                <c:pt idx="196">
                  <c:v>0.283952484130859</c:v>
                </c:pt>
                <c:pt idx="197">
                  <c:v>0.28539724731445298</c:v>
                </c:pt>
                <c:pt idx="198">
                  <c:v>0.28684201049804697</c:v>
                </c:pt>
                <c:pt idx="199">
                  <c:v>0.28828680419921898</c:v>
                </c:pt>
                <c:pt idx="200">
                  <c:v>0.28973153686523401</c:v>
                </c:pt>
                <c:pt idx="201">
                  <c:v>0.29117633056640602</c:v>
                </c:pt>
                <c:pt idx="202">
                  <c:v>0.29262109375000001</c:v>
                </c:pt>
                <c:pt idx="203">
                  <c:v>0.29406585693359399</c:v>
                </c:pt>
                <c:pt idx="204">
                  <c:v>0.29551062011718698</c:v>
                </c:pt>
                <c:pt idx="205">
                  <c:v>0.29695541381835899</c:v>
                </c:pt>
                <c:pt idx="206">
                  <c:v>0.29840017700195298</c:v>
                </c:pt>
                <c:pt idx="207">
                  <c:v>0.29984494018554703</c:v>
                </c:pt>
                <c:pt idx="208">
                  <c:v>0.30128970336914102</c:v>
                </c:pt>
                <c:pt idx="209">
                  <c:v>0.30273446655273401</c:v>
                </c:pt>
                <c:pt idx="210">
                  <c:v>0.30417926025390601</c:v>
                </c:pt>
                <c:pt idx="211">
                  <c:v>0.3056240234375</c:v>
                </c:pt>
                <c:pt idx="212">
                  <c:v>0.30706875610351603</c:v>
                </c:pt>
                <c:pt idx="213">
                  <c:v>0.30851354980468698</c:v>
                </c:pt>
                <c:pt idx="214">
                  <c:v>0.30995831298828103</c:v>
                </c:pt>
                <c:pt idx="215">
                  <c:v>0.31140310668945298</c:v>
                </c:pt>
                <c:pt idx="216">
                  <c:v>0.312847839355469</c:v>
                </c:pt>
                <c:pt idx="217">
                  <c:v>0.31429263305664101</c:v>
                </c:pt>
                <c:pt idx="218">
                  <c:v>0.315737396240234</c:v>
                </c:pt>
                <c:pt idx="219">
                  <c:v>0.31718215942382799</c:v>
                </c:pt>
                <c:pt idx="220">
                  <c:v>0.31862692260742198</c:v>
                </c:pt>
                <c:pt idx="221">
                  <c:v>0.320071655273438</c:v>
                </c:pt>
                <c:pt idx="222">
                  <c:v>0.32151644897460901</c:v>
                </c:pt>
                <c:pt idx="223">
                  <c:v>0.32296118164062498</c:v>
                </c:pt>
                <c:pt idx="224">
                  <c:v>0.32440597534179699</c:v>
                </c:pt>
                <c:pt idx="225">
                  <c:v>0.32585073852539098</c:v>
                </c:pt>
                <c:pt idx="226">
                  <c:v>0.32729553222656199</c:v>
                </c:pt>
                <c:pt idx="227">
                  <c:v>0.32874026489257802</c:v>
                </c:pt>
                <c:pt idx="228">
                  <c:v>0.330185028076172</c:v>
                </c:pt>
                <c:pt idx="229">
                  <c:v>0.33162982177734401</c:v>
                </c:pt>
                <c:pt idx="230">
                  <c:v>0.333074584960937</c:v>
                </c:pt>
                <c:pt idx="231">
                  <c:v>0.33451934814453099</c:v>
                </c:pt>
                <c:pt idx="232">
                  <c:v>0.33596411132812498</c:v>
                </c:pt>
                <c:pt idx="233">
                  <c:v>0.33740890502929699</c:v>
                </c:pt>
                <c:pt idx="234">
                  <c:v>0.33885366821289098</c:v>
                </c:pt>
                <c:pt idx="235">
                  <c:v>0.34029843139648402</c:v>
                </c:pt>
                <c:pt idx="236">
                  <c:v>0.34174319458007801</c:v>
                </c:pt>
                <c:pt idx="237">
                  <c:v>0.343187957763672</c:v>
                </c:pt>
                <c:pt idx="238">
                  <c:v>0.34463272094726599</c:v>
                </c:pt>
                <c:pt idx="239">
                  <c:v>0.34607748413085898</c:v>
                </c:pt>
                <c:pt idx="240">
                  <c:v>0.34752224731445303</c:v>
                </c:pt>
                <c:pt idx="241">
                  <c:v>0.34896704101562498</c:v>
                </c:pt>
                <c:pt idx="242">
                  <c:v>0.35041180419921902</c:v>
                </c:pt>
                <c:pt idx="243">
                  <c:v>0.35185656738281301</c:v>
                </c:pt>
                <c:pt idx="244">
                  <c:v>0.35330136108398402</c:v>
                </c:pt>
                <c:pt idx="245">
                  <c:v>0.35474612426757801</c:v>
                </c:pt>
                <c:pt idx="246">
                  <c:v>0.35619085693359398</c:v>
                </c:pt>
                <c:pt idx="247">
                  <c:v>0.35763565063476599</c:v>
                </c:pt>
                <c:pt idx="248">
                  <c:v>0.35908041381835898</c:v>
                </c:pt>
                <c:pt idx="249">
                  <c:v>0.360525146484375</c:v>
                </c:pt>
                <c:pt idx="250">
                  <c:v>0.36196994018554701</c:v>
                </c:pt>
                <c:pt idx="251">
                  <c:v>0.36341473388671902</c:v>
                </c:pt>
                <c:pt idx="252">
                  <c:v>0.36485949707031301</c:v>
                </c:pt>
                <c:pt idx="253">
                  <c:v>0.36630422973632798</c:v>
                </c:pt>
                <c:pt idx="254">
                  <c:v>0.36774902343749999</c:v>
                </c:pt>
                <c:pt idx="255">
                  <c:v>0.369193817138672</c:v>
                </c:pt>
                <c:pt idx="256">
                  <c:v>0.37063854980468802</c:v>
                </c:pt>
                <c:pt idx="257">
                  <c:v>0.37208331298828101</c:v>
                </c:pt>
                <c:pt idx="258">
                  <c:v>0.373528076171875</c:v>
                </c:pt>
                <c:pt idx="259">
                  <c:v>0.37497290039062497</c:v>
                </c:pt>
                <c:pt idx="260">
                  <c:v>0.376417633056641</c:v>
                </c:pt>
                <c:pt idx="261">
                  <c:v>0.37786239624023399</c:v>
                </c:pt>
                <c:pt idx="262">
                  <c:v>0.37930715942382798</c:v>
                </c:pt>
                <c:pt idx="263">
                  <c:v>0.38075192260742202</c:v>
                </c:pt>
                <c:pt idx="264">
                  <c:v>0.38219671630859398</c:v>
                </c:pt>
                <c:pt idx="265">
                  <c:v>0.38364147949218802</c:v>
                </c:pt>
                <c:pt idx="266">
                  <c:v>0.38508624267578101</c:v>
                </c:pt>
                <c:pt idx="267">
                  <c:v>0.38653097534179698</c:v>
                </c:pt>
                <c:pt idx="268">
                  <c:v>0.38797576904296899</c:v>
                </c:pt>
                <c:pt idx="269">
                  <c:v>0.389420562744141</c:v>
                </c:pt>
                <c:pt idx="270">
                  <c:v>0.39086529541015602</c:v>
                </c:pt>
                <c:pt idx="271">
                  <c:v>0.39231005859375001</c:v>
                </c:pt>
                <c:pt idx="272">
                  <c:v>0.39375485229492202</c:v>
                </c:pt>
                <c:pt idx="273">
                  <c:v>0.39519964599609397</c:v>
                </c:pt>
                <c:pt idx="274">
                  <c:v>0.396644378662109</c:v>
                </c:pt>
                <c:pt idx="275">
                  <c:v>0.39808914184570299</c:v>
                </c:pt>
                <c:pt idx="276">
                  <c:v>0.399533935546875</c:v>
                </c:pt>
                <c:pt idx="277">
                  <c:v>0.40097869873046899</c:v>
                </c:pt>
                <c:pt idx="278">
                  <c:v>0.40242346191406297</c:v>
                </c:pt>
                <c:pt idx="279">
                  <c:v>0.40386822509765602</c:v>
                </c:pt>
                <c:pt idx="280">
                  <c:v>0.40531301879882797</c:v>
                </c:pt>
                <c:pt idx="281">
                  <c:v>0.40675772094726598</c:v>
                </c:pt>
                <c:pt idx="282">
                  <c:v>0.40820254516601601</c:v>
                </c:pt>
                <c:pt idx="283">
                  <c:v>0.409647308349609</c:v>
                </c:pt>
                <c:pt idx="284">
                  <c:v>0.41109210205078101</c:v>
                </c:pt>
                <c:pt idx="285">
                  <c:v>0.41253683471679697</c:v>
                </c:pt>
                <c:pt idx="286">
                  <c:v>0.41398159790039102</c:v>
                </c:pt>
                <c:pt idx="287">
                  <c:v>0.41542639160156197</c:v>
                </c:pt>
                <c:pt idx="288">
                  <c:v>0.416871124267578</c:v>
                </c:pt>
                <c:pt idx="289">
                  <c:v>0.41831591796875001</c:v>
                </c:pt>
                <c:pt idx="290">
                  <c:v>0.419760681152344</c:v>
                </c:pt>
                <c:pt idx="291">
                  <c:v>0.421205474853516</c:v>
                </c:pt>
                <c:pt idx="292">
                  <c:v>0.42265020751953097</c:v>
                </c:pt>
                <c:pt idx="293">
                  <c:v>0.42409500122070298</c:v>
                </c:pt>
                <c:pt idx="294">
                  <c:v>0.42553976440429703</c:v>
                </c:pt>
                <c:pt idx="295">
                  <c:v>0.426984497070313</c:v>
                </c:pt>
                <c:pt idx="296">
                  <c:v>0.42842926025390599</c:v>
                </c:pt>
                <c:pt idx="297">
                  <c:v>0.42987408447265602</c:v>
                </c:pt>
                <c:pt idx="298">
                  <c:v>0.43131884765625</c:v>
                </c:pt>
                <c:pt idx="299">
                  <c:v>0.43276358032226597</c:v>
                </c:pt>
                <c:pt idx="300">
                  <c:v>0.43420834350585902</c:v>
                </c:pt>
                <c:pt idx="301">
                  <c:v>0.43565316772460899</c:v>
                </c:pt>
                <c:pt idx="302">
                  <c:v>0.43709793090820298</c:v>
                </c:pt>
                <c:pt idx="303">
                  <c:v>0.438542663574219</c:v>
                </c:pt>
                <c:pt idx="304">
                  <c:v>0.43998742675781199</c:v>
                </c:pt>
                <c:pt idx="305">
                  <c:v>0.44143218994140598</c:v>
                </c:pt>
                <c:pt idx="306">
                  <c:v>0.44287695312499997</c:v>
                </c:pt>
                <c:pt idx="307">
                  <c:v>0.44432174682617198</c:v>
                </c:pt>
                <c:pt idx="308">
                  <c:v>0.44576651000976603</c:v>
                </c:pt>
                <c:pt idx="309">
                  <c:v>0.44721127319335902</c:v>
                </c:pt>
                <c:pt idx="310">
                  <c:v>0.44865600585937498</c:v>
                </c:pt>
                <c:pt idx="311">
                  <c:v>0.45010079956054699</c:v>
                </c:pt>
                <c:pt idx="312">
                  <c:v>0.45154556274414098</c:v>
                </c:pt>
                <c:pt idx="313">
                  <c:v>0.45299029541015601</c:v>
                </c:pt>
                <c:pt idx="314">
                  <c:v>0.45443505859375</c:v>
                </c:pt>
                <c:pt idx="315">
                  <c:v>0.45587985229492201</c:v>
                </c:pt>
                <c:pt idx="316">
                  <c:v>0.45732464599609401</c:v>
                </c:pt>
                <c:pt idx="317">
                  <c:v>0.45876937866210898</c:v>
                </c:pt>
                <c:pt idx="318">
                  <c:v>0.46021417236328099</c:v>
                </c:pt>
                <c:pt idx="319">
                  <c:v>0.46165893554687498</c:v>
                </c:pt>
                <c:pt idx="320">
                  <c:v>0.46310369873046903</c:v>
                </c:pt>
                <c:pt idx="321">
                  <c:v>0.46454846191406302</c:v>
                </c:pt>
                <c:pt idx="322">
                  <c:v>0.46599325561523403</c:v>
                </c:pt>
                <c:pt idx="323">
                  <c:v>0.46743801879882801</c:v>
                </c:pt>
                <c:pt idx="324">
                  <c:v>0.46888275146484398</c:v>
                </c:pt>
                <c:pt idx="325">
                  <c:v>0.47032754516601599</c:v>
                </c:pt>
                <c:pt idx="326">
                  <c:v>0.471772338867188</c:v>
                </c:pt>
                <c:pt idx="327">
                  <c:v>0.47321710205078099</c:v>
                </c:pt>
                <c:pt idx="328">
                  <c:v>0.47466183471679702</c:v>
                </c:pt>
                <c:pt idx="329">
                  <c:v>0.47610662841796902</c:v>
                </c:pt>
                <c:pt idx="330">
                  <c:v>0.47755142211914098</c:v>
                </c:pt>
                <c:pt idx="331">
                  <c:v>0.478996154785156</c:v>
                </c:pt>
                <c:pt idx="332">
                  <c:v>0.48044091796874999</c:v>
                </c:pt>
                <c:pt idx="333">
                  <c:v>0.48188568115234398</c:v>
                </c:pt>
                <c:pt idx="334">
                  <c:v>0.48333047485351599</c:v>
                </c:pt>
                <c:pt idx="335">
                  <c:v>0.48477523803710898</c:v>
                </c:pt>
                <c:pt idx="336">
                  <c:v>0.48622000122070302</c:v>
                </c:pt>
                <c:pt idx="337">
                  <c:v>0.48766476440429701</c:v>
                </c:pt>
                <c:pt idx="338">
                  <c:v>0.48910949707031298</c:v>
                </c:pt>
                <c:pt idx="339">
                  <c:v>0.49055429077148399</c:v>
                </c:pt>
                <c:pt idx="340">
                  <c:v>0.491999084472656</c:v>
                </c:pt>
                <c:pt idx="341">
                  <c:v>0.49344384765624999</c:v>
                </c:pt>
                <c:pt idx="342">
                  <c:v>0.49488858032226601</c:v>
                </c:pt>
                <c:pt idx="343">
                  <c:v>0.496333343505859</c:v>
                </c:pt>
                <c:pt idx="344">
                  <c:v>0.49777813720703101</c:v>
                </c:pt>
                <c:pt idx="345">
                  <c:v>0.499222900390625</c:v>
                </c:pt>
                <c:pt idx="346">
                  <c:v>0.50066766357421899</c:v>
                </c:pt>
                <c:pt idx="347">
                  <c:v>0.50211242675781298</c:v>
                </c:pt>
                <c:pt idx="348">
                  <c:v>0.50355722045898399</c:v>
                </c:pt>
                <c:pt idx="349">
                  <c:v>0.50500198364257798</c:v>
                </c:pt>
                <c:pt idx="350">
                  <c:v>0.50644674682617197</c:v>
                </c:pt>
                <c:pt idx="351">
                  <c:v>0.50789154052734398</c:v>
                </c:pt>
                <c:pt idx="352">
                  <c:v>0.50933630371093797</c:v>
                </c:pt>
                <c:pt idx="353">
                  <c:v>0.51078103637695305</c:v>
                </c:pt>
                <c:pt idx="354">
                  <c:v>0.51222583007812506</c:v>
                </c:pt>
                <c:pt idx="355">
                  <c:v>0.51367059326171904</c:v>
                </c:pt>
                <c:pt idx="356">
                  <c:v>0.51511535644531203</c:v>
                </c:pt>
                <c:pt idx="357">
                  <c:v>0.51656005859374998</c:v>
                </c:pt>
                <c:pt idx="358">
                  <c:v>0.51800488281250001</c:v>
                </c:pt>
                <c:pt idx="359">
                  <c:v>0.519449645996094</c:v>
                </c:pt>
                <c:pt idx="360">
                  <c:v>0.52089440917968799</c:v>
                </c:pt>
                <c:pt idx="361">
                  <c:v>0.52233917236328098</c:v>
                </c:pt>
                <c:pt idx="362">
                  <c:v>0.52378393554687497</c:v>
                </c:pt>
                <c:pt idx="363">
                  <c:v>0.52522869873046896</c:v>
                </c:pt>
                <c:pt idx="364">
                  <c:v>0.52667352294921899</c:v>
                </c:pt>
                <c:pt idx="365">
                  <c:v>0.52811828613281298</c:v>
                </c:pt>
                <c:pt idx="366">
                  <c:v>0.52956304931640596</c:v>
                </c:pt>
                <c:pt idx="367">
                  <c:v>0.53100781249999995</c:v>
                </c:pt>
                <c:pt idx="368">
                  <c:v>0.53245257568359405</c:v>
                </c:pt>
                <c:pt idx="369">
                  <c:v>0.53389733886718704</c:v>
                </c:pt>
                <c:pt idx="370">
                  <c:v>0.53534204101562499</c:v>
                </c:pt>
                <c:pt idx="371">
                  <c:v>0.53678686523437502</c:v>
                </c:pt>
                <c:pt idx="372">
                  <c:v>0.53823162841796901</c:v>
                </c:pt>
                <c:pt idx="373">
                  <c:v>0.53967645263671904</c:v>
                </c:pt>
                <c:pt idx="374">
                  <c:v>0.54112115478515599</c:v>
                </c:pt>
                <c:pt idx="375">
                  <c:v>0.54256597900390602</c:v>
                </c:pt>
                <c:pt idx="376">
                  <c:v>0.54401068115234397</c:v>
                </c:pt>
                <c:pt idx="377">
                  <c:v>0.545455505371094</c:v>
                </c:pt>
                <c:pt idx="378">
                  <c:v>0.54690026855468798</c:v>
                </c:pt>
                <c:pt idx="379">
                  <c:v>0.54834503173828097</c:v>
                </c:pt>
                <c:pt idx="380">
                  <c:v>0.54978979492187496</c:v>
                </c:pt>
                <c:pt idx="381">
                  <c:v>0.55123449707031202</c:v>
                </c:pt>
                <c:pt idx="382">
                  <c:v>0.55267932128906305</c:v>
                </c:pt>
                <c:pt idx="383">
                  <c:v>0.55412408447265604</c:v>
                </c:pt>
                <c:pt idx="384">
                  <c:v>0.55556890869140596</c:v>
                </c:pt>
                <c:pt idx="385">
                  <c:v>0.55701361083984402</c:v>
                </c:pt>
                <c:pt idx="386">
                  <c:v>0.55845837402343801</c:v>
                </c:pt>
                <c:pt idx="387">
                  <c:v>0.55990319824218704</c:v>
                </c:pt>
                <c:pt idx="388">
                  <c:v>0.56134790039062499</c:v>
                </c:pt>
                <c:pt idx="389">
                  <c:v>0.56279266357421898</c:v>
                </c:pt>
                <c:pt idx="390">
                  <c:v>0.56423748779296901</c:v>
                </c:pt>
                <c:pt idx="391">
                  <c:v>0.56568225097656299</c:v>
                </c:pt>
                <c:pt idx="392">
                  <c:v>0.56712701416015598</c:v>
                </c:pt>
                <c:pt idx="393">
                  <c:v>0.56857177734374997</c:v>
                </c:pt>
                <c:pt idx="394">
                  <c:v>0.57001654052734396</c:v>
                </c:pt>
                <c:pt idx="395">
                  <c:v>0.57146124267578102</c:v>
                </c:pt>
                <c:pt idx="396">
                  <c:v>0.57290606689453105</c:v>
                </c:pt>
                <c:pt idx="397">
                  <c:v>0.57435083007812504</c:v>
                </c:pt>
                <c:pt idx="398">
                  <c:v>0.57579565429687496</c:v>
                </c:pt>
                <c:pt idx="399">
                  <c:v>0.57724035644531302</c:v>
                </c:pt>
                <c:pt idx="400">
                  <c:v>0.57868511962890601</c:v>
                </c:pt>
                <c:pt idx="401">
                  <c:v>0.58012994384765604</c:v>
                </c:pt>
                <c:pt idx="402">
                  <c:v>0.58157470703125003</c:v>
                </c:pt>
                <c:pt idx="403">
                  <c:v>0.58301947021484402</c:v>
                </c:pt>
                <c:pt idx="404">
                  <c:v>0.584464233398438</c:v>
                </c:pt>
                <c:pt idx="405">
                  <c:v>0.58590899658203099</c:v>
                </c:pt>
                <c:pt idx="406">
                  <c:v>0.58735375976562498</c:v>
                </c:pt>
                <c:pt idx="407">
                  <c:v>0.58879852294921897</c:v>
                </c:pt>
                <c:pt idx="408">
                  <c:v>0.59024328613281296</c:v>
                </c:pt>
                <c:pt idx="409">
                  <c:v>0.59168811035156199</c:v>
                </c:pt>
                <c:pt idx="410">
                  <c:v>0.59313281250000005</c:v>
                </c:pt>
                <c:pt idx="411">
                  <c:v>0.59457763671874997</c:v>
                </c:pt>
                <c:pt idx="412">
                  <c:v>0.59602239990234396</c:v>
                </c:pt>
                <c:pt idx="413">
                  <c:v>0.59746710205078102</c:v>
                </c:pt>
                <c:pt idx="414">
                  <c:v>0.59891186523437501</c:v>
                </c:pt>
                <c:pt idx="415">
                  <c:v>0.60035668945312504</c:v>
                </c:pt>
                <c:pt idx="416">
                  <c:v>0.60180145263671903</c:v>
                </c:pt>
                <c:pt idx="417">
                  <c:v>0.60324621582031202</c:v>
                </c:pt>
                <c:pt idx="418">
                  <c:v>0.604690979003906</c:v>
                </c:pt>
                <c:pt idx="419">
                  <c:v>0.60613574218749999</c:v>
                </c:pt>
                <c:pt idx="420">
                  <c:v>0.60758050537109398</c:v>
                </c:pt>
                <c:pt idx="421">
                  <c:v>0.60902526855468697</c:v>
                </c:pt>
                <c:pt idx="422">
                  <c:v>0.61047003173828096</c:v>
                </c:pt>
                <c:pt idx="423">
                  <c:v>0.61191485595703099</c:v>
                </c:pt>
                <c:pt idx="424">
                  <c:v>0.61335955810546905</c:v>
                </c:pt>
                <c:pt idx="425">
                  <c:v>0.61480438232421897</c:v>
                </c:pt>
                <c:pt idx="426">
                  <c:v>0.61624914550781196</c:v>
                </c:pt>
                <c:pt idx="427">
                  <c:v>0.61769390869140595</c:v>
                </c:pt>
                <c:pt idx="428">
                  <c:v>0.61913867187500005</c:v>
                </c:pt>
                <c:pt idx="429">
                  <c:v>0.62058343505859404</c:v>
                </c:pt>
                <c:pt idx="430">
                  <c:v>0.62202825927734395</c:v>
                </c:pt>
                <c:pt idx="431">
                  <c:v>0.62347296142578101</c:v>
                </c:pt>
                <c:pt idx="432">
                  <c:v>0.624917724609375</c:v>
                </c:pt>
                <c:pt idx="433">
                  <c:v>0.62636248779296899</c:v>
                </c:pt>
                <c:pt idx="434">
                  <c:v>0.62780731201171902</c:v>
                </c:pt>
                <c:pt idx="435">
                  <c:v>0.62925201416015597</c:v>
                </c:pt>
                <c:pt idx="436">
                  <c:v>0.630696838378906</c:v>
                </c:pt>
                <c:pt idx="437">
                  <c:v>0.63214160156249999</c:v>
                </c:pt>
                <c:pt idx="438">
                  <c:v>0.63358630371093705</c:v>
                </c:pt>
                <c:pt idx="439">
                  <c:v>0.63503112792968797</c:v>
                </c:pt>
                <c:pt idx="440">
                  <c:v>0.63647589111328096</c:v>
                </c:pt>
                <c:pt idx="441">
                  <c:v>0.63792065429687494</c:v>
                </c:pt>
                <c:pt idx="442">
                  <c:v>0.639365356445313</c:v>
                </c:pt>
                <c:pt idx="443">
                  <c:v>0.64081018066406203</c:v>
                </c:pt>
                <c:pt idx="444">
                  <c:v>0.64225494384765602</c:v>
                </c:pt>
                <c:pt idx="445">
                  <c:v>0.64369970703125001</c:v>
                </c:pt>
                <c:pt idx="446">
                  <c:v>0.645144470214844</c:v>
                </c:pt>
                <c:pt idx="447">
                  <c:v>0.64658923339843799</c:v>
                </c:pt>
                <c:pt idx="448">
                  <c:v>0.64803399658203098</c:v>
                </c:pt>
                <c:pt idx="449">
                  <c:v>0.64947875976562497</c:v>
                </c:pt>
                <c:pt idx="450">
                  <c:v>0.650923583984375</c:v>
                </c:pt>
                <c:pt idx="451">
                  <c:v>0.65236828613281295</c:v>
                </c:pt>
                <c:pt idx="452">
                  <c:v>0.65381311035156198</c:v>
                </c:pt>
                <c:pt idx="453">
                  <c:v>0.65525781250000004</c:v>
                </c:pt>
                <c:pt idx="454">
                  <c:v>0.65670263671874995</c:v>
                </c:pt>
                <c:pt idx="455">
                  <c:v>0.65814739990234405</c:v>
                </c:pt>
                <c:pt idx="456">
                  <c:v>0.65959216308593804</c:v>
                </c:pt>
                <c:pt idx="457">
                  <c:v>0.66103686523437499</c:v>
                </c:pt>
                <c:pt idx="458">
                  <c:v>0.66248168945312502</c:v>
                </c:pt>
                <c:pt idx="459">
                  <c:v>0.66392645263671901</c:v>
                </c:pt>
                <c:pt idx="460">
                  <c:v>0.665371215820313</c:v>
                </c:pt>
                <c:pt idx="461">
                  <c:v>0.66681597900390599</c:v>
                </c:pt>
                <c:pt idx="462">
                  <c:v>0.66826074218749998</c:v>
                </c:pt>
                <c:pt idx="463">
                  <c:v>0.66970550537109397</c:v>
                </c:pt>
                <c:pt idx="464">
                  <c:v>0.67115026855468696</c:v>
                </c:pt>
                <c:pt idx="465">
                  <c:v>0.67259509277343799</c:v>
                </c:pt>
                <c:pt idx="466">
                  <c:v>0.67403985595703098</c:v>
                </c:pt>
                <c:pt idx="467">
                  <c:v>0.67548455810546904</c:v>
                </c:pt>
                <c:pt idx="468">
                  <c:v>0.67692938232421895</c:v>
                </c:pt>
                <c:pt idx="469">
                  <c:v>0.67837414550781205</c:v>
                </c:pt>
                <c:pt idx="470">
                  <c:v>0.67981884765625</c:v>
                </c:pt>
                <c:pt idx="471">
                  <c:v>0.68126367187500003</c:v>
                </c:pt>
                <c:pt idx="472">
                  <c:v>0.68270843505859402</c:v>
                </c:pt>
                <c:pt idx="473">
                  <c:v>0.68415325927734405</c:v>
                </c:pt>
                <c:pt idx="474">
                  <c:v>0.685597961425781</c:v>
                </c:pt>
                <c:pt idx="475">
                  <c:v>0.68704272460937499</c:v>
                </c:pt>
                <c:pt idx="476">
                  <c:v>0.68848748779296898</c:v>
                </c:pt>
                <c:pt idx="477">
                  <c:v>0.68993231201171901</c:v>
                </c:pt>
                <c:pt idx="478">
                  <c:v>0.691377075195313</c:v>
                </c:pt>
                <c:pt idx="479">
                  <c:v>0.69282183837890599</c:v>
                </c:pt>
                <c:pt idx="480">
                  <c:v>0.69426660156249997</c:v>
                </c:pt>
                <c:pt idx="481">
                  <c:v>0.69571136474609396</c:v>
                </c:pt>
                <c:pt idx="482">
                  <c:v>0.69715612792968795</c:v>
                </c:pt>
                <c:pt idx="483">
                  <c:v>0.69860089111328105</c:v>
                </c:pt>
                <c:pt idx="484">
                  <c:v>0.70004571533203097</c:v>
                </c:pt>
                <c:pt idx="485">
                  <c:v>0.70149041748046903</c:v>
                </c:pt>
                <c:pt idx="486">
                  <c:v>0.70293518066406202</c:v>
                </c:pt>
                <c:pt idx="487">
                  <c:v>0.70438000488281305</c:v>
                </c:pt>
                <c:pt idx="488">
                  <c:v>0.70582470703125</c:v>
                </c:pt>
                <c:pt idx="489">
                  <c:v>0.70726947021484399</c:v>
                </c:pt>
                <c:pt idx="490">
                  <c:v>0.70871429443359402</c:v>
                </c:pt>
                <c:pt idx="491">
                  <c:v>0.71015905761718801</c:v>
                </c:pt>
                <c:pt idx="492">
                  <c:v>0.711603820800781</c:v>
                </c:pt>
                <c:pt idx="493">
                  <c:v>0.71304858398437498</c:v>
                </c:pt>
                <c:pt idx="494">
                  <c:v>0.71449334716796897</c:v>
                </c:pt>
                <c:pt idx="495">
                  <c:v>0.71593804931640603</c:v>
                </c:pt>
                <c:pt idx="496">
                  <c:v>0.71738287353515595</c:v>
                </c:pt>
                <c:pt idx="497">
                  <c:v>0.71882763671875005</c:v>
                </c:pt>
                <c:pt idx="498">
                  <c:v>0.72027239990234404</c:v>
                </c:pt>
                <c:pt idx="499">
                  <c:v>0.72171722412109396</c:v>
                </c:pt>
                <c:pt idx="500">
                  <c:v>0.72316198730468695</c:v>
                </c:pt>
                <c:pt idx="501">
                  <c:v>0.72460668945312501</c:v>
                </c:pt>
                <c:pt idx="502">
                  <c:v>0.72605151367187504</c:v>
                </c:pt>
                <c:pt idx="503">
                  <c:v>0.72749627685546903</c:v>
                </c:pt>
                <c:pt idx="504">
                  <c:v>0.72894097900390598</c:v>
                </c:pt>
                <c:pt idx="505">
                  <c:v>0.730385803222656</c:v>
                </c:pt>
                <c:pt idx="506">
                  <c:v>0.73183050537109395</c:v>
                </c:pt>
                <c:pt idx="507">
                  <c:v>0.73327532958984398</c:v>
                </c:pt>
                <c:pt idx="508">
                  <c:v>0.73472015380859401</c:v>
                </c:pt>
                <c:pt idx="509">
                  <c:v>0.736164916992188</c:v>
                </c:pt>
                <c:pt idx="510">
                  <c:v>0.73760968017578099</c:v>
                </c:pt>
                <c:pt idx="511">
                  <c:v>0.73905444335937498</c:v>
                </c:pt>
                <c:pt idx="512">
                  <c:v>0.74049914550781204</c:v>
                </c:pt>
                <c:pt idx="513">
                  <c:v>0.74194396972656296</c:v>
                </c:pt>
                <c:pt idx="514">
                  <c:v>0.74338867187500002</c:v>
                </c:pt>
                <c:pt idx="515">
                  <c:v>0.74483343505859401</c:v>
                </c:pt>
                <c:pt idx="516">
                  <c:v>0.74627825927734404</c:v>
                </c:pt>
                <c:pt idx="517">
                  <c:v>0.74772302246093703</c:v>
                </c:pt>
                <c:pt idx="518">
                  <c:v>0.74916784667968805</c:v>
                </c:pt>
                <c:pt idx="519">
                  <c:v>0.75061260986328104</c:v>
                </c:pt>
                <c:pt idx="520">
                  <c:v>0.75205731201171899</c:v>
                </c:pt>
                <c:pt idx="521">
                  <c:v>0.75350213623046902</c:v>
                </c:pt>
                <c:pt idx="522">
                  <c:v>0.75494683837890597</c:v>
                </c:pt>
                <c:pt idx="523">
                  <c:v>0.75639160156249996</c:v>
                </c:pt>
                <c:pt idx="524">
                  <c:v>0.75783642578124999</c:v>
                </c:pt>
                <c:pt idx="525">
                  <c:v>0.75928112792968805</c:v>
                </c:pt>
                <c:pt idx="526">
                  <c:v>0.76072589111328104</c:v>
                </c:pt>
                <c:pt idx="527">
                  <c:v>0.76217071533203096</c:v>
                </c:pt>
                <c:pt idx="528">
                  <c:v>0.76361547851562495</c:v>
                </c:pt>
                <c:pt idx="529">
                  <c:v>0.76506018066406301</c:v>
                </c:pt>
                <c:pt idx="530">
                  <c:v>0.76650506591796896</c:v>
                </c:pt>
                <c:pt idx="531">
                  <c:v>0.76794976806640602</c:v>
                </c:pt>
                <c:pt idx="532">
                  <c:v>0.76939453125000001</c:v>
                </c:pt>
                <c:pt idx="533">
                  <c:v>0.770839294433594</c:v>
                </c:pt>
                <c:pt idx="534">
                  <c:v>0.77228399658203095</c:v>
                </c:pt>
                <c:pt idx="535">
                  <c:v>0.77372882080078098</c:v>
                </c:pt>
                <c:pt idx="536">
                  <c:v>0.77517358398437497</c:v>
                </c:pt>
                <c:pt idx="537">
                  <c:v>0.77661834716796896</c:v>
                </c:pt>
                <c:pt idx="538">
                  <c:v>0.77806317138671899</c:v>
                </c:pt>
                <c:pt idx="539">
                  <c:v>0.77950787353515605</c:v>
                </c:pt>
                <c:pt idx="540">
                  <c:v>0.78095263671875004</c:v>
                </c:pt>
                <c:pt idx="541">
                  <c:v>0.78239746093749996</c:v>
                </c:pt>
                <c:pt idx="542">
                  <c:v>0.78384216308593802</c:v>
                </c:pt>
                <c:pt idx="543">
                  <c:v>0.78528698730468705</c:v>
                </c:pt>
                <c:pt idx="544">
                  <c:v>0.78673175048828103</c:v>
                </c:pt>
                <c:pt idx="545">
                  <c:v>0.78817645263671898</c:v>
                </c:pt>
                <c:pt idx="546">
                  <c:v>0.78962133789062505</c:v>
                </c:pt>
                <c:pt idx="547">
                  <c:v>0.791066040039063</c:v>
                </c:pt>
                <c:pt idx="548">
                  <c:v>0.79251080322265599</c:v>
                </c:pt>
                <c:pt idx="549">
                  <c:v>0.79395562744140602</c:v>
                </c:pt>
                <c:pt idx="550">
                  <c:v>0.79540032958984397</c:v>
                </c:pt>
                <c:pt idx="551">
                  <c:v>0.79684503173828103</c:v>
                </c:pt>
                <c:pt idx="552">
                  <c:v>0.79828991699218799</c:v>
                </c:pt>
                <c:pt idx="553">
                  <c:v>0.79973461914062505</c:v>
                </c:pt>
                <c:pt idx="554">
                  <c:v>0.801179321289063</c:v>
                </c:pt>
                <c:pt idx="555">
                  <c:v>0.80262420654296895</c:v>
                </c:pt>
                <c:pt idx="556">
                  <c:v>0.80406896972656305</c:v>
                </c:pt>
                <c:pt idx="557">
                  <c:v>0.80551379394531297</c:v>
                </c:pt>
                <c:pt idx="558">
                  <c:v>0.80695849609375003</c:v>
                </c:pt>
                <c:pt idx="559">
                  <c:v>0.80840325927734402</c:v>
                </c:pt>
                <c:pt idx="560">
                  <c:v>0.80984802246093801</c:v>
                </c:pt>
                <c:pt idx="561">
                  <c:v>0.811292785644531</c:v>
                </c:pt>
                <c:pt idx="562">
                  <c:v>0.81273748779296895</c:v>
                </c:pt>
                <c:pt idx="563">
                  <c:v>0.81418231201171898</c:v>
                </c:pt>
                <c:pt idx="564">
                  <c:v>0.81562707519531297</c:v>
                </c:pt>
                <c:pt idx="565">
                  <c:v>0.817071899414063</c:v>
                </c:pt>
                <c:pt idx="566">
                  <c:v>0.81851666259765599</c:v>
                </c:pt>
                <c:pt idx="567">
                  <c:v>0.81996142578124998</c:v>
                </c:pt>
                <c:pt idx="568">
                  <c:v>0.82140618896484396</c:v>
                </c:pt>
                <c:pt idx="569">
                  <c:v>0.82285095214843795</c:v>
                </c:pt>
                <c:pt idx="570">
                  <c:v>0.82429565429687501</c:v>
                </c:pt>
                <c:pt idx="571">
                  <c:v>0.82574047851562504</c:v>
                </c:pt>
                <c:pt idx="572">
                  <c:v>0.82718524169921903</c:v>
                </c:pt>
                <c:pt idx="573">
                  <c:v>0.82862994384765598</c:v>
                </c:pt>
                <c:pt idx="574">
                  <c:v>0.83007482910156205</c:v>
                </c:pt>
                <c:pt idx="575">
                  <c:v>0.83151959228515604</c:v>
                </c:pt>
                <c:pt idx="576">
                  <c:v>0.83363116455078101</c:v>
                </c:pt>
              </c:numCache>
            </c:numRef>
          </c:xVal>
          <c:yVal>
            <c:numRef>
              <c:f>FG4_NbN!$C$3:$C$579</c:f>
              <c:numCache>
                <c:formatCode>0.00E+00</c:formatCode>
                <c:ptCount val="577"/>
                <c:pt idx="0">
                  <c:v>0.46153266500096041</c:v>
                </c:pt>
                <c:pt idx="1">
                  <c:v>0.45416395599282888</c:v>
                </c:pt>
                <c:pt idx="2">
                  <c:v>0.7261849156964415</c:v>
                </c:pt>
                <c:pt idx="3">
                  <c:v>0.99374304685250092</c:v>
                </c:pt>
                <c:pt idx="4">
                  <c:v>1.1804525625696272</c:v>
                </c:pt>
                <c:pt idx="5">
                  <c:v>1.1026137165818326</c:v>
                </c:pt>
                <c:pt idx="6">
                  <c:v>0.95949391341094969</c:v>
                </c:pt>
                <c:pt idx="7">
                  <c:v>0.84875514370949556</c:v>
                </c:pt>
                <c:pt idx="8">
                  <c:v>0.76935954774493331</c:v>
                </c:pt>
                <c:pt idx="9">
                  <c:v>0.72628864619883793</c:v>
                </c:pt>
                <c:pt idx="10">
                  <c:v>0.67636804475496226</c:v>
                </c:pt>
                <c:pt idx="11">
                  <c:v>0.67761344473637664</c:v>
                </c:pt>
                <c:pt idx="12">
                  <c:v>0.64886495995287574</c:v>
                </c:pt>
                <c:pt idx="13">
                  <c:v>0.638486441871564</c:v>
                </c:pt>
                <c:pt idx="14">
                  <c:v>0.64315673142390994</c:v>
                </c:pt>
                <c:pt idx="15">
                  <c:v>0.60392595843465768</c:v>
                </c:pt>
                <c:pt idx="16">
                  <c:v>0.60527516816255134</c:v>
                </c:pt>
                <c:pt idx="17">
                  <c:v>0.61440824664040727</c:v>
                </c:pt>
                <c:pt idx="18">
                  <c:v>0.59801022927885772</c:v>
                </c:pt>
                <c:pt idx="19">
                  <c:v>0.60703953763227569</c:v>
                </c:pt>
                <c:pt idx="20">
                  <c:v>0.5938587507266595</c:v>
                </c:pt>
                <c:pt idx="21">
                  <c:v>0.59832153965217127</c:v>
                </c:pt>
                <c:pt idx="22">
                  <c:v>0.60963414734158383</c:v>
                </c:pt>
                <c:pt idx="23">
                  <c:v>0.58970739104058389</c:v>
                </c:pt>
                <c:pt idx="24">
                  <c:v>0.59852911952308652</c:v>
                </c:pt>
                <c:pt idx="25">
                  <c:v>0.59001874103593877</c:v>
                </c:pt>
                <c:pt idx="26">
                  <c:v>0.59344367022890998</c:v>
                </c:pt>
                <c:pt idx="27">
                  <c:v>0.58306511252555682</c:v>
                </c:pt>
                <c:pt idx="28">
                  <c:v>0.60288813832416044</c:v>
                </c:pt>
                <c:pt idx="29">
                  <c:v>0.5945853000858865</c:v>
                </c:pt>
                <c:pt idx="30">
                  <c:v>0.58773548132198383</c:v>
                </c:pt>
                <c:pt idx="31">
                  <c:v>0.59520796045455315</c:v>
                </c:pt>
                <c:pt idx="32">
                  <c:v>0.58866953130804511</c:v>
                </c:pt>
                <c:pt idx="33">
                  <c:v>0.59832153965217127</c:v>
                </c:pt>
                <c:pt idx="34">
                  <c:v>0.58763171119754598</c:v>
                </c:pt>
                <c:pt idx="35">
                  <c:v>0.59157549101270634</c:v>
                </c:pt>
                <c:pt idx="36">
                  <c:v>0.58576353198134246</c:v>
                </c:pt>
                <c:pt idx="37">
                  <c:v>0.58804683131733693</c:v>
                </c:pt>
                <c:pt idx="38">
                  <c:v>0.59935943900675137</c:v>
                </c:pt>
                <c:pt idx="39">
                  <c:v>0.59531180982307219</c:v>
                </c:pt>
                <c:pt idx="40">
                  <c:v>0.57984776320350273</c:v>
                </c:pt>
                <c:pt idx="41">
                  <c:v>0.60216162858697486</c:v>
                </c:pt>
                <c:pt idx="42">
                  <c:v>0.58794302157085954</c:v>
                </c:pt>
                <c:pt idx="43">
                  <c:v>0.60278428895564151</c:v>
                </c:pt>
                <c:pt idx="44">
                  <c:v>0.58700897158479826</c:v>
                </c:pt>
                <c:pt idx="45">
                  <c:v>0.58856576118360726</c:v>
                </c:pt>
                <c:pt idx="46">
                  <c:v>0.58067808268716581</c:v>
                </c:pt>
                <c:pt idx="47">
                  <c:v>0.58597111185225947</c:v>
                </c:pt>
                <c:pt idx="48">
                  <c:v>0.59915181951379459</c:v>
                </c:pt>
                <c:pt idx="49">
                  <c:v>0.59852911952308652</c:v>
                </c:pt>
                <c:pt idx="50">
                  <c:v>0.60361460843930448</c:v>
                </c:pt>
                <c:pt idx="51">
                  <c:v>0.6010199591079568</c:v>
                </c:pt>
                <c:pt idx="52">
                  <c:v>0.59873669939400176</c:v>
                </c:pt>
                <c:pt idx="53">
                  <c:v>0.59717990979519464</c:v>
                </c:pt>
                <c:pt idx="54">
                  <c:v>0.59406637021961617</c:v>
                </c:pt>
                <c:pt idx="55">
                  <c:v>0.60309567857303437</c:v>
                </c:pt>
                <c:pt idx="56">
                  <c:v>0.59645340005800895</c:v>
                </c:pt>
                <c:pt idx="57">
                  <c:v>0.59894427926491889</c:v>
                </c:pt>
                <c:pt idx="58">
                  <c:v>0.60703953763227569</c:v>
                </c:pt>
                <c:pt idx="59">
                  <c:v>0.587112741709236</c:v>
                </c:pt>
                <c:pt idx="60">
                  <c:v>0.58555599173246842</c:v>
                </c:pt>
                <c:pt idx="61">
                  <c:v>0.59188688063010098</c:v>
                </c:pt>
                <c:pt idx="62">
                  <c:v>0.59427391046849187</c:v>
                </c:pt>
                <c:pt idx="63">
                  <c:v>0.59562312019638564</c:v>
                </c:pt>
                <c:pt idx="64">
                  <c:v>0.59728367991963072</c:v>
                </c:pt>
                <c:pt idx="65">
                  <c:v>0.60984172721249919</c:v>
                </c:pt>
                <c:pt idx="66">
                  <c:v>0.59946320913118922</c:v>
                </c:pt>
                <c:pt idx="67">
                  <c:v>0.60641679801952797</c:v>
                </c:pt>
                <c:pt idx="68">
                  <c:v>0.58638627159409185</c:v>
                </c:pt>
                <c:pt idx="69">
                  <c:v>0.59240577087432977</c:v>
                </c:pt>
                <c:pt idx="70">
                  <c:v>0.59873669939400176</c:v>
                </c:pt>
                <c:pt idx="71">
                  <c:v>0.59728367991963072</c:v>
                </c:pt>
                <c:pt idx="72">
                  <c:v>0.59116037089291529</c:v>
                </c:pt>
                <c:pt idx="73">
                  <c:v>0.60434111817649017</c:v>
                </c:pt>
                <c:pt idx="74">
                  <c:v>0.59396260009517832</c:v>
                </c:pt>
                <c:pt idx="75">
                  <c:v>0.61067200707412261</c:v>
                </c:pt>
                <c:pt idx="76">
                  <c:v>0.58680143133592255</c:v>
                </c:pt>
                <c:pt idx="77">
                  <c:v>0.59821776952773342</c:v>
                </c:pt>
                <c:pt idx="78">
                  <c:v>0.59562312019638564</c:v>
                </c:pt>
                <c:pt idx="79">
                  <c:v>0.57818724310229552</c:v>
                </c:pt>
                <c:pt idx="80">
                  <c:v>0.58420678200457477</c:v>
                </c:pt>
                <c:pt idx="81">
                  <c:v>0.60008586949985587</c:v>
                </c:pt>
                <c:pt idx="82">
                  <c:v>0.6060016382776956</c:v>
                </c:pt>
                <c:pt idx="83">
                  <c:v>0.60486000842071896</c:v>
                </c:pt>
                <c:pt idx="84">
                  <c:v>0.5969723299242774</c:v>
                </c:pt>
                <c:pt idx="85">
                  <c:v>0.59012251116037473</c:v>
                </c:pt>
                <c:pt idx="86">
                  <c:v>0.60153892859626668</c:v>
                </c:pt>
                <c:pt idx="87">
                  <c:v>0.59448152996144876</c:v>
                </c:pt>
                <c:pt idx="88">
                  <c:v>0.59904804938935674</c:v>
                </c:pt>
                <c:pt idx="89">
                  <c:v>0.61046438758116583</c:v>
                </c:pt>
                <c:pt idx="90">
                  <c:v>0.58732032158015135</c:v>
                </c:pt>
                <c:pt idx="91">
                  <c:v>0.60786981749389923</c:v>
                </c:pt>
                <c:pt idx="92">
                  <c:v>0.57953645283018917</c:v>
                </c:pt>
                <c:pt idx="93">
                  <c:v>0.57766827361398554</c:v>
                </c:pt>
                <c:pt idx="94">
                  <c:v>0.59645340005800895</c:v>
                </c:pt>
                <c:pt idx="95">
                  <c:v>0.60672814801488117</c:v>
                </c:pt>
                <c:pt idx="96">
                  <c:v>0.58939604104523069</c:v>
                </c:pt>
                <c:pt idx="97">
                  <c:v>0.6010199591079568</c:v>
                </c:pt>
                <c:pt idx="98">
                  <c:v>0.59136795076383064</c:v>
                </c:pt>
                <c:pt idx="99">
                  <c:v>0.59749129941258738</c:v>
                </c:pt>
                <c:pt idx="100">
                  <c:v>0.59645340005800895</c:v>
                </c:pt>
                <c:pt idx="101">
                  <c:v>0.58057431256272796</c:v>
                </c:pt>
                <c:pt idx="102">
                  <c:v>0.60122753897887216</c:v>
                </c:pt>
                <c:pt idx="103">
                  <c:v>0.59240577087432977</c:v>
                </c:pt>
                <c:pt idx="104">
                  <c:v>0.60340702856838924</c:v>
                </c:pt>
                <c:pt idx="105">
                  <c:v>0.60133130910331001</c:v>
                </c:pt>
                <c:pt idx="106">
                  <c:v>0.59105656114643601</c:v>
                </c:pt>
                <c:pt idx="107">
                  <c:v>0.59230200074989192</c:v>
                </c:pt>
                <c:pt idx="108">
                  <c:v>0.59033013065333162</c:v>
                </c:pt>
                <c:pt idx="109">
                  <c:v>0.58773548132198383</c:v>
                </c:pt>
                <c:pt idx="110">
                  <c:v>0.59033013065333162</c:v>
                </c:pt>
                <c:pt idx="111">
                  <c:v>0.59634962993357121</c:v>
                </c:pt>
                <c:pt idx="112">
                  <c:v>0.59282093061616215</c:v>
                </c:pt>
                <c:pt idx="113">
                  <c:v>0.60444488830092791</c:v>
                </c:pt>
                <c:pt idx="114">
                  <c:v>0.59842534939864866</c:v>
                </c:pt>
                <c:pt idx="115">
                  <c:v>0.59354744035334783</c:v>
                </c:pt>
                <c:pt idx="116">
                  <c:v>0.59468907021032436</c:v>
                </c:pt>
                <c:pt idx="117">
                  <c:v>0.58908469104987748</c:v>
                </c:pt>
                <c:pt idx="118">
                  <c:v>0.58877330143248297</c:v>
                </c:pt>
                <c:pt idx="119">
                  <c:v>0.58503706186619819</c:v>
                </c:pt>
                <c:pt idx="120">
                  <c:v>0.58503706186619819</c:v>
                </c:pt>
                <c:pt idx="121">
                  <c:v>0.60060479936612432</c:v>
                </c:pt>
                <c:pt idx="122">
                  <c:v>0.59666101955096396</c:v>
                </c:pt>
                <c:pt idx="123">
                  <c:v>0.59780260978590094</c:v>
                </c:pt>
                <c:pt idx="124">
                  <c:v>0.58389539238718025</c:v>
                </c:pt>
                <c:pt idx="125">
                  <c:v>0.5833764625209118</c:v>
                </c:pt>
                <c:pt idx="126">
                  <c:v>0.58493329174176045</c:v>
                </c:pt>
                <c:pt idx="127">
                  <c:v>0.59759506953702524</c:v>
                </c:pt>
                <c:pt idx="128">
                  <c:v>0.59178311050566312</c:v>
                </c:pt>
                <c:pt idx="129">
                  <c:v>0.58597111185225947</c:v>
                </c:pt>
                <c:pt idx="130">
                  <c:v>0.59624585980913347</c:v>
                </c:pt>
                <c:pt idx="131">
                  <c:v>0.59500042020567745</c:v>
                </c:pt>
                <c:pt idx="132">
                  <c:v>0.60434111817649017</c:v>
                </c:pt>
                <c:pt idx="133">
                  <c:v>0.60216162858697486</c:v>
                </c:pt>
                <c:pt idx="134">
                  <c:v>0.593132320233555</c:v>
                </c:pt>
                <c:pt idx="135">
                  <c:v>0.58815060144177478</c:v>
                </c:pt>
                <c:pt idx="136">
                  <c:v>0.58472567224880367</c:v>
                </c:pt>
                <c:pt idx="137">
                  <c:v>0.59209446050101622</c:v>
                </c:pt>
                <c:pt idx="138">
                  <c:v>0.58908469104987748</c:v>
                </c:pt>
                <c:pt idx="139">
                  <c:v>0.58981116116502164</c:v>
                </c:pt>
                <c:pt idx="140">
                  <c:v>0.59043390077776936</c:v>
                </c:pt>
                <c:pt idx="141">
                  <c:v>0.60143507922774775</c:v>
                </c:pt>
                <c:pt idx="142">
                  <c:v>0.5951041903301153</c:v>
                </c:pt>
                <c:pt idx="143">
                  <c:v>0.60714330775671355</c:v>
                </c:pt>
                <c:pt idx="144">
                  <c:v>0.59811399940329557</c:v>
                </c:pt>
                <c:pt idx="145">
                  <c:v>0.59676478967540181</c:v>
                </c:pt>
                <c:pt idx="146">
                  <c:v>0.57974399307906488</c:v>
                </c:pt>
                <c:pt idx="147">
                  <c:v>0.57891371321744145</c:v>
                </c:pt>
                <c:pt idx="148">
                  <c:v>0.58368785213830454</c:v>
                </c:pt>
                <c:pt idx="149">
                  <c:v>0.58866953130804511</c:v>
                </c:pt>
                <c:pt idx="150">
                  <c:v>0.58306511252555682</c:v>
                </c:pt>
                <c:pt idx="151">
                  <c:v>0.57351687430586851</c:v>
                </c:pt>
                <c:pt idx="152">
                  <c:v>0.5912641806393929</c:v>
                </c:pt>
                <c:pt idx="153">
                  <c:v>0.60755842787650449</c:v>
                </c:pt>
                <c:pt idx="154">
                  <c:v>0.59894427926491889</c:v>
                </c:pt>
                <c:pt idx="155">
                  <c:v>0.58171590279766483</c:v>
                </c:pt>
                <c:pt idx="156">
                  <c:v>0.57839478335117123</c:v>
                </c:pt>
                <c:pt idx="157">
                  <c:v>0.58379162226274239</c:v>
                </c:pt>
                <c:pt idx="158">
                  <c:v>0.59417014034405402</c:v>
                </c:pt>
                <c:pt idx="159">
                  <c:v>0.58680143133592255</c:v>
                </c:pt>
                <c:pt idx="160">
                  <c:v>0.58202729241505957</c:v>
                </c:pt>
                <c:pt idx="161">
                  <c:v>0.59707613967075679</c:v>
                </c:pt>
                <c:pt idx="162">
                  <c:v>0.59157549101270634</c:v>
                </c:pt>
                <c:pt idx="163">
                  <c:v>0.58752786182902705</c:v>
                </c:pt>
                <c:pt idx="164">
                  <c:v>0.59634962993357121</c:v>
                </c:pt>
                <c:pt idx="165">
                  <c:v>0.59116037089291529</c:v>
                </c:pt>
                <c:pt idx="166">
                  <c:v>0.5912641806393929</c:v>
                </c:pt>
                <c:pt idx="167">
                  <c:v>0.59105656114643601</c:v>
                </c:pt>
                <c:pt idx="168">
                  <c:v>0.58970739104058389</c:v>
                </c:pt>
                <c:pt idx="169">
                  <c:v>0.57818724310229552</c:v>
                </c:pt>
                <c:pt idx="170">
                  <c:v>0.58732032158015135</c:v>
                </c:pt>
                <c:pt idx="171">
                  <c:v>0.59531180982307219</c:v>
                </c:pt>
                <c:pt idx="172">
                  <c:v>0.5938587507266595</c:v>
                </c:pt>
                <c:pt idx="173">
                  <c:v>0.57683803337440365</c:v>
                </c:pt>
                <c:pt idx="174">
                  <c:v>0.58472567224880367</c:v>
                </c:pt>
                <c:pt idx="175">
                  <c:v>0.59935943900675137</c:v>
                </c:pt>
                <c:pt idx="176">
                  <c:v>0.59904804938935674</c:v>
                </c:pt>
                <c:pt idx="177">
                  <c:v>0.59603827993821623</c:v>
                </c:pt>
                <c:pt idx="178">
                  <c:v>0.59645340005800895</c:v>
                </c:pt>
                <c:pt idx="179">
                  <c:v>0.59634962993357121</c:v>
                </c:pt>
                <c:pt idx="180">
                  <c:v>0.59136795076383064</c:v>
                </c:pt>
                <c:pt idx="181">
                  <c:v>0.60133130910331001</c:v>
                </c:pt>
                <c:pt idx="182">
                  <c:v>0.58981116116502164</c:v>
                </c:pt>
                <c:pt idx="183">
                  <c:v>0.58617865210113518</c:v>
                </c:pt>
                <c:pt idx="184">
                  <c:v>0.60195400909401808</c:v>
                </c:pt>
                <c:pt idx="185">
                  <c:v>0.59033013065333162</c:v>
                </c:pt>
                <c:pt idx="186">
                  <c:v>0.58773548132198383</c:v>
                </c:pt>
                <c:pt idx="187">
                  <c:v>0.59344367022890998</c:v>
                </c:pt>
                <c:pt idx="188">
                  <c:v>0.58918846117431534</c:v>
                </c:pt>
                <c:pt idx="189">
                  <c:v>0.57123361459191546</c:v>
                </c:pt>
                <c:pt idx="190">
                  <c:v>0.58431055212901262</c:v>
                </c:pt>
                <c:pt idx="191">
                  <c:v>0.58161213267322698</c:v>
                </c:pt>
                <c:pt idx="192">
                  <c:v>0.58846195143712976</c:v>
                </c:pt>
                <c:pt idx="193">
                  <c:v>0.58763171119754598</c:v>
                </c:pt>
                <c:pt idx="194">
                  <c:v>0.58410301188013691</c:v>
                </c:pt>
                <c:pt idx="195">
                  <c:v>0.58514083199063605</c:v>
                </c:pt>
                <c:pt idx="196">
                  <c:v>0.58472567224880367</c:v>
                </c:pt>
                <c:pt idx="197">
                  <c:v>0.60070864873464325</c:v>
                </c:pt>
                <c:pt idx="198">
                  <c:v>0.58358408201386847</c:v>
                </c:pt>
                <c:pt idx="199">
                  <c:v>0.57964022295462703</c:v>
                </c:pt>
                <c:pt idx="200">
                  <c:v>0.58057431256272796</c:v>
                </c:pt>
                <c:pt idx="201">
                  <c:v>0.59354744035334783</c:v>
                </c:pt>
                <c:pt idx="202">
                  <c:v>0.6066243778904451</c:v>
                </c:pt>
                <c:pt idx="203">
                  <c:v>0.58918846117431534</c:v>
                </c:pt>
                <c:pt idx="204">
                  <c:v>0.593132320233555</c:v>
                </c:pt>
                <c:pt idx="205">
                  <c:v>0.61357796677878373</c:v>
                </c:pt>
                <c:pt idx="206">
                  <c:v>0.59417014034405402</c:v>
                </c:pt>
                <c:pt idx="207">
                  <c:v>0.59105656114643601</c:v>
                </c:pt>
                <c:pt idx="208">
                  <c:v>0.59240577087432977</c:v>
                </c:pt>
                <c:pt idx="209">
                  <c:v>0.59593450981377849</c:v>
                </c:pt>
                <c:pt idx="210">
                  <c:v>0.58908469104987748</c:v>
                </c:pt>
                <c:pt idx="211">
                  <c:v>0.58586734172782173</c:v>
                </c:pt>
                <c:pt idx="212">
                  <c:v>0.59884050914048104</c:v>
                </c:pt>
                <c:pt idx="213">
                  <c:v>0.60278428895564151</c:v>
                </c:pt>
                <c:pt idx="214">
                  <c:v>0.59095279102199816</c:v>
                </c:pt>
                <c:pt idx="215">
                  <c:v>0.58960358129410639</c:v>
                </c:pt>
                <c:pt idx="216">
                  <c:v>0.58628250146965399</c:v>
                </c:pt>
                <c:pt idx="217">
                  <c:v>0.59749129941258738</c:v>
                </c:pt>
                <c:pt idx="218">
                  <c:v>0.59987832925098017</c:v>
                </c:pt>
                <c:pt idx="219">
                  <c:v>0.59603827993821623</c:v>
                </c:pt>
                <c:pt idx="220">
                  <c:v>0.58586734172782173</c:v>
                </c:pt>
                <c:pt idx="221">
                  <c:v>0.59053767090220732</c:v>
                </c:pt>
                <c:pt idx="222">
                  <c:v>0.58555599173246842</c:v>
                </c:pt>
                <c:pt idx="223">
                  <c:v>0.58732032158015135</c:v>
                </c:pt>
                <c:pt idx="224">
                  <c:v>0.59396260009517832</c:v>
                </c:pt>
                <c:pt idx="225">
                  <c:v>0.58835818131269191</c:v>
                </c:pt>
                <c:pt idx="226">
                  <c:v>0.5933398604824307</c:v>
                </c:pt>
                <c:pt idx="227">
                  <c:v>0.59323609035799285</c:v>
                </c:pt>
                <c:pt idx="228">
                  <c:v>0.59178311050566312</c:v>
                </c:pt>
                <c:pt idx="229">
                  <c:v>0.5969723299242774</c:v>
                </c:pt>
                <c:pt idx="230">
                  <c:v>0.59790637991033879</c:v>
                </c:pt>
                <c:pt idx="231">
                  <c:v>0.59894427926491889</c:v>
                </c:pt>
                <c:pt idx="232">
                  <c:v>0.59666101955096396</c:v>
                </c:pt>
                <c:pt idx="233">
                  <c:v>0.58918846117431534</c:v>
                </c:pt>
                <c:pt idx="234">
                  <c:v>0.59012251116037473</c:v>
                </c:pt>
                <c:pt idx="235">
                  <c:v>0.58856576118360726</c:v>
                </c:pt>
                <c:pt idx="236">
                  <c:v>0.60786981749389923</c:v>
                </c:pt>
                <c:pt idx="237">
                  <c:v>0.60195400909401808</c:v>
                </c:pt>
                <c:pt idx="238">
                  <c:v>0.59375498060222165</c:v>
                </c:pt>
                <c:pt idx="239">
                  <c:v>0.58576353198134246</c:v>
                </c:pt>
                <c:pt idx="240">
                  <c:v>0.6066243778904451</c:v>
                </c:pt>
                <c:pt idx="241">
                  <c:v>0.58949981116966854</c:v>
                </c:pt>
                <c:pt idx="242">
                  <c:v>0.59873669939400176</c:v>
                </c:pt>
                <c:pt idx="243">
                  <c:v>0.59261339036728655</c:v>
                </c:pt>
                <c:pt idx="244">
                  <c:v>0.59759506953702524</c:v>
                </c:pt>
                <c:pt idx="245">
                  <c:v>0.5933398604824307</c:v>
                </c:pt>
                <c:pt idx="246">
                  <c:v>0.58887707155692082</c:v>
                </c:pt>
                <c:pt idx="247">
                  <c:v>0.58991497091150091</c:v>
                </c:pt>
                <c:pt idx="248">
                  <c:v>0.59967074938006304</c:v>
                </c:pt>
                <c:pt idx="249">
                  <c:v>0.5869052014603604</c:v>
                </c:pt>
                <c:pt idx="250">
                  <c:v>0.5951041903301153</c:v>
                </c:pt>
                <c:pt idx="251">
                  <c:v>0.59832153965217127</c:v>
                </c:pt>
                <c:pt idx="252">
                  <c:v>0.59033013065333162</c:v>
                </c:pt>
                <c:pt idx="253">
                  <c:v>0.58866953130804511</c:v>
                </c:pt>
                <c:pt idx="254">
                  <c:v>0.59603827993821623</c:v>
                </c:pt>
                <c:pt idx="255">
                  <c:v>0.58815060144177478</c:v>
                </c:pt>
                <c:pt idx="256">
                  <c:v>0.60133130910331001</c:v>
                </c:pt>
                <c:pt idx="257">
                  <c:v>0.58742409170458909</c:v>
                </c:pt>
                <c:pt idx="258">
                  <c:v>0.59001874103593877</c:v>
                </c:pt>
                <c:pt idx="259">
                  <c:v>0.58597111185225947</c:v>
                </c:pt>
                <c:pt idx="260">
                  <c:v>0.59136795076383064</c:v>
                </c:pt>
                <c:pt idx="261">
                  <c:v>0.59541557994751004</c:v>
                </c:pt>
                <c:pt idx="262">
                  <c:v>0.58088566255808105</c:v>
                </c:pt>
                <c:pt idx="263">
                  <c:v>0.59116037089291529</c:v>
                </c:pt>
                <c:pt idx="264">
                  <c:v>0.59427391046849187</c:v>
                </c:pt>
                <c:pt idx="265">
                  <c:v>0.59178311050566312</c:v>
                </c:pt>
                <c:pt idx="266">
                  <c:v>0.59583070006730088</c:v>
                </c:pt>
                <c:pt idx="267">
                  <c:v>0.59780260978590094</c:v>
                </c:pt>
                <c:pt idx="268">
                  <c:v>0.59033013065333162</c:v>
                </c:pt>
                <c:pt idx="269">
                  <c:v>0.58825441118825406</c:v>
                </c:pt>
                <c:pt idx="270">
                  <c:v>0.58752786182902705</c:v>
                </c:pt>
                <c:pt idx="271">
                  <c:v>0.59116037089291529</c:v>
                </c:pt>
                <c:pt idx="272">
                  <c:v>0.58846195143712976</c:v>
                </c:pt>
                <c:pt idx="273">
                  <c:v>0.58514083199063605</c:v>
                </c:pt>
                <c:pt idx="274">
                  <c:v>0.57756450348954769</c:v>
                </c:pt>
                <c:pt idx="275">
                  <c:v>0.58887707155692082</c:v>
                </c:pt>
                <c:pt idx="276">
                  <c:v>0.6011237688544343</c:v>
                </c:pt>
                <c:pt idx="277">
                  <c:v>0.59261339036728655</c:v>
                </c:pt>
                <c:pt idx="278">
                  <c:v>0.58617865210113518</c:v>
                </c:pt>
                <c:pt idx="279">
                  <c:v>0.59261339036728655</c:v>
                </c:pt>
                <c:pt idx="280">
                  <c:v>0.59946320913118922</c:v>
                </c:pt>
                <c:pt idx="281">
                  <c:v>0.59064144102664506</c:v>
                </c:pt>
                <c:pt idx="282">
                  <c:v>0.60050102924168647</c:v>
                </c:pt>
                <c:pt idx="283">
                  <c:v>0.6011237688544343</c:v>
                </c:pt>
                <c:pt idx="284">
                  <c:v>0.5945853000858865</c:v>
                </c:pt>
                <c:pt idx="285">
                  <c:v>0.59033013065333162</c:v>
                </c:pt>
                <c:pt idx="286">
                  <c:v>0.58763171119754598</c:v>
                </c:pt>
                <c:pt idx="287">
                  <c:v>0.57663045350348652</c:v>
                </c:pt>
                <c:pt idx="288">
                  <c:v>0.59230200074989192</c:v>
                </c:pt>
                <c:pt idx="289">
                  <c:v>0.58503706186619819</c:v>
                </c:pt>
                <c:pt idx="290">
                  <c:v>0.59427391046849187</c:v>
                </c:pt>
                <c:pt idx="291">
                  <c:v>0.58815060144177478</c:v>
                </c:pt>
                <c:pt idx="292">
                  <c:v>0.60133130910331001</c:v>
                </c:pt>
                <c:pt idx="293">
                  <c:v>0.59282093061616215</c:v>
                </c:pt>
                <c:pt idx="294">
                  <c:v>0.60226539871141271</c:v>
                </c:pt>
                <c:pt idx="295">
                  <c:v>0.58244241253485041</c:v>
                </c:pt>
                <c:pt idx="296">
                  <c:v>0.58597111185225947</c:v>
                </c:pt>
                <c:pt idx="297">
                  <c:v>0.57714934374771543</c:v>
                </c:pt>
                <c:pt idx="298">
                  <c:v>0.59541557994751004</c:v>
                </c:pt>
                <c:pt idx="299">
                  <c:v>0.5938587507266595</c:v>
                </c:pt>
                <c:pt idx="300">
                  <c:v>0.57787589310694243</c:v>
                </c:pt>
                <c:pt idx="301">
                  <c:v>0.60133130910331001</c:v>
                </c:pt>
                <c:pt idx="302">
                  <c:v>0.59396260009517832</c:v>
                </c:pt>
                <c:pt idx="303">
                  <c:v>0.58732032158015135</c:v>
                </c:pt>
                <c:pt idx="304">
                  <c:v>0.58514083199063605</c:v>
                </c:pt>
                <c:pt idx="305">
                  <c:v>0.59105656114643601</c:v>
                </c:pt>
                <c:pt idx="306">
                  <c:v>0.59935943900675137</c:v>
                </c:pt>
                <c:pt idx="307">
                  <c:v>0.58991497091150091</c:v>
                </c:pt>
                <c:pt idx="308">
                  <c:v>0.59001874103593877</c:v>
                </c:pt>
                <c:pt idx="309">
                  <c:v>0.59344367022890998</c:v>
                </c:pt>
                <c:pt idx="310">
                  <c:v>0.61160605706018378</c:v>
                </c:pt>
                <c:pt idx="311">
                  <c:v>0.5936512104777838</c:v>
                </c:pt>
                <c:pt idx="312">
                  <c:v>0.58348027226738919</c:v>
                </c:pt>
                <c:pt idx="313">
                  <c:v>0.59520796045455315</c:v>
                </c:pt>
                <c:pt idx="314">
                  <c:v>0.58431055212901262</c:v>
                </c:pt>
                <c:pt idx="315">
                  <c:v>0.58970739104058389</c:v>
                </c:pt>
                <c:pt idx="316">
                  <c:v>0.59240577087432977</c:v>
                </c:pt>
                <c:pt idx="317">
                  <c:v>0.58275380215224515</c:v>
                </c:pt>
                <c:pt idx="318">
                  <c:v>0.58420678200457477</c:v>
                </c:pt>
                <c:pt idx="319">
                  <c:v>0.58161213267322698</c:v>
                </c:pt>
                <c:pt idx="320">
                  <c:v>0.59261339036728655</c:v>
                </c:pt>
                <c:pt idx="321">
                  <c:v>0.58410301188013691</c:v>
                </c:pt>
                <c:pt idx="322">
                  <c:v>0.6008124188590811</c:v>
                </c:pt>
                <c:pt idx="323">
                  <c:v>0.58213106253949554</c:v>
                </c:pt>
                <c:pt idx="324">
                  <c:v>0.59116037089291529</c:v>
                </c:pt>
                <c:pt idx="325">
                  <c:v>0.58140459242435139</c:v>
                </c:pt>
                <c:pt idx="326">
                  <c:v>0.60672814801488117</c:v>
                </c:pt>
                <c:pt idx="327">
                  <c:v>0.59001874103593877</c:v>
                </c:pt>
                <c:pt idx="328">
                  <c:v>0.60091618898351895</c:v>
                </c:pt>
                <c:pt idx="329">
                  <c:v>0.60641679801952797</c:v>
                </c:pt>
                <c:pt idx="330">
                  <c:v>0.60620921814861262</c:v>
                </c:pt>
                <c:pt idx="331">
                  <c:v>0.58846195143712976</c:v>
                </c:pt>
                <c:pt idx="332">
                  <c:v>0.59479287995680186</c:v>
                </c:pt>
                <c:pt idx="333">
                  <c:v>0.59292470074060011</c:v>
                </c:pt>
                <c:pt idx="334">
                  <c:v>0.60257674870676581</c:v>
                </c:pt>
                <c:pt idx="335">
                  <c:v>0.59323609035799285</c:v>
                </c:pt>
                <c:pt idx="336">
                  <c:v>0.59417014034405402</c:v>
                </c:pt>
                <c:pt idx="337">
                  <c:v>0.59240577087432977</c:v>
                </c:pt>
                <c:pt idx="338">
                  <c:v>0.59240577087432977</c:v>
                </c:pt>
                <c:pt idx="339">
                  <c:v>0.60454865842536576</c:v>
                </c:pt>
                <c:pt idx="340">
                  <c:v>0.59199065075453872</c:v>
                </c:pt>
                <c:pt idx="341">
                  <c:v>0.58181971254414233</c:v>
                </c:pt>
                <c:pt idx="342">
                  <c:v>0.58119697293139461</c:v>
                </c:pt>
                <c:pt idx="343">
                  <c:v>0.58514083199063605</c:v>
                </c:pt>
                <c:pt idx="344">
                  <c:v>0.61150228693574593</c:v>
                </c:pt>
                <c:pt idx="345">
                  <c:v>0.58161213267322698</c:v>
                </c:pt>
                <c:pt idx="346">
                  <c:v>0.5951041903301153</c:v>
                </c:pt>
                <c:pt idx="347">
                  <c:v>0.59105656114643601</c:v>
                </c:pt>
                <c:pt idx="348">
                  <c:v>0.59406637021961617</c:v>
                </c:pt>
                <c:pt idx="349">
                  <c:v>0.58794302157085954</c:v>
                </c:pt>
                <c:pt idx="350">
                  <c:v>0.59832153965217127</c:v>
                </c:pt>
                <c:pt idx="351">
                  <c:v>0.57912133271039823</c:v>
                </c:pt>
                <c:pt idx="352">
                  <c:v>0.5914717208882686</c:v>
                </c:pt>
                <c:pt idx="353">
                  <c:v>0.58991497091150091</c:v>
                </c:pt>
                <c:pt idx="354">
                  <c:v>0.59479287995680186</c:v>
                </c:pt>
                <c:pt idx="355">
                  <c:v>0.59043390077776936</c:v>
                </c:pt>
                <c:pt idx="356">
                  <c:v>0.58773548132198383</c:v>
                </c:pt>
                <c:pt idx="357">
                  <c:v>0.61087954732299832</c:v>
                </c:pt>
                <c:pt idx="358">
                  <c:v>0.59479287995680186</c:v>
                </c:pt>
                <c:pt idx="359">
                  <c:v>0.59116037089291529</c:v>
                </c:pt>
                <c:pt idx="360">
                  <c:v>0.59946320913118922</c:v>
                </c:pt>
                <c:pt idx="361">
                  <c:v>0.59230200074989192</c:v>
                </c:pt>
                <c:pt idx="362">
                  <c:v>0.58316892227203609</c:v>
                </c:pt>
                <c:pt idx="363">
                  <c:v>0.58970739104058389</c:v>
                </c:pt>
                <c:pt idx="364">
                  <c:v>0.60143507922774775</c:v>
                </c:pt>
                <c:pt idx="365">
                  <c:v>0.60330321882190996</c:v>
                </c:pt>
                <c:pt idx="366">
                  <c:v>0.58877330143248297</c:v>
                </c:pt>
                <c:pt idx="367">
                  <c:v>0.59136795076383064</c:v>
                </c:pt>
                <c:pt idx="368">
                  <c:v>0.59717990979519464</c:v>
                </c:pt>
                <c:pt idx="369">
                  <c:v>0.60122753897887216</c:v>
                </c:pt>
                <c:pt idx="370">
                  <c:v>0.58783925144642168</c:v>
                </c:pt>
                <c:pt idx="371">
                  <c:v>0.58887707155692082</c:v>
                </c:pt>
                <c:pt idx="372">
                  <c:v>0.587112741709236</c:v>
                </c:pt>
                <c:pt idx="373">
                  <c:v>0.59541557994751004</c:v>
                </c:pt>
                <c:pt idx="374">
                  <c:v>0.59780260978590094</c:v>
                </c:pt>
                <c:pt idx="375">
                  <c:v>0.59593450981377849</c:v>
                </c:pt>
                <c:pt idx="376">
                  <c:v>0.58835818131269191</c:v>
                </c:pt>
                <c:pt idx="377">
                  <c:v>0.58545222160803068</c:v>
                </c:pt>
                <c:pt idx="378">
                  <c:v>0.59842534939864866</c:v>
                </c:pt>
                <c:pt idx="379">
                  <c:v>0.58223487228597481</c:v>
                </c:pt>
                <c:pt idx="380">
                  <c:v>0.59064144102664506</c:v>
                </c:pt>
                <c:pt idx="381">
                  <c:v>0.58638627159409185</c:v>
                </c:pt>
                <c:pt idx="382">
                  <c:v>0.5794326430837099</c:v>
                </c:pt>
                <c:pt idx="383">
                  <c:v>0.58503706186619819</c:v>
                </c:pt>
                <c:pt idx="384">
                  <c:v>0.59136795076383064</c:v>
                </c:pt>
                <c:pt idx="385">
                  <c:v>0.59209446050101622</c:v>
                </c:pt>
                <c:pt idx="386">
                  <c:v>0.58939604104523069</c:v>
                </c:pt>
                <c:pt idx="387">
                  <c:v>0.59801022927885772</c:v>
                </c:pt>
                <c:pt idx="388">
                  <c:v>0.59157549101270634</c:v>
                </c:pt>
                <c:pt idx="389">
                  <c:v>0.58389539238718025</c:v>
                </c:pt>
                <c:pt idx="390">
                  <c:v>0.58960358129410639</c:v>
                </c:pt>
                <c:pt idx="391">
                  <c:v>0.57330933405699469</c:v>
                </c:pt>
                <c:pt idx="392">
                  <c:v>0.59603827993821623</c:v>
                </c:pt>
                <c:pt idx="393">
                  <c:v>0.59116037089291529</c:v>
                </c:pt>
                <c:pt idx="394">
                  <c:v>0.60392595843465768</c:v>
                </c:pt>
                <c:pt idx="395">
                  <c:v>0.60050102924168647</c:v>
                </c:pt>
                <c:pt idx="396">
                  <c:v>0.59717990979519464</c:v>
                </c:pt>
                <c:pt idx="397">
                  <c:v>0.59738748966610999</c:v>
                </c:pt>
                <c:pt idx="398">
                  <c:v>0.58970739104058389</c:v>
                </c:pt>
                <c:pt idx="399">
                  <c:v>0.59728367991963072</c:v>
                </c:pt>
                <c:pt idx="400">
                  <c:v>0.59292470074060011</c:v>
                </c:pt>
                <c:pt idx="401">
                  <c:v>0.57538501390003249</c:v>
                </c:pt>
                <c:pt idx="402">
                  <c:v>0.58981116116502164</c:v>
                </c:pt>
                <c:pt idx="403">
                  <c:v>0.5790174833418793</c:v>
                </c:pt>
                <c:pt idx="404">
                  <c:v>0.59095279102199816</c:v>
                </c:pt>
                <c:pt idx="405">
                  <c:v>0.58109320280695675</c:v>
                </c:pt>
                <c:pt idx="406">
                  <c:v>0.58555599173246842</c:v>
                </c:pt>
                <c:pt idx="407">
                  <c:v>0.5948966500812396</c:v>
                </c:pt>
                <c:pt idx="408">
                  <c:v>0.59406637021961617</c:v>
                </c:pt>
                <c:pt idx="409">
                  <c:v>0.58368785213830454</c:v>
                </c:pt>
                <c:pt idx="410">
                  <c:v>0.5933398604824307</c:v>
                </c:pt>
                <c:pt idx="411">
                  <c:v>0.59209446050101622</c:v>
                </c:pt>
                <c:pt idx="412">
                  <c:v>0.57600775351278022</c:v>
                </c:pt>
                <c:pt idx="413">
                  <c:v>0.5938587507266595</c:v>
                </c:pt>
                <c:pt idx="414">
                  <c:v>0.5927171604917244</c:v>
                </c:pt>
                <c:pt idx="415">
                  <c:v>0.58898092092543963</c:v>
                </c:pt>
                <c:pt idx="416">
                  <c:v>0.587112741709236</c:v>
                </c:pt>
                <c:pt idx="417">
                  <c:v>0.58669762158944516</c:v>
                </c:pt>
                <c:pt idx="418">
                  <c:v>0.58015915282089559</c:v>
                </c:pt>
                <c:pt idx="419">
                  <c:v>0.58462190212436582</c:v>
                </c:pt>
                <c:pt idx="420">
                  <c:v>0.58462190212436582</c:v>
                </c:pt>
                <c:pt idx="421">
                  <c:v>0.58617865210113518</c:v>
                </c:pt>
                <c:pt idx="422">
                  <c:v>0.60351079869282709</c:v>
                </c:pt>
                <c:pt idx="423">
                  <c:v>0.58348027226738919</c:v>
                </c:pt>
                <c:pt idx="424">
                  <c:v>0.57756450348954769</c:v>
                </c:pt>
                <c:pt idx="425">
                  <c:v>0.582857572276683</c:v>
                </c:pt>
                <c:pt idx="426">
                  <c:v>0.5914717208882686</c:v>
                </c:pt>
                <c:pt idx="427">
                  <c:v>0.59292470074060011</c:v>
                </c:pt>
                <c:pt idx="428">
                  <c:v>0.58130082229991353</c:v>
                </c:pt>
                <c:pt idx="429">
                  <c:v>0.58410301188013691</c:v>
                </c:pt>
                <c:pt idx="430">
                  <c:v>0.60226539871141271</c:v>
                </c:pt>
                <c:pt idx="431">
                  <c:v>0.60143507922774775</c:v>
                </c:pt>
                <c:pt idx="432">
                  <c:v>0.5826500320278073</c:v>
                </c:pt>
                <c:pt idx="433">
                  <c:v>0.58970739104058389</c:v>
                </c:pt>
                <c:pt idx="434">
                  <c:v>0.59676478967540181</c:v>
                </c:pt>
                <c:pt idx="435">
                  <c:v>0.59500042020567745</c:v>
                </c:pt>
                <c:pt idx="436">
                  <c:v>0.59282093061616215</c:v>
                </c:pt>
                <c:pt idx="437">
                  <c:v>0.58732032158015135</c:v>
                </c:pt>
                <c:pt idx="438">
                  <c:v>0.5969723299242774</c:v>
                </c:pt>
                <c:pt idx="439">
                  <c:v>0.59209446050101622</c:v>
                </c:pt>
                <c:pt idx="440">
                  <c:v>0.60371837856374233</c:v>
                </c:pt>
                <c:pt idx="441">
                  <c:v>0.59302855010911892</c:v>
                </c:pt>
                <c:pt idx="442">
                  <c:v>0.59105656114643601</c:v>
                </c:pt>
                <c:pt idx="443">
                  <c:v>0.60122753897887216</c:v>
                </c:pt>
                <c:pt idx="444">
                  <c:v>0.59105656114643601</c:v>
                </c:pt>
                <c:pt idx="445">
                  <c:v>0.59250958062080727</c:v>
                </c:pt>
                <c:pt idx="446">
                  <c:v>0.57777212298250458</c:v>
                </c:pt>
                <c:pt idx="447">
                  <c:v>0.59105656114643601</c:v>
                </c:pt>
                <c:pt idx="448">
                  <c:v>0.60195400909401808</c:v>
                </c:pt>
                <c:pt idx="449">
                  <c:v>0.58700897158479826</c:v>
                </c:pt>
                <c:pt idx="450">
                  <c:v>0.58773548132198383</c:v>
                </c:pt>
                <c:pt idx="451">
                  <c:v>0.59707613967075679</c:v>
                </c:pt>
                <c:pt idx="452">
                  <c:v>0.59832153965217127</c:v>
                </c:pt>
                <c:pt idx="453">
                  <c:v>0.60133130910331001</c:v>
                </c:pt>
                <c:pt idx="454">
                  <c:v>0.60486000842071896</c:v>
                </c:pt>
                <c:pt idx="455">
                  <c:v>0.5951041903301153</c:v>
                </c:pt>
                <c:pt idx="456">
                  <c:v>0.59199065075453872</c:v>
                </c:pt>
                <c:pt idx="457">
                  <c:v>0.59043390077776936</c:v>
                </c:pt>
                <c:pt idx="458">
                  <c:v>0.59728367991963072</c:v>
                </c:pt>
                <c:pt idx="459">
                  <c:v>0.59282093061616215</c:v>
                </c:pt>
                <c:pt idx="460">
                  <c:v>0.59064144102664506</c:v>
                </c:pt>
                <c:pt idx="461">
                  <c:v>0.59230200074989192</c:v>
                </c:pt>
                <c:pt idx="462">
                  <c:v>0.61638019598104865</c:v>
                </c:pt>
                <c:pt idx="463">
                  <c:v>0.57683803337440365</c:v>
                </c:pt>
                <c:pt idx="464">
                  <c:v>0.59396260009517832</c:v>
                </c:pt>
                <c:pt idx="465">
                  <c:v>0.60444488830092791</c:v>
                </c:pt>
                <c:pt idx="466">
                  <c:v>0.59707613967075679</c:v>
                </c:pt>
                <c:pt idx="467">
                  <c:v>0.58244241253485041</c:v>
                </c:pt>
                <c:pt idx="468">
                  <c:v>0.5869052014603604</c:v>
                </c:pt>
                <c:pt idx="469">
                  <c:v>0.5912641806393929</c:v>
                </c:pt>
                <c:pt idx="470">
                  <c:v>0.58441432225345047</c:v>
                </c:pt>
                <c:pt idx="471">
                  <c:v>0.60486000842071896</c:v>
                </c:pt>
                <c:pt idx="472">
                  <c:v>0.58565976185690627</c:v>
                </c:pt>
                <c:pt idx="473">
                  <c:v>0.59531180982307219</c:v>
                </c:pt>
                <c:pt idx="474">
                  <c:v>0.58700897158479826</c:v>
                </c:pt>
                <c:pt idx="475">
                  <c:v>0.59998209937541802</c:v>
                </c:pt>
                <c:pt idx="476">
                  <c:v>0.59863288964752437</c:v>
                </c:pt>
                <c:pt idx="477">
                  <c:v>0.59666101955096396</c:v>
                </c:pt>
                <c:pt idx="478">
                  <c:v>0.58970739104058389</c:v>
                </c:pt>
                <c:pt idx="479">
                  <c:v>0.5788099430930036</c:v>
                </c:pt>
                <c:pt idx="480">
                  <c:v>0.60413349868353339</c:v>
                </c:pt>
                <c:pt idx="481">
                  <c:v>0.59053767090220732</c:v>
                </c:pt>
                <c:pt idx="482">
                  <c:v>0.59302855010911892</c:v>
                </c:pt>
                <c:pt idx="483">
                  <c:v>0.6011237688544343</c:v>
                </c:pt>
                <c:pt idx="484">
                  <c:v>0.6066243778904451</c:v>
                </c:pt>
                <c:pt idx="485">
                  <c:v>0.59884050914048104</c:v>
                </c:pt>
                <c:pt idx="486">
                  <c:v>0.58887707155692082</c:v>
                </c:pt>
                <c:pt idx="487">
                  <c:v>0.60195400909401808</c:v>
                </c:pt>
                <c:pt idx="488">
                  <c:v>0.59998209937541802</c:v>
                </c:pt>
                <c:pt idx="489">
                  <c:v>0.60745465775206664</c:v>
                </c:pt>
                <c:pt idx="490">
                  <c:v>0.58472567224880367</c:v>
                </c:pt>
                <c:pt idx="491">
                  <c:v>0.60496381816719835</c:v>
                </c:pt>
                <c:pt idx="492">
                  <c:v>0.60185023896958023</c:v>
                </c:pt>
                <c:pt idx="493">
                  <c:v>0.59842534939864866</c:v>
                </c:pt>
                <c:pt idx="494">
                  <c:v>0.59250958062080727</c:v>
                </c:pt>
                <c:pt idx="495">
                  <c:v>0.58939604104523069</c:v>
                </c:pt>
                <c:pt idx="496">
                  <c:v>0.5869052014603604</c:v>
                </c:pt>
                <c:pt idx="497">
                  <c:v>0.58420678200457477</c:v>
                </c:pt>
                <c:pt idx="498">
                  <c:v>0.58866953130804511</c:v>
                </c:pt>
                <c:pt idx="499">
                  <c:v>0.57559259377094774</c:v>
                </c:pt>
                <c:pt idx="500">
                  <c:v>0.59001874103593877</c:v>
                </c:pt>
                <c:pt idx="501">
                  <c:v>0.587112741709236</c:v>
                </c:pt>
                <c:pt idx="502">
                  <c:v>0.57974399307906488</c:v>
                </c:pt>
                <c:pt idx="503">
                  <c:v>0.59136795076383064</c:v>
                </c:pt>
                <c:pt idx="504">
                  <c:v>0.59219823062545396</c:v>
                </c:pt>
                <c:pt idx="505">
                  <c:v>0.59043390077776936</c:v>
                </c:pt>
                <c:pt idx="506">
                  <c:v>0.58783925144642168</c:v>
                </c:pt>
                <c:pt idx="507">
                  <c:v>0.60330321882190996</c:v>
                </c:pt>
                <c:pt idx="508">
                  <c:v>0.60257674870676581</c:v>
                </c:pt>
                <c:pt idx="509">
                  <c:v>0.59178311050566312</c:v>
                </c:pt>
                <c:pt idx="510">
                  <c:v>0.5794326430837099</c:v>
                </c:pt>
                <c:pt idx="511">
                  <c:v>0.58970739104058389</c:v>
                </c:pt>
                <c:pt idx="512">
                  <c:v>0.58067808268716581</c:v>
                </c:pt>
                <c:pt idx="513">
                  <c:v>0.59354744035334783</c:v>
                </c:pt>
                <c:pt idx="514">
                  <c:v>0.59250958062080727</c:v>
                </c:pt>
                <c:pt idx="515">
                  <c:v>0.58161213267322698</c:v>
                </c:pt>
                <c:pt idx="516">
                  <c:v>0.57559259377094774</c:v>
                </c:pt>
                <c:pt idx="517">
                  <c:v>0.57621529376165592</c:v>
                </c:pt>
                <c:pt idx="518">
                  <c:v>0.59084902089756042</c:v>
                </c:pt>
                <c:pt idx="519">
                  <c:v>0.5833764625209118</c:v>
                </c:pt>
                <c:pt idx="520">
                  <c:v>0.57268659444424685</c:v>
                </c:pt>
                <c:pt idx="521">
                  <c:v>0.58628250146965399</c:v>
                </c:pt>
                <c:pt idx="522">
                  <c:v>0.5938587507266595</c:v>
                </c:pt>
                <c:pt idx="523">
                  <c:v>0.59043390077776936</c:v>
                </c:pt>
                <c:pt idx="524">
                  <c:v>0.59136795076383064</c:v>
                </c:pt>
                <c:pt idx="525">
                  <c:v>0.59282093061616215</c:v>
                </c:pt>
                <c:pt idx="526">
                  <c:v>0.60755842787650449</c:v>
                </c:pt>
                <c:pt idx="527">
                  <c:v>0.59448152996144876</c:v>
                </c:pt>
                <c:pt idx="528">
                  <c:v>0.60558655777994597</c:v>
                </c:pt>
                <c:pt idx="529">
                  <c:v>0.58181971254414233</c:v>
                </c:pt>
                <c:pt idx="530">
                  <c:v>0.61067200707412261</c:v>
                </c:pt>
                <c:pt idx="531">
                  <c:v>0.59105656114643601</c:v>
                </c:pt>
                <c:pt idx="532">
                  <c:v>0.5914717208882686</c:v>
                </c:pt>
                <c:pt idx="533">
                  <c:v>0.59188688063010098</c:v>
                </c:pt>
                <c:pt idx="534">
                  <c:v>0.58389539238718025</c:v>
                </c:pt>
                <c:pt idx="535">
                  <c:v>0.5869052014603604</c:v>
                </c:pt>
                <c:pt idx="536">
                  <c:v>0.60008586949985587</c:v>
                </c:pt>
                <c:pt idx="537">
                  <c:v>0.59852911952308652</c:v>
                </c:pt>
                <c:pt idx="538">
                  <c:v>0.58804683131733693</c:v>
                </c:pt>
                <c:pt idx="539">
                  <c:v>0.60807735774277483</c:v>
                </c:pt>
                <c:pt idx="540">
                  <c:v>0.58960358129410639</c:v>
                </c:pt>
                <c:pt idx="541">
                  <c:v>0.58150836254878913</c:v>
                </c:pt>
                <c:pt idx="542">
                  <c:v>0.58078185281160377</c:v>
                </c:pt>
                <c:pt idx="543">
                  <c:v>0.58732032158015135</c:v>
                </c:pt>
                <c:pt idx="544">
                  <c:v>0.58877330143248297</c:v>
                </c:pt>
                <c:pt idx="545">
                  <c:v>0.59904804938935674</c:v>
                </c:pt>
                <c:pt idx="546">
                  <c:v>0.59396260009517832</c:v>
                </c:pt>
                <c:pt idx="547">
                  <c:v>0.59188688063010098</c:v>
                </c:pt>
                <c:pt idx="548">
                  <c:v>0.58617865210113518</c:v>
                </c:pt>
                <c:pt idx="549">
                  <c:v>0.59250958062080727</c:v>
                </c:pt>
                <c:pt idx="550">
                  <c:v>0.61347419665434599</c:v>
                </c:pt>
                <c:pt idx="551">
                  <c:v>0.59396260009517832</c:v>
                </c:pt>
                <c:pt idx="552">
                  <c:v>0.58721655145571361</c:v>
                </c:pt>
                <c:pt idx="553">
                  <c:v>0.5927171604917244</c:v>
                </c:pt>
                <c:pt idx="554">
                  <c:v>0.59935943900675137</c:v>
                </c:pt>
                <c:pt idx="555">
                  <c:v>0.60351079869282709</c:v>
                </c:pt>
                <c:pt idx="556">
                  <c:v>0.5912641806393929</c:v>
                </c:pt>
                <c:pt idx="557">
                  <c:v>0.5794326430837099</c:v>
                </c:pt>
                <c:pt idx="558">
                  <c:v>0.59043390077776936</c:v>
                </c:pt>
                <c:pt idx="559">
                  <c:v>0.59759506953702524</c:v>
                </c:pt>
                <c:pt idx="560">
                  <c:v>0.59375498060222165</c:v>
                </c:pt>
                <c:pt idx="561">
                  <c:v>0.58617865210113518</c:v>
                </c:pt>
                <c:pt idx="562">
                  <c:v>0.59240577087432977</c:v>
                </c:pt>
                <c:pt idx="563">
                  <c:v>0.6060016382776956</c:v>
                </c:pt>
                <c:pt idx="564">
                  <c:v>0.58597111185225947</c:v>
                </c:pt>
                <c:pt idx="565">
                  <c:v>0.57496985415820001</c:v>
                </c:pt>
                <c:pt idx="566">
                  <c:v>0.60091618898351895</c:v>
                </c:pt>
                <c:pt idx="567">
                  <c:v>0.58815060144177478</c:v>
                </c:pt>
                <c:pt idx="568">
                  <c:v>0.59479287995680186</c:v>
                </c:pt>
                <c:pt idx="569">
                  <c:v>0.58586734172782173</c:v>
                </c:pt>
                <c:pt idx="570">
                  <c:v>0.59738748966610999</c:v>
                </c:pt>
                <c:pt idx="571">
                  <c:v>0.58815060144177478</c:v>
                </c:pt>
                <c:pt idx="572">
                  <c:v>0.59935943900675137</c:v>
                </c:pt>
                <c:pt idx="573">
                  <c:v>0.59033013065333162</c:v>
                </c:pt>
                <c:pt idx="574">
                  <c:v>0.58420678200457477</c:v>
                </c:pt>
                <c:pt idx="575">
                  <c:v>0.58451813199992797</c:v>
                </c:pt>
                <c:pt idx="576">
                  <c:v>0.58306511252555682</c:v>
                </c:pt>
              </c:numCache>
            </c:numRef>
          </c:yVal>
          <c:smooth val="1"/>
        </c:ser>
        <c:ser>
          <c:idx val="1"/>
          <c:order val="1"/>
          <c:tx>
            <c:v>FG4_002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FG4_NbN!$D$3:$D$291</c:f>
              <c:numCache>
                <c:formatCode>General</c:formatCode>
                <c:ptCount val="289"/>
                <c:pt idx="0">
                  <c:v>7.77951955795288E-4</c:v>
                </c:pt>
                <c:pt idx="1">
                  <c:v>2.2227199077606199E-3</c:v>
                </c:pt>
                <c:pt idx="2">
                  <c:v>3.6674878597259498E-3</c:v>
                </c:pt>
                <c:pt idx="3">
                  <c:v>5.1122555732726997E-3</c:v>
                </c:pt>
                <c:pt idx="4">
                  <c:v>6.5570235252380401E-3</c:v>
                </c:pt>
                <c:pt idx="5">
                  <c:v>8.00179195404053E-3</c:v>
                </c:pt>
                <c:pt idx="6">
                  <c:v>9.4465599060058608E-3</c:v>
                </c:pt>
                <c:pt idx="7">
                  <c:v>1.08913288116455E-2</c:v>
                </c:pt>
                <c:pt idx="8">
                  <c:v>1.23360958099365E-2</c:v>
                </c:pt>
                <c:pt idx="9">
                  <c:v>1.37808637619019E-2</c:v>
                </c:pt>
                <c:pt idx="10">
                  <c:v>1.5225632667541501E-2</c:v>
                </c:pt>
                <c:pt idx="11">
                  <c:v>1.6670400619506798E-2</c:v>
                </c:pt>
                <c:pt idx="12">
                  <c:v>1.8115167617797901E-2</c:v>
                </c:pt>
                <c:pt idx="13">
                  <c:v>1.95599346160889E-2</c:v>
                </c:pt>
                <c:pt idx="14">
                  <c:v>2.10047035217285E-2</c:v>
                </c:pt>
                <c:pt idx="15">
                  <c:v>2.2449472427368201E-2</c:v>
                </c:pt>
                <c:pt idx="16">
                  <c:v>2.3894241333007799E-2</c:v>
                </c:pt>
                <c:pt idx="17">
                  <c:v>2.5339006423950199E-2</c:v>
                </c:pt>
                <c:pt idx="18">
                  <c:v>2.6783777236938498E-2</c:v>
                </c:pt>
                <c:pt idx="19">
                  <c:v>2.82285442352295E-2</c:v>
                </c:pt>
                <c:pt idx="20">
                  <c:v>2.9673313140869101E-2</c:v>
                </c:pt>
                <c:pt idx="21">
                  <c:v>3.11180801391602E-2</c:v>
                </c:pt>
                <c:pt idx="22">
                  <c:v>3.2562847137451202E-2</c:v>
                </c:pt>
                <c:pt idx="23">
                  <c:v>3.4007617950439502E-2</c:v>
                </c:pt>
                <c:pt idx="24">
                  <c:v>3.54523849487305E-2</c:v>
                </c:pt>
                <c:pt idx="25">
                  <c:v>3.6897151947021499E-2</c:v>
                </c:pt>
                <c:pt idx="26">
                  <c:v>3.8341918945312498E-2</c:v>
                </c:pt>
                <c:pt idx="27">
                  <c:v>3.9786689758300797E-2</c:v>
                </c:pt>
                <c:pt idx="28">
                  <c:v>4.1231456756591803E-2</c:v>
                </c:pt>
                <c:pt idx="29">
                  <c:v>4.26762199401855E-2</c:v>
                </c:pt>
                <c:pt idx="30">
                  <c:v>4.41209907531738E-2</c:v>
                </c:pt>
                <c:pt idx="31">
                  <c:v>4.55657615661621E-2</c:v>
                </c:pt>
                <c:pt idx="32">
                  <c:v>4.7010528564453098E-2</c:v>
                </c:pt>
                <c:pt idx="33">
                  <c:v>4.8455299377441398E-2</c:v>
                </c:pt>
                <c:pt idx="34">
                  <c:v>4.9900058746337898E-2</c:v>
                </c:pt>
                <c:pt idx="35">
                  <c:v>5.1344829559326198E-2</c:v>
                </c:pt>
                <c:pt idx="36">
                  <c:v>5.2789596557617197E-2</c:v>
                </c:pt>
                <c:pt idx="37">
                  <c:v>5.42343711853027E-2</c:v>
                </c:pt>
                <c:pt idx="38">
                  <c:v>5.5679141998291E-2</c:v>
                </c:pt>
                <c:pt idx="39">
                  <c:v>5.7123905181884801E-2</c:v>
                </c:pt>
                <c:pt idx="40">
                  <c:v>5.85686721801758E-2</c:v>
                </c:pt>
                <c:pt idx="41">
                  <c:v>6.0013439178466799E-2</c:v>
                </c:pt>
                <c:pt idx="42">
                  <c:v>6.1458209991455098E-2</c:v>
                </c:pt>
                <c:pt idx="43">
                  <c:v>6.2902973175048796E-2</c:v>
                </c:pt>
                <c:pt idx="44">
                  <c:v>6.4347740173339801E-2</c:v>
                </c:pt>
                <c:pt idx="45">
                  <c:v>6.5792503356933596E-2</c:v>
                </c:pt>
                <c:pt idx="46">
                  <c:v>6.7237281799316401E-2</c:v>
                </c:pt>
                <c:pt idx="47">
                  <c:v>6.8682044982910195E-2</c:v>
                </c:pt>
                <c:pt idx="48">
                  <c:v>7.0126815795898398E-2</c:v>
                </c:pt>
                <c:pt idx="49">
                  <c:v>7.1571586608886698E-2</c:v>
                </c:pt>
                <c:pt idx="50">
                  <c:v>7.3016349792480506E-2</c:v>
                </c:pt>
                <c:pt idx="51">
                  <c:v>7.4461120605468695E-2</c:v>
                </c:pt>
                <c:pt idx="52">
                  <c:v>7.5905883789062503E-2</c:v>
                </c:pt>
                <c:pt idx="53">
                  <c:v>7.7350654602050803E-2</c:v>
                </c:pt>
                <c:pt idx="54">
                  <c:v>7.8795425415039103E-2</c:v>
                </c:pt>
                <c:pt idx="55">
                  <c:v>8.0240196228027305E-2</c:v>
                </c:pt>
                <c:pt idx="56">
                  <c:v>8.16849594116211E-2</c:v>
                </c:pt>
                <c:pt idx="57">
                  <c:v>8.3129730224609399E-2</c:v>
                </c:pt>
                <c:pt idx="58">
                  <c:v>8.4574501037597699E-2</c:v>
                </c:pt>
                <c:pt idx="59">
                  <c:v>8.6019256591796905E-2</c:v>
                </c:pt>
                <c:pt idx="60">
                  <c:v>8.7464027404785205E-2</c:v>
                </c:pt>
                <c:pt idx="61">
                  <c:v>8.8908798217773394E-2</c:v>
                </c:pt>
                <c:pt idx="62">
                  <c:v>9.0353576660156198E-2</c:v>
                </c:pt>
                <c:pt idx="63">
                  <c:v>9.1798339843749993E-2</c:v>
                </c:pt>
                <c:pt idx="64">
                  <c:v>9.3243110656738307E-2</c:v>
                </c:pt>
                <c:pt idx="65">
                  <c:v>9.4687881469726606E-2</c:v>
                </c:pt>
                <c:pt idx="66">
                  <c:v>9.6132637023925799E-2</c:v>
                </c:pt>
                <c:pt idx="67">
                  <c:v>9.7577400207519496E-2</c:v>
                </c:pt>
                <c:pt idx="68">
                  <c:v>9.9022171020507796E-2</c:v>
                </c:pt>
                <c:pt idx="69">
                  <c:v>0.100466941833496</c:v>
                </c:pt>
                <c:pt idx="70">
                  <c:v>0.10191171264648401</c:v>
                </c:pt>
                <c:pt idx="71">
                  <c:v>0.103356475830078</c:v>
                </c:pt>
                <c:pt idx="72">
                  <c:v>0.104801246643066</c:v>
                </c:pt>
                <c:pt idx="73">
                  <c:v>0.106246017456055</c:v>
                </c:pt>
                <c:pt idx="74">
                  <c:v>0.107690780639648</c:v>
                </c:pt>
                <c:pt idx="75">
                  <c:v>0.10913555145263699</c:v>
                </c:pt>
                <c:pt idx="76">
                  <c:v>0.110580322265625</c:v>
                </c:pt>
                <c:pt idx="77">
                  <c:v>0.112025093078613</c:v>
                </c:pt>
                <c:pt idx="78">
                  <c:v>0.113469856262207</c:v>
                </c:pt>
                <c:pt idx="79">
                  <c:v>0.11491462707519499</c:v>
                </c:pt>
                <c:pt idx="80">
                  <c:v>0.116359397888184</c:v>
                </c:pt>
                <c:pt idx="81">
                  <c:v>0.117804168701172</c:v>
                </c:pt>
                <c:pt idx="82">
                  <c:v>0.11924892425537099</c:v>
                </c:pt>
                <c:pt idx="83">
                  <c:v>0.120693695068359</c:v>
                </c:pt>
                <c:pt idx="84">
                  <c:v>0.12213845825195301</c:v>
                </c:pt>
                <c:pt idx="85">
                  <c:v>0.123583229064941</c:v>
                </c:pt>
                <c:pt idx="86">
                  <c:v>0.12502799987793001</c:v>
                </c:pt>
                <c:pt idx="87">
                  <c:v>0.126472770690918</c:v>
                </c:pt>
                <c:pt idx="88">
                  <c:v>0.127917541503906</c:v>
                </c:pt>
                <c:pt idx="89">
                  <c:v>0.12936230468750001</c:v>
                </c:pt>
                <c:pt idx="90">
                  <c:v>0.130807067871094</c:v>
                </c:pt>
                <c:pt idx="91">
                  <c:v>0.13225183105468699</c:v>
                </c:pt>
                <c:pt idx="92">
                  <c:v>0.13369660949706999</c:v>
                </c:pt>
                <c:pt idx="93">
                  <c:v>0.13514137268066401</c:v>
                </c:pt>
                <c:pt idx="94">
                  <c:v>0.13658615112304701</c:v>
                </c:pt>
                <c:pt idx="95">
                  <c:v>0.13803091430664099</c:v>
                </c:pt>
                <c:pt idx="96">
                  <c:v>0.13947567749023401</c:v>
                </c:pt>
                <c:pt idx="97">
                  <c:v>0.14092045593261701</c:v>
                </c:pt>
                <c:pt idx="98">
                  <c:v>0.142365219116211</c:v>
                </c:pt>
                <c:pt idx="99">
                  <c:v>0.14380998229980499</c:v>
                </c:pt>
                <c:pt idx="100">
                  <c:v>0.14525474548339801</c:v>
                </c:pt>
                <c:pt idx="101">
                  <c:v>0.14669952392578101</c:v>
                </c:pt>
                <c:pt idx="102">
                  <c:v>0.14814428710937499</c:v>
                </c:pt>
                <c:pt idx="103">
                  <c:v>0.14958905029296901</c:v>
                </c:pt>
                <c:pt idx="104">
                  <c:v>0.15103382873535201</c:v>
                </c:pt>
                <c:pt idx="105">
                  <c:v>0.152478591918945</c:v>
                </c:pt>
                <c:pt idx="106">
                  <c:v>0.15392335510253899</c:v>
                </c:pt>
                <c:pt idx="107">
                  <c:v>0.15536811828613301</c:v>
                </c:pt>
                <c:pt idx="108">
                  <c:v>0.156812896728516</c:v>
                </c:pt>
                <c:pt idx="109">
                  <c:v>0.15825765991210899</c:v>
                </c:pt>
                <c:pt idx="110">
                  <c:v>0.15970243835449199</c:v>
                </c:pt>
                <c:pt idx="111">
                  <c:v>0.16114720153808601</c:v>
                </c:pt>
                <c:pt idx="112">
                  <c:v>0.16259196472168</c:v>
                </c:pt>
                <c:pt idx="113">
                  <c:v>0.164036743164062</c:v>
                </c:pt>
                <c:pt idx="114">
                  <c:v>0.16548150634765599</c:v>
                </c:pt>
                <c:pt idx="115">
                  <c:v>0.16692626953125</c:v>
                </c:pt>
                <c:pt idx="116">
                  <c:v>0.16837103271484399</c:v>
                </c:pt>
                <c:pt idx="117">
                  <c:v>0.16981581115722699</c:v>
                </c:pt>
                <c:pt idx="118">
                  <c:v>0.17126057434082001</c:v>
                </c:pt>
                <c:pt idx="119">
                  <c:v>0.172705337524414</c:v>
                </c:pt>
                <c:pt idx="120">
                  <c:v>0.174150115966797</c:v>
                </c:pt>
                <c:pt idx="121">
                  <c:v>0.17559487915039099</c:v>
                </c:pt>
                <c:pt idx="122">
                  <c:v>0.177039642333984</c:v>
                </c:pt>
                <c:pt idx="123">
                  <c:v>0.178484420776367</c:v>
                </c:pt>
                <c:pt idx="124">
                  <c:v>0.17992919921875</c:v>
                </c:pt>
                <c:pt idx="125">
                  <c:v>0.18137394714355501</c:v>
                </c:pt>
                <c:pt idx="126">
                  <c:v>0.18281874084472699</c:v>
                </c:pt>
                <c:pt idx="127">
                  <c:v>0.184263488769531</c:v>
                </c:pt>
                <c:pt idx="128">
                  <c:v>0.185708236694336</c:v>
                </c:pt>
                <c:pt idx="129">
                  <c:v>0.18715303039550801</c:v>
                </c:pt>
                <c:pt idx="130">
                  <c:v>0.18859777832031199</c:v>
                </c:pt>
                <c:pt idx="131">
                  <c:v>0.19004255676269499</c:v>
                </c:pt>
                <c:pt idx="132">
                  <c:v>0.19148731994628901</c:v>
                </c:pt>
                <c:pt idx="133">
                  <c:v>0.19293211364746099</c:v>
                </c:pt>
                <c:pt idx="134">
                  <c:v>0.194376861572266</c:v>
                </c:pt>
                <c:pt idx="135">
                  <c:v>0.195821640014648</c:v>
                </c:pt>
                <c:pt idx="136">
                  <c:v>0.197266418457031</c:v>
                </c:pt>
                <c:pt idx="137">
                  <c:v>0.19871115112304699</c:v>
                </c:pt>
                <c:pt idx="138">
                  <c:v>0.200155944824219</c:v>
                </c:pt>
                <c:pt idx="139">
                  <c:v>0.20160069274902301</c:v>
                </c:pt>
                <c:pt idx="140">
                  <c:v>0.20304548645019499</c:v>
                </c:pt>
                <c:pt idx="141">
                  <c:v>0.204490234375</c:v>
                </c:pt>
                <c:pt idx="142">
                  <c:v>0.205935012817383</c:v>
                </c:pt>
                <c:pt idx="143">
                  <c:v>0.20737977600097701</c:v>
                </c:pt>
                <c:pt idx="144">
                  <c:v>0.20882453918457</c:v>
                </c:pt>
                <c:pt idx="145">
                  <c:v>0.21026930236816399</c:v>
                </c:pt>
                <c:pt idx="146">
                  <c:v>0.21171406555175801</c:v>
                </c:pt>
                <c:pt idx="147">
                  <c:v>0.21315884399414101</c:v>
                </c:pt>
                <c:pt idx="148">
                  <c:v>0.214603607177734</c:v>
                </c:pt>
                <c:pt idx="149">
                  <c:v>0.21604838562011699</c:v>
                </c:pt>
                <c:pt idx="150">
                  <c:v>0.21749314880371101</c:v>
                </c:pt>
                <c:pt idx="151">
                  <c:v>0.21893792724609401</c:v>
                </c:pt>
                <c:pt idx="152">
                  <c:v>0.220382690429687</c:v>
                </c:pt>
                <c:pt idx="153">
                  <c:v>0.22182745361328099</c:v>
                </c:pt>
                <c:pt idx="154">
                  <c:v>0.22327221679687501</c:v>
                </c:pt>
                <c:pt idx="155">
                  <c:v>0.22471699523925801</c:v>
                </c:pt>
                <c:pt idx="156">
                  <c:v>0.22616175842285199</c:v>
                </c:pt>
                <c:pt idx="157">
                  <c:v>0.22760652160644501</c:v>
                </c:pt>
                <c:pt idx="158">
                  <c:v>0.22905130004882801</c:v>
                </c:pt>
                <c:pt idx="159">
                  <c:v>0.230496063232422</c:v>
                </c:pt>
                <c:pt idx="160">
                  <c:v>0.231940841674805</c:v>
                </c:pt>
                <c:pt idx="161">
                  <c:v>0.23338560485839799</c:v>
                </c:pt>
                <c:pt idx="162">
                  <c:v>0.23483035278320299</c:v>
                </c:pt>
                <c:pt idx="163">
                  <c:v>0.23627513122558599</c:v>
                </c:pt>
                <c:pt idx="164">
                  <c:v>0.23771989440918001</c:v>
                </c:pt>
                <c:pt idx="165">
                  <c:v>0.23916467285156201</c:v>
                </c:pt>
                <c:pt idx="166">
                  <c:v>0.240609436035156</c:v>
                </c:pt>
                <c:pt idx="167">
                  <c:v>0.242054214477539</c:v>
                </c:pt>
                <c:pt idx="168">
                  <c:v>0.24349897766113299</c:v>
                </c:pt>
                <c:pt idx="169">
                  <c:v>0.24494375610351601</c:v>
                </c:pt>
                <c:pt idx="170">
                  <c:v>0.24638850402831999</c:v>
                </c:pt>
                <c:pt idx="171">
                  <c:v>0.24783326721191401</c:v>
                </c:pt>
                <c:pt idx="172">
                  <c:v>0.24927806091308599</c:v>
                </c:pt>
                <c:pt idx="173">
                  <c:v>0.250722808837891</c:v>
                </c:pt>
                <c:pt idx="174">
                  <c:v>0.252167587280273</c:v>
                </c:pt>
                <c:pt idx="175">
                  <c:v>0.25361235046386699</c:v>
                </c:pt>
                <c:pt idx="176">
                  <c:v>0.25505712890624999</c:v>
                </c:pt>
                <c:pt idx="177">
                  <c:v>0.25650189208984397</c:v>
                </c:pt>
                <c:pt idx="178">
                  <c:v>0.25794665527343802</c:v>
                </c:pt>
                <c:pt idx="179">
                  <c:v>0.25939141845703101</c:v>
                </c:pt>
                <c:pt idx="180">
                  <c:v>0.260836181640625</c:v>
                </c:pt>
                <c:pt idx="181">
                  <c:v>0.26228094482421899</c:v>
                </c:pt>
                <c:pt idx="182">
                  <c:v>0.26372570800781298</c:v>
                </c:pt>
                <c:pt idx="183">
                  <c:v>0.26517050170898399</c:v>
                </c:pt>
                <c:pt idx="184">
                  <c:v>0.26661526489257797</c:v>
                </c:pt>
                <c:pt idx="185">
                  <c:v>0.26806002807617202</c:v>
                </c:pt>
                <c:pt idx="186">
                  <c:v>0.26950479125976601</c:v>
                </c:pt>
                <c:pt idx="187">
                  <c:v>0.270949554443359</c:v>
                </c:pt>
                <c:pt idx="188">
                  <c:v>0.27239434814453101</c:v>
                </c:pt>
                <c:pt idx="189">
                  <c:v>0.273839111328125</c:v>
                </c:pt>
                <c:pt idx="190">
                  <c:v>0.27528387451171898</c:v>
                </c:pt>
                <c:pt idx="191">
                  <c:v>0.27672863769531297</c:v>
                </c:pt>
                <c:pt idx="192">
                  <c:v>0.27817340087890602</c:v>
                </c:pt>
                <c:pt idx="193">
                  <c:v>0.27961816406250001</c:v>
                </c:pt>
                <c:pt idx="194">
                  <c:v>0.28106295776367202</c:v>
                </c:pt>
                <c:pt idx="195">
                  <c:v>0.28250772094726601</c:v>
                </c:pt>
                <c:pt idx="196">
                  <c:v>0.283952484130859</c:v>
                </c:pt>
                <c:pt idx="197">
                  <c:v>0.28539724731445298</c:v>
                </c:pt>
                <c:pt idx="198">
                  <c:v>0.28684201049804697</c:v>
                </c:pt>
                <c:pt idx="199">
                  <c:v>0.28828677368164102</c:v>
                </c:pt>
                <c:pt idx="200">
                  <c:v>0.28973153686523401</c:v>
                </c:pt>
                <c:pt idx="201">
                  <c:v>0.29117633056640602</c:v>
                </c:pt>
                <c:pt idx="202">
                  <c:v>0.29262109375000001</c:v>
                </c:pt>
                <c:pt idx="203">
                  <c:v>0.29406585693359399</c:v>
                </c:pt>
                <c:pt idx="204">
                  <c:v>0.29551062011718698</c:v>
                </c:pt>
                <c:pt idx="205">
                  <c:v>0.29695538330078097</c:v>
                </c:pt>
                <c:pt idx="206">
                  <c:v>0.29840014648437502</c:v>
                </c:pt>
                <c:pt idx="207">
                  <c:v>0.29984490966796901</c:v>
                </c:pt>
                <c:pt idx="208">
                  <c:v>0.30128970336914102</c:v>
                </c:pt>
                <c:pt idx="209">
                  <c:v>0.30273446655273401</c:v>
                </c:pt>
                <c:pt idx="210">
                  <c:v>0.30417922973632799</c:v>
                </c:pt>
                <c:pt idx="211">
                  <c:v>0.30562399291992198</c:v>
                </c:pt>
                <c:pt idx="212">
                  <c:v>0.30706875610351603</c:v>
                </c:pt>
                <c:pt idx="213">
                  <c:v>0.30851351928710902</c:v>
                </c:pt>
                <c:pt idx="214">
                  <c:v>0.30995828247070301</c:v>
                </c:pt>
                <c:pt idx="215">
                  <c:v>0.31140307617187502</c:v>
                </c:pt>
                <c:pt idx="216">
                  <c:v>0.312847839355469</c:v>
                </c:pt>
                <c:pt idx="217">
                  <c:v>0.31429263305664101</c:v>
                </c:pt>
                <c:pt idx="218">
                  <c:v>0.31573736572265598</c:v>
                </c:pt>
                <c:pt idx="219">
                  <c:v>0.31718215942382799</c:v>
                </c:pt>
                <c:pt idx="220">
                  <c:v>0.31862692260742198</c:v>
                </c:pt>
                <c:pt idx="221">
                  <c:v>0.32007168579101603</c:v>
                </c:pt>
                <c:pt idx="222">
                  <c:v>0.32151644897460901</c:v>
                </c:pt>
                <c:pt idx="223">
                  <c:v>0.322961212158203</c:v>
                </c:pt>
                <c:pt idx="224">
                  <c:v>0.32440597534179699</c:v>
                </c:pt>
                <c:pt idx="225">
                  <c:v>0.32585073852539098</c:v>
                </c:pt>
                <c:pt idx="226">
                  <c:v>0.32729553222656199</c:v>
                </c:pt>
                <c:pt idx="227">
                  <c:v>0.32874029541015598</c:v>
                </c:pt>
                <c:pt idx="228">
                  <c:v>0.33018505859375002</c:v>
                </c:pt>
                <c:pt idx="229">
                  <c:v>0.33162982177734401</c:v>
                </c:pt>
                <c:pt idx="230">
                  <c:v>0.333074584960937</c:v>
                </c:pt>
                <c:pt idx="231">
                  <c:v>0.33451934814453099</c:v>
                </c:pt>
                <c:pt idx="232">
                  <c:v>0.33596411132812498</c:v>
                </c:pt>
                <c:pt idx="233">
                  <c:v>0.33740890502929699</c:v>
                </c:pt>
                <c:pt idx="234">
                  <c:v>0.33885366821289098</c:v>
                </c:pt>
                <c:pt idx="235">
                  <c:v>0.34029846191406199</c:v>
                </c:pt>
                <c:pt idx="236">
                  <c:v>0.34174319458007801</c:v>
                </c:pt>
                <c:pt idx="237">
                  <c:v>0.343187957763672</c:v>
                </c:pt>
                <c:pt idx="238">
                  <c:v>0.34463272094726599</c:v>
                </c:pt>
                <c:pt idx="239">
                  <c:v>0.34607748413085898</c:v>
                </c:pt>
                <c:pt idx="240">
                  <c:v>0.34752227783203099</c:v>
                </c:pt>
                <c:pt idx="241">
                  <c:v>0.34896704101562498</c:v>
                </c:pt>
                <c:pt idx="242">
                  <c:v>0.35041180419921902</c:v>
                </c:pt>
                <c:pt idx="243">
                  <c:v>0.35185656738281301</c:v>
                </c:pt>
                <c:pt idx="244">
                  <c:v>0.353301330566406</c:v>
                </c:pt>
                <c:pt idx="245">
                  <c:v>0.35474609374999999</c:v>
                </c:pt>
                <c:pt idx="246">
                  <c:v>0.356190887451172</c:v>
                </c:pt>
                <c:pt idx="247">
                  <c:v>0.35763565063476599</c:v>
                </c:pt>
                <c:pt idx="248">
                  <c:v>0.359080444335937</c:v>
                </c:pt>
                <c:pt idx="249">
                  <c:v>0.36052517700195302</c:v>
                </c:pt>
                <c:pt idx="250">
                  <c:v>0.36196994018554701</c:v>
                </c:pt>
                <c:pt idx="251">
                  <c:v>0.36341473388671902</c:v>
                </c:pt>
                <c:pt idx="252">
                  <c:v>0.36485952758789097</c:v>
                </c:pt>
                <c:pt idx="253">
                  <c:v>0.366304260253906</c:v>
                </c:pt>
                <c:pt idx="254">
                  <c:v>0.36774902343749999</c:v>
                </c:pt>
                <c:pt idx="255">
                  <c:v>0.36919378662109398</c:v>
                </c:pt>
                <c:pt idx="256">
                  <c:v>0.37063854980468802</c:v>
                </c:pt>
                <c:pt idx="257">
                  <c:v>0.37208331298828101</c:v>
                </c:pt>
                <c:pt idx="258">
                  <c:v>0.373528076171875</c:v>
                </c:pt>
                <c:pt idx="259">
                  <c:v>0.37497286987304701</c:v>
                </c:pt>
                <c:pt idx="260">
                  <c:v>0.376417633056641</c:v>
                </c:pt>
                <c:pt idx="261">
                  <c:v>0.37786239624023399</c:v>
                </c:pt>
                <c:pt idx="262">
                  <c:v>0.37930715942382798</c:v>
                </c:pt>
                <c:pt idx="263">
                  <c:v>0.380751892089844</c:v>
                </c:pt>
                <c:pt idx="264">
                  <c:v>0.38219668579101601</c:v>
                </c:pt>
                <c:pt idx="265">
                  <c:v>0.38364147949218802</c:v>
                </c:pt>
                <c:pt idx="266">
                  <c:v>0.38508627319335897</c:v>
                </c:pt>
                <c:pt idx="267">
                  <c:v>0.38653097534179698</c:v>
                </c:pt>
                <c:pt idx="268">
                  <c:v>0.38797579956054701</c:v>
                </c:pt>
                <c:pt idx="269">
                  <c:v>0.389420562744141</c:v>
                </c:pt>
                <c:pt idx="270">
                  <c:v>0.39086529541015602</c:v>
                </c:pt>
                <c:pt idx="271">
                  <c:v>0.39231005859375001</c:v>
                </c:pt>
                <c:pt idx="272">
                  <c:v>0.39375485229492202</c:v>
                </c:pt>
                <c:pt idx="273">
                  <c:v>0.39519964599609397</c:v>
                </c:pt>
                <c:pt idx="274">
                  <c:v>0.396644378662109</c:v>
                </c:pt>
                <c:pt idx="275">
                  <c:v>0.39808914184570299</c:v>
                </c:pt>
                <c:pt idx="276">
                  <c:v>0.39953390502929698</c:v>
                </c:pt>
                <c:pt idx="277">
                  <c:v>0.40097869873046899</c:v>
                </c:pt>
                <c:pt idx="278">
                  <c:v>0.40242346191406297</c:v>
                </c:pt>
                <c:pt idx="279">
                  <c:v>0.40386822509765602</c:v>
                </c:pt>
                <c:pt idx="280">
                  <c:v>0.40531298828125001</c:v>
                </c:pt>
                <c:pt idx="281">
                  <c:v>0.406757751464844</c:v>
                </c:pt>
                <c:pt idx="282">
                  <c:v>0.40820251464843799</c:v>
                </c:pt>
                <c:pt idx="283">
                  <c:v>0.40964727783203098</c:v>
                </c:pt>
                <c:pt idx="284">
                  <c:v>0.41109207153320299</c:v>
                </c:pt>
                <c:pt idx="285">
                  <c:v>0.41253683471679697</c:v>
                </c:pt>
                <c:pt idx="286">
                  <c:v>0.41398159790039102</c:v>
                </c:pt>
                <c:pt idx="287">
                  <c:v>0.41542639160156197</c:v>
                </c:pt>
                <c:pt idx="288">
                  <c:v>0.41753793334960898</c:v>
                </c:pt>
              </c:numCache>
            </c:numRef>
          </c:xVal>
          <c:yVal>
            <c:numRef>
              <c:f>FG4_NbN!$F$3:$F$291</c:f>
              <c:numCache>
                <c:formatCode>0.00E+00</c:formatCode>
                <c:ptCount val="289"/>
                <c:pt idx="0">
                  <c:v>0.30032565782091891</c:v>
                </c:pt>
                <c:pt idx="1">
                  <c:v>0.55392547895685229</c:v>
                </c:pt>
                <c:pt idx="2">
                  <c:v>0.8010277014591568</c:v>
                </c:pt>
                <c:pt idx="3">
                  <c:v>1.1031688213712072</c:v>
                </c:pt>
                <c:pt idx="4">
                  <c:v>1.2937986210333929</c:v>
                </c:pt>
                <c:pt idx="5">
                  <c:v>1.2939898370015244</c:v>
                </c:pt>
                <c:pt idx="6">
                  <c:v>1.2535705216591784</c:v>
                </c:pt>
                <c:pt idx="7">
                  <c:v>1.1623166828835405</c:v>
                </c:pt>
                <c:pt idx="8">
                  <c:v>1.0777515200325207</c:v>
                </c:pt>
                <c:pt idx="9">
                  <c:v>0.99586195434187741</c:v>
                </c:pt>
                <c:pt idx="10">
                  <c:v>0.93814738052767577</c:v>
                </c:pt>
                <c:pt idx="11">
                  <c:v>0.89581701492115318</c:v>
                </c:pt>
                <c:pt idx="12">
                  <c:v>0.86934862008835323</c:v>
                </c:pt>
                <c:pt idx="13">
                  <c:v>0.8175584130348128</c:v>
                </c:pt>
                <c:pt idx="14">
                  <c:v>0.80351208265140361</c:v>
                </c:pt>
                <c:pt idx="15">
                  <c:v>0.77045042176784873</c:v>
                </c:pt>
                <c:pt idx="16">
                  <c:v>0.76213724217696754</c:v>
                </c:pt>
                <c:pt idx="17">
                  <c:v>0.73547771062011891</c:v>
                </c:pt>
                <c:pt idx="18">
                  <c:v>0.71416921489586138</c:v>
                </c:pt>
                <c:pt idx="19">
                  <c:v>0.7185646463522829</c:v>
                </c:pt>
                <c:pt idx="20">
                  <c:v>0.69821175500419286</c:v>
                </c:pt>
                <c:pt idx="21">
                  <c:v>0.69257409332960895</c:v>
                </c:pt>
                <c:pt idx="22">
                  <c:v>0.6797698346762</c:v>
                </c:pt>
                <c:pt idx="23">
                  <c:v>0.68550306471281086</c:v>
                </c:pt>
                <c:pt idx="24">
                  <c:v>0.67231669109946313</c:v>
                </c:pt>
                <c:pt idx="25">
                  <c:v>0.66868564805107944</c:v>
                </c:pt>
                <c:pt idx="26">
                  <c:v>0.67021450411123784</c:v>
                </c:pt>
                <c:pt idx="27">
                  <c:v>0.67862317282006124</c:v>
                </c:pt>
                <c:pt idx="28">
                  <c:v>0.66964109393908655</c:v>
                </c:pt>
                <c:pt idx="29">
                  <c:v>0.66199685326034063</c:v>
                </c:pt>
                <c:pt idx="30">
                  <c:v>0.65922576698201985</c:v>
                </c:pt>
                <c:pt idx="31">
                  <c:v>0.66199685326034063</c:v>
                </c:pt>
                <c:pt idx="32">
                  <c:v>0.64957486805503251</c:v>
                </c:pt>
                <c:pt idx="33">
                  <c:v>0.66199685326034063</c:v>
                </c:pt>
                <c:pt idx="34">
                  <c:v>0.66390790352451723</c:v>
                </c:pt>
                <c:pt idx="35">
                  <c:v>0.65024368810104516</c:v>
                </c:pt>
                <c:pt idx="36">
                  <c:v>0.64231274233622349</c:v>
                </c:pt>
                <c:pt idx="37">
                  <c:v>0.65005263062107566</c:v>
                </c:pt>
                <c:pt idx="38">
                  <c:v>0.64345940419236214</c:v>
                </c:pt>
                <c:pt idx="39">
                  <c:v>0.65387477077147038</c:v>
                </c:pt>
                <c:pt idx="40">
                  <c:v>0.65033929608511176</c:v>
                </c:pt>
                <c:pt idx="41">
                  <c:v>0.64594378538460728</c:v>
                </c:pt>
                <c:pt idx="42">
                  <c:v>0.65922576698201985</c:v>
                </c:pt>
                <c:pt idx="43">
                  <c:v>0.64355493293234778</c:v>
                </c:pt>
                <c:pt idx="44">
                  <c:v>0.65186811252322707</c:v>
                </c:pt>
                <c:pt idx="45">
                  <c:v>0.63935059857793519</c:v>
                </c:pt>
                <c:pt idx="46">
                  <c:v>0.64689931051669547</c:v>
                </c:pt>
                <c:pt idx="47">
                  <c:v>0.64307717036630274</c:v>
                </c:pt>
                <c:pt idx="48">
                  <c:v>0.6198576243778684</c:v>
                </c:pt>
                <c:pt idx="49">
                  <c:v>0.6392550302159099</c:v>
                </c:pt>
                <c:pt idx="50">
                  <c:v>0.62692857375058553</c:v>
                </c:pt>
                <c:pt idx="51">
                  <c:v>0.63485955913744696</c:v>
                </c:pt>
                <c:pt idx="52">
                  <c:v>0.62721527883666128</c:v>
                </c:pt>
                <c:pt idx="53">
                  <c:v>0.62616414572050627</c:v>
                </c:pt>
                <c:pt idx="54">
                  <c:v>0.62836190107075862</c:v>
                </c:pt>
                <c:pt idx="55">
                  <c:v>0.61077997713486853</c:v>
                </c:pt>
                <c:pt idx="56">
                  <c:v>0.6240619587322811</c:v>
                </c:pt>
                <c:pt idx="57">
                  <c:v>0.62845746943278391</c:v>
                </c:pt>
                <c:pt idx="58">
                  <c:v>0.63227960958317664</c:v>
                </c:pt>
                <c:pt idx="59">
                  <c:v>0.62950852330485596</c:v>
                </c:pt>
                <c:pt idx="60">
                  <c:v>0.62731080757664515</c:v>
                </c:pt>
                <c:pt idx="61">
                  <c:v>0.62157757754003606</c:v>
                </c:pt>
                <c:pt idx="62">
                  <c:v>0.61775543738964145</c:v>
                </c:pt>
                <c:pt idx="63">
                  <c:v>0.61020668582883963</c:v>
                </c:pt>
                <c:pt idx="64">
                  <c:v>0.62081310988791538</c:v>
                </c:pt>
                <c:pt idx="65">
                  <c:v>0.62415752709430627</c:v>
                </c:pt>
                <c:pt idx="66">
                  <c:v>0.6104933116708342</c:v>
                </c:pt>
                <c:pt idx="67">
                  <c:v>0.61364659215317297</c:v>
                </c:pt>
                <c:pt idx="68">
                  <c:v>0.60542898092431707</c:v>
                </c:pt>
                <c:pt idx="69">
                  <c:v>0.62033538694391177</c:v>
                </c:pt>
                <c:pt idx="70">
                  <c:v>0.61278663538310996</c:v>
                </c:pt>
                <c:pt idx="71">
                  <c:v>0.61794649486961084</c:v>
                </c:pt>
                <c:pt idx="72">
                  <c:v>0.62215090846810461</c:v>
                </c:pt>
                <c:pt idx="73">
                  <c:v>0.60552450966430271</c:v>
                </c:pt>
                <c:pt idx="74">
                  <c:v>0.60915555271268651</c:v>
                </c:pt>
                <c:pt idx="75">
                  <c:v>0.60867779014664158</c:v>
                </c:pt>
                <c:pt idx="76">
                  <c:v>0.61402882597923247</c:v>
                </c:pt>
                <c:pt idx="77">
                  <c:v>0.60179789825389374</c:v>
                </c:pt>
                <c:pt idx="78">
                  <c:v>0.60619340895439644</c:v>
                </c:pt>
                <c:pt idx="79">
                  <c:v>0.61708653809954772</c:v>
                </c:pt>
                <c:pt idx="80">
                  <c:v>0.60065131564183605</c:v>
                </c:pt>
                <c:pt idx="81">
                  <c:v>0.61068444839488467</c:v>
                </c:pt>
                <c:pt idx="82">
                  <c:v>0.60399569322618563</c:v>
                </c:pt>
                <c:pt idx="83">
                  <c:v>0.61708653809954772</c:v>
                </c:pt>
                <c:pt idx="84">
                  <c:v>0.59960018252568303</c:v>
                </c:pt>
                <c:pt idx="85">
                  <c:v>0.60552450966430271</c:v>
                </c:pt>
                <c:pt idx="86">
                  <c:v>0.61326439794915499</c:v>
                </c:pt>
                <c:pt idx="87">
                  <c:v>0.6181376315936612</c:v>
                </c:pt>
                <c:pt idx="88">
                  <c:v>0.60485564999624863</c:v>
                </c:pt>
                <c:pt idx="89">
                  <c:v>0.61641767843149375</c:v>
                </c:pt>
                <c:pt idx="90">
                  <c:v>0.61144887642496226</c:v>
                </c:pt>
                <c:pt idx="91">
                  <c:v>0.59233813605095686</c:v>
                </c:pt>
                <c:pt idx="92">
                  <c:v>0.6060023118523874</c:v>
                </c:pt>
                <c:pt idx="93">
                  <c:v>0.5933891899230288</c:v>
                </c:pt>
                <c:pt idx="94">
                  <c:v>0.59539584817127023</c:v>
                </c:pt>
                <c:pt idx="95">
                  <c:v>0.62425309545633156</c:v>
                </c:pt>
                <c:pt idx="96">
                  <c:v>0.5979757581035009</c:v>
                </c:pt>
                <c:pt idx="97">
                  <c:v>0.62358419616623606</c:v>
                </c:pt>
                <c:pt idx="98">
                  <c:v>0.60953778653874602</c:v>
                </c:pt>
                <c:pt idx="99">
                  <c:v>0.60953778653874602</c:v>
                </c:pt>
                <c:pt idx="100">
                  <c:v>0.60437788743020548</c:v>
                </c:pt>
                <c:pt idx="101">
                  <c:v>0.6039000852421208</c:v>
                </c:pt>
                <c:pt idx="102">
                  <c:v>0.60485564999624863</c:v>
                </c:pt>
                <c:pt idx="103">
                  <c:v>0.60523788382230825</c:v>
                </c:pt>
                <c:pt idx="104">
                  <c:v>0.61068444839488467</c:v>
                </c:pt>
                <c:pt idx="105">
                  <c:v>0.58861152464054789</c:v>
                </c:pt>
                <c:pt idx="106">
                  <c:v>0.60915555271268651</c:v>
                </c:pt>
                <c:pt idx="107">
                  <c:v>0.5970202329714126</c:v>
                </c:pt>
                <c:pt idx="108">
                  <c:v>0.59348471866301267</c:v>
                </c:pt>
                <c:pt idx="109">
                  <c:v>0.60265789464599828</c:v>
                </c:pt>
                <c:pt idx="110">
                  <c:v>0.60848673266667397</c:v>
                </c:pt>
                <c:pt idx="111">
                  <c:v>0.61307330084714606</c:v>
                </c:pt>
                <c:pt idx="112">
                  <c:v>0.60208460333996938</c:v>
                </c:pt>
                <c:pt idx="113">
                  <c:v>0.59472694888117661</c:v>
                </c:pt>
                <c:pt idx="114">
                  <c:v>0.61345553467320535</c:v>
                </c:pt>
                <c:pt idx="115">
                  <c:v>0.59740246679747211</c:v>
                </c:pt>
                <c:pt idx="116">
                  <c:v>0.59463138051915132</c:v>
                </c:pt>
                <c:pt idx="117">
                  <c:v>0.59788022936351537</c:v>
                </c:pt>
                <c:pt idx="118">
                  <c:v>0.59004481233867923</c:v>
                </c:pt>
                <c:pt idx="119">
                  <c:v>0.59692470423142707</c:v>
                </c:pt>
                <c:pt idx="120">
                  <c:v>0.5875604311464343</c:v>
                </c:pt>
                <c:pt idx="121">
                  <c:v>0.5993135170616487</c:v>
                </c:pt>
                <c:pt idx="122">
                  <c:v>0.58736933404442526</c:v>
                </c:pt>
                <c:pt idx="123">
                  <c:v>0.60447345579223066</c:v>
                </c:pt>
                <c:pt idx="124">
                  <c:v>0.58966257851261983</c:v>
                </c:pt>
                <c:pt idx="125">
                  <c:v>0.6092511210747118</c:v>
                </c:pt>
                <c:pt idx="126">
                  <c:v>0.59415361795310639</c:v>
                </c:pt>
                <c:pt idx="127">
                  <c:v>0.59893128323558931</c:v>
                </c:pt>
                <c:pt idx="128">
                  <c:v>0.59319809282101987</c:v>
                </c:pt>
                <c:pt idx="129">
                  <c:v>0.59625580494133334</c:v>
                </c:pt>
                <c:pt idx="130">
                  <c:v>0.6029445601100325</c:v>
                </c:pt>
                <c:pt idx="131">
                  <c:v>0.59663803876739285</c:v>
                </c:pt>
                <c:pt idx="132">
                  <c:v>0.60313569683408297</c:v>
                </c:pt>
                <c:pt idx="133">
                  <c:v>0.58775148862640358</c:v>
                </c:pt>
                <c:pt idx="134">
                  <c:v>0.60074684438182169</c:v>
                </c:pt>
                <c:pt idx="135">
                  <c:v>0.59979131924973339</c:v>
                </c:pt>
                <c:pt idx="136">
                  <c:v>0.60571564638835318</c:v>
                </c:pt>
                <c:pt idx="137">
                  <c:v>0.59816689482755137</c:v>
                </c:pt>
                <c:pt idx="138">
                  <c:v>0.59950465378569917</c:v>
                </c:pt>
                <c:pt idx="139">
                  <c:v>0.60514231546028296</c:v>
                </c:pt>
                <c:pt idx="140">
                  <c:v>0.58765595988641806</c:v>
                </c:pt>
                <c:pt idx="141">
                  <c:v>0.60265789464599828</c:v>
                </c:pt>
                <c:pt idx="142">
                  <c:v>0.59405808921312253</c:v>
                </c:pt>
                <c:pt idx="143">
                  <c:v>0.60667117152044148</c:v>
                </c:pt>
                <c:pt idx="144">
                  <c:v>0.59386695248907218</c:v>
                </c:pt>
                <c:pt idx="145">
                  <c:v>0.61001554910478917</c:v>
                </c:pt>
                <c:pt idx="146">
                  <c:v>0.59883575449560367</c:v>
                </c:pt>
                <c:pt idx="147">
                  <c:v>0.6123088728170667</c:v>
                </c:pt>
                <c:pt idx="148">
                  <c:v>0.60447345579223066</c:v>
                </c:pt>
                <c:pt idx="149">
                  <c:v>0.59835799192956041</c:v>
                </c:pt>
                <c:pt idx="150">
                  <c:v>0.59090480873078377</c:v>
                </c:pt>
                <c:pt idx="151">
                  <c:v>0.61756430066559098</c:v>
                </c:pt>
                <c:pt idx="152">
                  <c:v>0.60170236951390998</c:v>
                </c:pt>
                <c:pt idx="153">
                  <c:v>0.59453585177916757</c:v>
                </c:pt>
                <c:pt idx="154">
                  <c:v>0.58736933404442526</c:v>
                </c:pt>
                <c:pt idx="155">
                  <c:v>0.60533341256229367</c:v>
                </c:pt>
                <c:pt idx="156">
                  <c:v>0.60447345579223066</c:v>
                </c:pt>
                <c:pt idx="157">
                  <c:v>0.59319809282101987</c:v>
                </c:pt>
                <c:pt idx="158">
                  <c:v>0.59100033747076752</c:v>
                </c:pt>
                <c:pt idx="159">
                  <c:v>0.59577804237529008</c:v>
                </c:pt>
                <c:pt idx="160">
                  <c:v>0.59768909263946668</c:v>
                </c:pt>
                <c:pt idx="161">
                  <c:v>0.59004481233867923</c:v>
                </c:pt>
                <c:pt idx="162">
                  <c:v>0.59854912865361087</c:v>
                </c:pt>
                <c:pt idx="163">
                  <c:v>0.60476012125626488</c:v>
                </c:pt>
                <c:pt idx="164">
                  <c:v>0.59988688761175857</c:v>
                </c:pt>
                <c:pt idx="165">
                  <c:v>0.61249996991907574</c:v>
                </c:pt>
                <c:pt idx="166">
                  <c:v>0.6077223046365946</c:v>
                </c:pt>
                <c:pt idx="167">
                  <c:v>0.58832485917651167</c:v>
                </c:pt>
                <c:pt idx="168">
                  <c:v>0.5996957508877081</c:v>
                </c:pt>
                <c:pt idx="169">
                  <c:v>0.60103350984585591</c:v>
                </c:pt>
                <c:pt idx="170">
                  <c:v>0.60504674709825779</c:v>
                </c:pt>
                <c:pt idx="171">
                  <c:v>0.58784709661046852</c:v>
                </c:pt>
                <c:pt idx="172">
                  <c:v>0.5979757581035009</c:v>
                </c:pt>
                <c:pt idx="173">
                  <c:v>0.5993135170616487</c:v>
                </c:pt>
                <c:pt idx="174">
                  <c:v>0.60562011764836754</c:v>
                </c:pt>
                <c:pt idx="175">
                  <c:v>0.58765595988641806</c:v>
                </c:pt>
                <c:pt idx="176">
                  <c:v>0.59921798832166306</c:v>
                </c:pt>
                <c:pt idx="177">
                  <c:v>0.59893128323558931</c:v>
                </c:pt>
                <c:pt idx="178">
                  <c:v>0.61240440155705045</c:v>
                </c:pt>
                <c:pt idx="179">
                  <c:v>0.59319809282101987</c:v>
                </c:pt>
                <c:pt idx="180">
                  <c:v>0.59673356750737849</c:v>
                </c:pt>
                <c:pt idx="181">
                  <c:v>0.59577804237529008</c:v>
                </c:pt>
                <c:pt idx="182">
                  <c:v>0.59721133007342164</c:v>
                </c:pt>
                <c:pt idx="183">
                  <c:v>0.6046645528942397</c:v>
                </c:pt>
                <c:pt idx="184">
                  <c:v>0.59329366118304516</c:v>
                </c:pt>
                <c:pt idx="185">
                  <c:v>0.58593600672425239</c:v>
                </c:pt>
                <c:pt idx="186">
                  <c:v>0.58784709661046852</c:v>
                </c:pt>
                <c:pt idx="187">
                  <c:v>0.60227574006401985</c:v>
                </c:pt>
                <c:pt idx="188">
                  <c:v>0.60552450966430271</c:v>
                </c:pt>
                <c:pt idx="189">
                  <c:v>0.58670043475432976</c:v>
                </c:pt>
                <c:pt idx="190">
                  <c:v>0.60093794148383062</c:v>
                </c:pt>
                <c:pt idx="191">
                  <c:v>0.60351793066014237</c:v>
                </c:pt>
                <c:pt idx="192">
                  <c:v>0.59100033747076752</c:v>
                </c:pt>
                <c:pt idx="193">
                  <c:v>0.60007794509172607</c:v>
                </c:pt>
                <c:pt idx="194">
                  <c:v>0.61030221456882527</c:v>
                </c:pt>
                <c:pt idx="195">
                  <c:v>0.58736933404442526</c:v>
                </c:pt>
                <c:pt idx="196">
                  <c:v>0.60046017891778747</c:v>
                </c:pt>
                <c:pt idx="197">
                  <c:v>0.58134939892173876</c:v>
                </c:pt>
                <c:pt idx="198">
                  <c:v>0.60074684438182169</c:v>
                </c:pt>
                <c:pt idx="199">
                  <c:v>0.58507601033214784</c:v>
                </c:pt>
                <c:pt idx="200">
                  <c:v>0.60686230824449017</c:v>
                </c:pt>
                <c:pt idx="201">
                  <c:v>0.59635137330335852</c:v>
                </c:pt>
                <c:pt idx="202">
                  <c:v>0.59176476550084689</c:v>
                </c:pt>
                <c:pt idx="203">
                  <c:v>0.59854912865361087</c:v>
                </c:pt>
                <c:pt idx="204">
                  <c:v>0.60342232267607565</c:v>
                </c:pt>
                <c:pt idx="205">
                  <c:v>0.60218013207995325</c:v>
                </c:pt>
                <c:pt idx="206">
                  <c:v>0.58077610761570997</c:v>
                </c:pt>
                <c:pt idx="207">
                  <c:v>0.57265402512683972</c:v>
                </c:pt>
                <c:pt idx="208">
                  <c:v>0.58928038430860008</c:v>
                </c:pt>
                <c:pt idx="209">
                  <c:v>0.56348084914385577</c:v>
                </c:pt>
                <c:pt idx="210">
                  <c:v>0.56950074464449907</c:v>
                </c:pt>
                <c:pt idx="211">
                  <c:v>0.58230492405382706</c:v>
                </c:pt>
                <c:pt idx="212">
                  <c:v>0.58832485917651167</c:v>
                </c:pt>
                <c:pt idx="213">
                  <c:v>0.58211386657385766</c:v>
                </c:pt>
                <c:pt idx="214">
                  <c:v>0.59348471866301267</c:v>
                </c:pt>
                <c:pt idx="215">
                  <c:v>0.58975814687464501</c:v>
                </c:pt>
                <c:pt idx="216">
                  <c:v>0.58727372606035855</c:v>
                </c:pt>
                <c:pt idx="217">
                  <c:v>0.59262476189294955</c:v>
                </c:pt>
                <c:pt idx="218">
                  <c:v>0.60590674349036222</c:v>
                </c:pt>
                <c:pt idx="219">
                  <c:v>0.58803819371247756</c:v>
                </c:pt>
                <c:pt idx="220">
                  <c:v>0.60313569683408297</c:v>
                </c:pt>
                <c:pt idx="221">
                  <c:v>0.59080924036875859</c:v>
                </c:pt>
                <c:pt idx="222">
                  <c:v>0.57857835226545951</c:v>
                </c:pt>
                <c:pt idx="223">
                  <c:v>0.59014034107866309</c:v>
                </c:pt>
                <c:pt idx="224">
                  <c:v>0.57934278029553699</c:v>
                </c:pt>
                <c:pt idx="225">
                  <c:v>0.59042704616473873</c:v>
                </c:pt>
                <c:pt idx="226">
                  <c:v>0.58392934847600908</c:v>
                </c:pt>
                <c:pt idx="227">
                  <c:v>0.58880262174255682</c:v>
                </c:pt>
                <c:pt idx="228">
                  <c:v>0.5933891899230288</c:v>
                </c:pt>
                <c:pt idx="229">
                  <c:v>0.60256236590601264</c:v>
                </c:pt>
                <c:pt idx="230">
                  <c:v>0.5885159562785226</c:v>
                </c:pt>
                <c:pt idx="231">
                  <c:v>0.60447345579223066</c:v>
                </c:pt>
                <c:pt idx="232">
                  <c:v>0.5996957508877081</c:v>
                </c:pt>
                <c:pt idx="233">
                  <c:v>0.60046017891778747</c:v>
                </c:pt>
                <c:pt idx="234">
                  <c:v>0.59721133007342164</c:v>
                </c:pt>
                <c:pt idx="235">
                  <c:v>0.58746486278440901</c:v>
                </c:pt>
                <c:pt idx="236">
                  <c:v>0.59329366118304516</c:v>
                </c:pt>
                <c:pt idx="237">
                  <c:v>0.60304012847205768</c:v>
                </c:pt>
                <c:pt idx="238">
                  <c:v>0.59587361073731537</c:v>
                </c:pt>
                <c:pt idx="239">
                  <c:v>0.59291142735698388</c:v>
                </c:pt>
                <c:pt idx="240">
                  <c:v>0.59233813605095686</c:v>
                </c:pt>
                <c:pt idx="241">
                  <c:v>0.59281589861700001</c:v>
                </c:pt>
                <c:pt idx="242">
                  <c:v>0.60304012847205768</c:v>
                </c:pt>
                <c:pt idx="243">
                  <c:v>0.5915737080208775</c:v>
                </c:pt>
                <c:pt idx="244">
                  <c:v>0.59921798832166306</c:v>
                </c:pt>
                <c:pt idx="245">
                  <c:v>0.58994928359869547</c:v>
                </c:pt>
                <c:pt idx="246">
                  <c:v>0.58889815048254057</c:v>
                </c:pt>
                <c:pt idx="247">
                  <c:v>0.60915555271268651</c:v>
                </c:pt>
                <c:pt idx="248">
                  <c:v>0.60523788382230825</c:v>
                </c:pt>
                <c:pt idx="249">
                  <c:v>0.59854912865361087</c:v>
                </c:pt>
                <c:pt idx="250">
                  <c:v>0.60628893769438197</c:v>
                </c:pt>
                <c:pt idx="251">
                  <c:v>0.60762669665252977</c:v>
                </c:pt>
                <c:pt idx="252">
                  <c:v>0.59166923676086136</c:v>
                </c:pt>
                <c:pt idx="253">
                  <c:v>0.59119147419481799</c:v>
                </c:pt>
                <c:pt idx="254">
                  <c:v>0.59568251363530456</c:v>
                </c:pt>
                <c:pt idx="255">
                  <c:v>0.6013201356878487</c:v>
                </c:pt>
                <c:pt idx="256">
                  <c:v>0.60284903137004686</c:v>
                </c:pt>
                <c:pt idx="257">
                  <c:v>0.60313569683408297</c:v>
                </c:pt>
                <c:pt idx="258">
                  <c:v>0.5933891899230288</c:v>
                </c:pt>
                <c:pt idx="259">
                  <c:v>0.60361345940012612</c:v>
                </c:pt>
                <c:pt idx="260">
                  <c:v>0.59405808921312253</c:v>
                </c:pt>
                <c:pt idx="261">
                  <c:v>0.59644690204334228</c:v>
                </c:pt>
                <c:pt idx="262">
                  <c:v>0.59616027620134959</c:v>
                </c:pt>
                <c:pt idx="263">
                  <c:v>0.59195590222489547</c:v>
                </c:pt>
                <c:pt idx="264">
                  <c:v>0.58918481594657657</c:v>
                </c:pt>
                <c:pt idx="265">
                  <c:v>0.59577804237529008</c:v>
                </c:pt>
                <c:pt idx="266">
                  <c:v>0.59100033747076752</c:v>
                </c:pt>
                <c:pt idx="267">
                  <c:v>0.5933891899230288</c:v>
                </c:pt>
                <c:pt idx="268">
                  <c:v>0.59998241635174232</c:v>
                </c:pt>
                <c:pt idx="269">
                  <c:v>0.58163610400781451</c:v>
                </c:pt>
                <c:pt idx="270">
                  <c:v>0.6013201356878487</c:v>
                </c:pt>
                <c:pt idx="271">
                  <c:v>0.59692470423142707</c:v>
                </c:pt>
                <c:pt idx="272">
                  <c:v>0.58211386657385766</c:v>
                </c:pt>
                <c:pt idx="273">
                  <c:v>0.60151127241189917</c:v>
                </c:pt>
                <c:pt idx="274">
                  <c:v>0.58947152103265044</c:v>
                </c:pt>
                <c:pt idx="275">
                  <c:v>0.59205147058692076</c:v>
                </c:pt>
                <c:pt idx="276">
                  <c:v>0.59711580133343789</c:v>
                </c:pt>
                <c:pt idx="277">
                  <c:v>0.59721133007342164</c:v>
                </c:pt>
                <c:pt idx="278">
                  <c:v>0.58306939170594596</c:v>
                </c:pt>
                <c:pt idx="279">
                  <c:v>0.59014034107866309</c:v>
                </c:pt>
                <c:pt idx="280">
                  <c:v>0.58975814687464501</c:v>
                </c:pt>
                <c:pt idx="281">
                  <c:v>0.59835799192956041</c:v>
                </c:pt>
                <c:pt idx="282">
                  <c:v>0.58450271902611906</c:v>
                </c:pt>
                <c:pt idx="283">
                  <c:v>0.59778470062353162</c:v>
                </c:pt>
                <c:pt idx="284">
                  <c:v>0.58822933043652803</c:v>
                </c:pt>
                <c:pt idx="285">
                  <c:v>0.60055570765777111</c:v>
                </c:pt>
                <c:pt idx="286">
                  <c:v>0.59893128323558931</c:v>
                </c:pt>
                <c:pt idx="287">
                  <c:v>0.5933891899230288</c:v>
                </c:pt>
                <c:pt idx="288">
                  <c:v>0.59147810003681089</c:v>
                </c:pt>
              </c:numCache>
            </c:numRef>
          </c:yVal>
          <c:smooth val="1"/>
        </c:ser>
        <c:ser>
          <c:idx val="2"/>
          <c:order val="2"/>
          <c:tx>
            <c:v>FG4_003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FG4_NbN!$G$3:$G$291</c:f>
              <c:numCache>
                <c:formatCode>General</c:formatCode>
                <c:ptCount val="289"/>
                <c:pt idx="0">
                  <c:v>7.77951955795288E-4</c:v>
                </c:pt>
                <c:pt idx="1">
                  <c:v>2.2227199077606199E-3</c:v>
                </c:pt>
                <c:pt idx="2">
                  <c:v>3.6674880981445298E-3</c:v>
                </c:pt>
                <c:pt idx="3">
                  <c:v>5.1122560501098598E-3</c:v>
                </c:pt>
                <c:pt idx="4">
                  <c:v>6.5570235252380401E-3</c:v>
                </c:pt>
                <c:pt idx="5">
                  <c:v>8.0017929077148397E-3</c:v>
                </c:pt>
                <c:pt idx="6">
                  <c:v>9.4465599060058608E-3</c:v>
                </c:pt>
                <c:pt idx="7">
                  <c:v>1.08913278579712E-2</c:v>
                </c:pt>
                <c:pt idx="8">
                  <c:v>1.23360958099365E-2</c:v>
                </c:pt>
                <c:pt idx="9">
                  <c:v>1.37808637619019E-2</c:v>
                </c:pt>
                <c:pt idx="10">
                  <c:v>1.5225632667541501E-2</c:v>
                </c:pt>
                <c:pt idx="11">
                  <c:v>1.6670400619506798E-2</c:v>
                </c:pt>
                <c:pt idx="12">
                  <c:v>1.8115167617797901E-2</c:v>
                </c:pt>
                <c:pt idx="13">
                  <c:v>1.95599346160889E-2</c:v>
                </c:pt>
                <c:pt idx="14">
                  <c:v>2.10047035217285E-2</c:v>
                </c:pt>
                <c:pt idx="15">
                  <c:v>2.2449472427368201E-2</c:v>
                </c:pt>
                <c:pt idx="16">
                  <c:v>2.38942394256592E-2</c:v>
                </c:pt>
                <c:pt idx="17">
                  <c:v>2.5339006423950199E-2</c:v>
                </c:pt>
                <c:pt idx="18">
                  <c:v>2.6783777236938498E-2</c:v>
                </c:pt>
                <c:pt idx="19">
                  <c:v>2.82285442352295E-2</c:v>
                </c:pt>
                <c:pt idx="20">
                  <c:v>2.9673313140869101E-2</c:v>
                </c:pt>
                <c:pt idx="21">
                  <c:v>3.11180801391602E-2</c:v>
                </c:pt>
                <c:pt idx="22">
                  <c:v>3.2562847137451202E-2</c:v>
                </c:pt>
                <c:pt idx="23">
                  <c:v>3.4007614135742201E-2</c:v>
                </c:pt>
                <c:pt idx="24">
                  <c:v>3.54523849487305E-2</c:v>
                </c:pt>
                <c:pt idx="25">
                  <c:v>3.68971557617188E-2</c:v>
                </c:pt>
                <c:pt idx="26">
                  <c:v>3.8341918945312498E-2</c:v>
                </c:pt>
                <c:pt idx="27">
                  <c:v>3.9786689758300797E-2</c:v>
                </c:pt>
                <c:pt idx="28">
                  <c:v>4.1231456756591803E-2</c:v>
                </c:pt>
                <c:pt idx="29">
                  <c:v>4.2676223754882801E-2</c:v>
                </c:pt>
                <c:pt idx="30">
                  <c:v>4.41209907531738E-2</c:v>
                </c:pt>
                <c:pt idx="31">
                  <c:v>4.5565757751464799E-2</c:v>
                </c:pt>
                <c:pt idx="32">
                  <c:v>4.7010528564453098E-2</c:v>
                </c:pt>
                <c:pt idx="33">
                  <c:v>4.8455295562744097E-2</c:v>
                </c:pt>
                <c:pt idx="34">
                  <c:v>4.9900062561035199E-2</c:v>
                </c:pt>
                <c:pt idx="35">
                  <c:v>5.1344829559326198E-2</c:v>
                </c:pt>
                <c:pt idx="36">
                  <c:v>5.2789596557617197E-2</c:v>
                </c:pt>
                <c:pt idx="37">
                  <c:v>5.42343711853027E-2</c:v>
                </c:pt>
                <c:pt idx="38">
                  <c:v>5.5679138183593803E-2</c:v>
                </c:pt>
                <c:pt idx="39">
                  <c:v>5.71239013671875E-2</c:v>
                </c:pt>
                <c:pt idx="40">
                  <c:v>5.85686721801758E-2</c:v>
                </c:pt>
                <c:pt idx="41">
                  <c:v>6.00134429931641E-2</c:v>
                </c:pt>
                <c:pt idx="42">
                  <c:v>6.1458209991455098E-2</c:v>
                </c:pt>
                <c:pt idx="43">
                  <c:v>6.2902973175048796E-2</c:v>
                </c:pt>
                <c:pt idx="44">
                  <c:v>6.4347747802734404E-2</c:v>
                </c:pt>
                <c:pt idx="45">
                  <c:v>6.5792510986328101E-2</c:v>
                </c:pt>
                <c:pt idx="46">
                  <c:v>6.7237274169921896E-2</c:v>
                </c:pt>
                <c:pt idx="47">
                  <c:v>6.8682044982910195E-2</c:v>
                </c:pt>
                <c:pt idx="48">
                  <c:v>7.0126815795898398E-2</c:v>
                </c:pt>
                <c:pt idx="49">
                  <c:v>7.1571578979492206E-2</c:v>
                </c:pt>
                <c:pt idx="50">
                  <c:v>7.3016357421874997E-2</c:v>
                </c:pt>
                <c:pt idx="51">
                  <c:v>7.4461120605468695E-2</c:v>
                </c:pt>
                <c:pt idx="52">
                  <c:v>7.5905891418456994E-2</c:v>
                </c:pt>
                <c:pt idx="53">
                  <c:v>7.7350654602050803E-2</c:v>
                </c:pt>
                <c:pt idx="54">
                  <c:v>7.87954177856445E-2</c:v>
                </c:pt>
                <c:pt idx="55">
                  <c:v>8.0240196228027305E-2</c:v>
                </c:pt>
                <c:pt idx="56">
                  <c:v>8.16849594116211E-2</c:v>
                </c:pt>
                <c:pt idx="57">
                  <c:v>8.3129722595214797E-2</c:v>
                </c:pt>
                <c:pt idx="58">
                  <c:v>8.4574493408203097E-2</c:v>
                </c:pt>
                <c:pt idx="59">
                  <c:v>8.6019264221191397E-2</c:v>
                </c:pt>
                <c:pt idx="60">
                  <c:v>8.7464027404785205E-2</c:v>
                </c:pt>
                <c:pt idx="61">
                  <c:v>8.8908798217773394E-2</c:v>
                </c:pt>
                <c:pt idx="62">
                  <c:v>9.0353569030761693E-2</c:v>
                </c:pt>
                <c:pt idx="63">
                  <c:v>9.1798339843749993E-2</c:v>
                </c:pt>
                <c:pt idx="64">
                  <c:v>9.3243110656738307E-2</c:v>
                </c:pt>
                <c:pt idx="65">
                  <c:v>9.4687881469726606E-2</c:v>
                </c:pt>
                <c:pt idx="66">
                  <c:v>9.6132629394531294E-2</c:v>
                </c:pt>
                <c:pt idx="67">
                  <c:v>9.7577407836914098E-2</c:v>
                </c:pt>
                <c:pt idx="68">
                  <c:v>9.9022178649902301E-2</c:v>
                </c:pt>
                <c:pt idx="69">
                  <c:v>0.100466941833496</c:v>
                </c:pt>
                <c:pt idx="70">
                  <c:v>0.10191170501709</c:v>
                </c:pt>
                <c:pt idx="71">
                  <c:v>0.103356483459473</c:v>
                </c:pt>
                <c:pt idx="72">
                  <c:v>0.10480125427246099</c:v>
                </c:pt>
                <c:pt idx="73">
                  <c:v>0.106246017456055</c:v>
                </c:pt>
                <c:pt idx="74">
                  <c:v>0.107690780639648</c:v>
                </c:pt>
                <c:pt idx="75">
                  <c:v>0.10913555145263699</c:v>
                </c:pt>
                <c:pt idx="76">
                  <c:v>0.11058031463623</c:v>
                </c:pt>
                <c:pt idx="77">
                  <c:v>0.11202508544921901</c:v>
                </c:pt>
                <c:pt idx="78">
                  <c:v>0.113469856262207</c:v>
                </c:pt>
                <c:pt idx="79">
                  <c:v>0.11491462707519499</c:v>
                </c:pt>
                <c:pt idx="80">
                  <c:v>0.116359397888184</c:v>
                </c:pt>
                <c:pt idx="81">
                  <c:v>0.117804168701172</c:v>
                </c:pt>
                <c:pt idx="82">
                  <c:v>0.11924892425537099</c:v>
                </c:pt>
                <c:pt idx="83">
                  <c:v>0.120693695068359</c:v>
                </c:pt>
                <c:pt idx="84">
                  <c:v>0.122138465881348</c:v>
                </c:pt>
                <c:pt idx="85">
                  <c:v>0.123583236694336</c:v>
                </c:pt>
                <c:pt idx="86">
                  <c:v>0.125027992248535</c:v>
                </c:pt>
                <c:pt idx="87">
                  <c:v>0.126472770690918</c:v>
                </c:pt>
                <c:pt idx="88">
                  <c:v>0.127917541503906</c:v>
                </c:pt>
                <c:pt idx="89">
                  <c:v>0.12936230468750001</c:v>
                </c:pt>
                <c:pt idx="90">
                  <c:v>0.13080708312988301</c:v>
                </c:pt>
                <c:pt idx="91">
                  <c:v>0.13225183105468699</c:v>
                </c:pt>
                <c:pt idx="92">
                  <c:v>0.13369660949706999</c:v>
                </c:pt>
                <c:pt idx="93">
                  <c:v>0.13514137268066401</c:v>
                </c:pt>
                <c:pt idx="94">
                  <c:v>0.13658615112304701</c:v>
                </c:pt>
                <c:pt idx="95">
                  <c:v>0.13803091430664099</c:v>
                </c:pt>
                <c:pt idx="96">
                  <c:v>0.13947567749023401</c:v>
                </c:pt>
                <c:pt idx="97">
                  <c:v>0.14092045593261701</c:v>
                </c:pt>
                <c:pt idx="98">
                  <c:v>0.14236523437500001</c:v>
                </c:pt>
                <c:pt idx="99">
                  <c:v>0.14380998229980499</c:v>
                </c:pt>
                <c:pt idx="100">
                  <c:v>0.14525474548339801</c:v>
                </c:pt>
                <c:pt idx="101">
                  <c:v>0.14669952392578101</c:v>
                </c:pt>
                <c:pt idx="102">
                  <c:v>0.14814428710937499</c:v>
                </c:pt>
                <c:pt idx="103">
                  <c:v>0.14958905029296901</c:v>
                </c:pt>
                <c:pt idx="104">
                  <c:v>0.15103382873535201</c:v>
                </c:pt>
                <c:pt idx="105">
                  <c:v>0.15247857666015599</c:v>
                </c:pt>
                <c:pt idx="106">
                  <c:v>0.15392335510253899</c:v>
                </c:pt>
                <c:pt idx="107">
                  <c:v>0.15536813354492199</c:v>
                </c:pt>
                <c:pt idx="108">
                  <c:v>0.15681288146972699</c:v>
                </c:pt>
                <c:pt idx="109">
                  <c:v>0.15825765991210899</c:v>
                </c:pt>
                <c:pt idx="110">
                  <c:v>0.15970243835449199</c:v>
                </c:pt>
                <c:pt idx="111">
                  <c:v>0.16114720153808601</c:v>
                </c:pt>
                <c:pt idx="112">
                  <c:v>0.16259196472168</c:v>
                </c:pt>
                <c:pt idx="113">
                  <c:v>0.164036743164062</c:v>
                </c:pt>
                <c:pt idx="114">
                  <c:v>0.16548150634765599</c:v>
                </c:pt>
                <c:pt idx="115">
                  <c:v>0.16692626953125</c:v>
                </c:pt>
                <c:pt idx="116">
                  <c:v>0.16837103271484399</c:v>
                </c:pt>
                <c:pt idx="117">
                  <c:v>0.16981579589843801</c:v>
                </c:pt>
                <c:pt idx="118">
                  <c:v>0.17126057434082001</c:v>
                </c:pt>
                <c:pt idx="119">
                  <c:v>0.172705337524414</c:v>
                </c:pt>
                <c:pt idx="120">
                  <c:v>0.174150115966797</c:v>
                </c:pt>
                <c:pt idx="121">
                  <c:v>0.17559487915039099</c:v>
                </c:pt>
                <c:pt idx="122">
                  <c:v>0.17703965759277299</c:v>
                </c:pt>
                <c:pt idx="123">
                  <c:v>0.178484420776367</c:v>
                </c:pt>
                <c:pt idx="124">
                  <c:v>0.17992918395996099</c:v>
                </c:pt>
                <c:pt idx="125">
                  <c:v>0.18137394714355501</c:v>
                </c:pt>
                <c:pt idx="126">
                  <c:v>0.18281872558593801</c:v>
                </c:pt>
                <c:pt idx="127">
                  <c:v>0.184263488769531</c:v>
                </c:pt>
                <c:pt idx="128">
                  <c:v>0.18570825195312499</c:v>
                </c:pt>
                <c:pt idx="129">
                  <c:v>0.187153015136719</c:v>
                </c:pt>
                <c:pt idx="130">
                  <c:v>0.18859777832031199</c:v>
                </c:pt>
                <c:pt idx="131">
                  <c:v>0.190042572021484</c:v>
                </c:pt>
                <c:pt idx="132">
                  <c:v>0.19148731994628901</c:v>
                </c:pt>
                <c:pt idx="133">
                  <c:v>0.19293209838867201</c:v>
                </c:pt>
                <c:pt idx="134">
                  <c:v>0.194376861572266</c:v>
                </c:pt>
                <c:pt idx="135">
                  <c:v>0.195821640014648</c:v>
                </c:pt>
                <c:pt idx="136">
                  <c:v>0.197266387939453</c:v>
                </c:pt>
                <c:pt idx="137">
                  <c:v>0.198711166381836</c:v>
                </c:pt>
                <c:pt idx="138">
                  <c:v>0.200155944824219</c:v>
                </c:pt>
                <c:pt idx="139">
                  <c:v>0.20160069274902301</c:v>
                </c:pt>
                <c:pt idx="140">
                  <c:v>0.20304547119140601</c:v>
                </c:pt>
                <c:pt idx="141">
                  <c:v>0.204490234375</c:v>
                </c:pt>
                <c:pt idx="142">
                  <c:v>0.205935012817383</c:v>
                </c:pt>
                <c:pt idx="143">
                  <c:v>0.20737977600097701</c:v>
                </c:pt>
                <c:pt idx="144">
                  <c:v>0.20882455444335901</c:v>
                </c:pt>
                <c:pt idx="145">
                  <c:v>0.21026930236816399</c:v>
                </c:pt>
                <c:pt idx="146">
                  <c:v>0.21171406555175801</c:v>
                </c:pt>
                <c:pt idx="147">
                  <c:v>0.21315885925292999</c:v>
                </c:pt>
                <c:pt idx="148">
                  <c:v>0.214603607177734</c:v>
                </c:pt>
                <c:pt idx="149">
                  <c:v>0.21604838562011699</c:v>
                </c:pt>
                <c:pt idx="150">
                  <c:v>0.21749314880371101</c:v>
                </c:pt>
                <c:pt idx="151">
                  <c:v>0.21893792724609401</c:v>
                </c:pt>
                <c:pt idx="152">
                  <c:v>0.22038267517089799</c:v>
                </c:pt>
                <c:pt idx="153">
                  <c:v>0.22182743835449201</c:v>
                </c:pt>
                <c:pt idx="154">
                  <c:v>0.22327223205566399</c:v>
                </c:pt>
                <c:pt idx="155">
                  <c:v>0.22471697998046899</c:v>
                </c:pt>
                <c:pt idx="156">
                  <c:v>0.22616175842285199</c:v>
                </c:pt>
                <c:pt idx="157">
                  <c:v>0.22760652160644501</c:v>
                </c:pt>
                <c:pt idx="158">
                  <c:v>0.22905130004882801</c:v>
                </c:pt>
                <c:pt idx="159">
                  <c:v>0.230496063232422</c:v>
                </c:pt>
                <c:pt idx="160">
                  <c:v>0.231940841674805</c:v>
                </c:pt>
                <c:pt idx="161">
                  <c:v>0.23338560485839799</c:v>
                </c:pt>
                <c:pt idx="162">
                  <c:v>0.23483035278320299</c:v>
                </c:pt>
                <c:pt idx="163">
                  <c:v>0.23627513122558599</c:v>
                </c:pt>
                <c:pt idx="164">
                  <c:v>0.23771989440918001</c:v>
                </c:pt>
                <c:pt idx="165">
                  <c:v>0.23916467285156201</c:v>
                </c:pt>
                <c:pt idx="166">
                  <c:v>0.240609436035156</c:v>
                </c:pt>
                <c:pt idx="167">
                  <c:v>0.242054214477539</c:v>
                </c:pt>
                <c:pt idx="168">
                  <c:v>0.24349897766113299</c:v>
                </c:pt>
                <c:pt idx="169">
                  <c:v>0.244943740844727</c:v>
                </c:pt>
                <c:pt idx="170">
                  <c:v>0.246388519287109</c:v>
                </c:pt>
                <c:pt idx="171">
                  <c:v>0.24783328247070299</c:v>
                </c:pt>
                <c:pt idx="172">
                  <c:v>0.24927804565429701</c:v>
                </c:pt>
                <c:pt idx="173">
                  <c:v>0.250722808837891</c:v>
                </c:pt>
                <c:pt idx="174">
                  <c:v>0.25216760253906201</c:v>
                </c:pt>
                <c:pt idx="175">
                  <c:v>0.25361235046386699</c:v>
                </c:pt>
                <c:pt idx="176">
                  <c:v>0.25505711364746098</c:v>
                </c:pt>
                <c:pt idx="177">
                  <c:v>0.25650189208984397</c:v>
                </c:pt>
                <c:pt idx="178">
                  <c:v>0.25794665527343802</c:v>
                </c:pt>
                <c:pt idx="179">
                  <c:v>0.25939141845703101</c:v>
                </c:pt>
                <c:pt idx="180">
                  <c:v>0.260836181640625</c:v>
                </c:pt>
                <c:pt idx="181">
                  <c:v>0.26228094482421899</c:v>
                </c:pt>
                <c:pt idx="182">
                  <c:v>0.26372570800781298</c:v>
                </c:pt>
                <c:pt idx="183">
                  <c:v>0.26517050170898399</c:v>
                </c:pt>
                <c:pt idx="184">
                  <c:v>0.26661526489257797</c:v>
                </c:pt>
                <c:pt idx="185">
                  <c:v>0.26806005859374998</c:v>
                </c:pt>
                <c:pt idx="186">
                  <c:v>0.26950479125976601</c:v>
                </c:pt>
                <c:pt idx="187">
                  <c:v>0.270949554443359</c:v>
                </c:pt>
                <c:pt idx="188">
                  <c:v>0.27239434814453101</c:v>
                </c:pt>
                <c:pt idx="189">
                  <c:v>0.27383908081054698</c:v>
                </c:pt>
                <c:pt idx="190">
                  <c:v>0.27528387451171898</c:v>
                </c:pt>
                <c:pt idx="191">
                  <c:v>0.27672863769531297</c:v>
                </c:pt>
                <c:pt idx="192">
                  <c:v>0.27817343139648398</c:v>
                </c:pt>
                <c:pt idx="193">
                  <c:v>0.27961816406250001</c:v>
                </c:pt>
                <c:pt idx="194">
                  <c:v>0.28106295776367202</c:v>
                </c:pt>
                <c:pt idx="195">
                  <c:v>0.28250772094726601</c:v>
                </c:pt>
                <c:pt idx="196">
                  <c:v>0.283952484130859</c:v>
                </c:pt>
                <c:pt idx="197">
                  <c:v>0.285397277832031</c:v>
                </c:pt>
                <c:pt idx="198">
                  <c:v>0.28684201049804697</c:v>
                </c:pt>
                <c:pt idx="199">
                  <c:v>0.28828677368164102</c:v>
                </c:pt>
                <c:pt idx="200">
                  <c:v>0.28973153686523401</c:v>
                </c:pt>
                <c:pt idx="201">
                  <c:v>0.29117633056640602</c:v>
                </c:pt>
                <c:pt idx="202">
                  <c:v>0.29262109375000001</c:v>
                </c:pt>
                <c:pt idx="203">
                  <c:v>0.29406585693359399</c:v>
                </c:pt>
                <c:pt idx="204">
                  <c:v>0.295510650634766</c:v>
                </c:pt>
                <c:pt idx="205">
                  <c:v>0.29695538330078097</c:v>
                </c:pt>
                <c:pt idx="206">
                  <c:v>0.29840014648437502</c:v>
                </c:pt>
                <c:pt idx="207">
                  <c:v>0.29984494018554703</c:v>
                </c:pt>
                <c:pt idx="208">
                  <c:v>0.30128970336914102</c:v>
                </c:pt>
                <c:pt idx="209">
                  <c:v>0.30273446655273401</c:v>
                </c:pt>
                <c:pt idx="210">
                  <c:v>0.30417922973632799</c:v>
                </c:pt>
                <c:pt idx="211">
                  <c:v>0.30562399291992198</c:v>
                </c:pt>
                <c:pt idx="212">
                  <c:v>0.30706875610351603</c:v>
                </c:pt>
                <c:pt idx="213">
                  <c:v>0.30851351928710902</c:v>
                </c:pt>
                <c:pt idx="214">
                  <c:v>0.30995828247070301</c:v>
                </c:pt>
                <c:pt idx="215">
                  <c:v>0.31140307617187502</c:v>
                </c:pt>
                <c:pt idx="216">
                  <c:v>0.312847839355469</c:v>
                </c:pt>
                <c:pt idx="217">
                  <c:v>0.31429260253906199</c:v>
                </c:pt>
                <c:pt idx="218">
                  <c:v>0.31573736572265598</c:v>
                </c:pt>
                <c:pt idx="219">
                  <c:v>0.31718215942382799</c:v>
                </c:pt>
                <c:pt idx="220">
                  <c:v>0.31862692260742198</c:v>
                </c:pt>
                <c:pt idx="221">
                  <c:v>0.32007168579101603</c:v>
                </c:pt>
                <c:pt idx="222">
                  <c:v>0.32151644897460901</c:v>
                </c:pt>
                <c:pt idx="223">
                  <c:v>0.32296118164062498</c:v>
                </c:pt>
                <c:pt idx="224">
                  <c:v>0.32440597534179699</c:v>
                </c:pt>
                <c:pt idx="225">
                  <c:v>0.32585073852539098</c:v>
                </c:pt>
                <c:pt idx="226">
                  <c:v>0.32729553222656199</c:v>
                </c:pt>
                <c:pt idx="227">
                  <c:v>0.32874029541015598</c:v>
                </c:pt>
                <c:pt idx="228">
                  <c:v>0.33018505859375002</c:v>
                </c:pt>
                <c:pt idx="229">
                  <c:v>0.33162982177734401</c:v>
                </c:pt>
                <c:pt idx="230">
                  <c:v>0.33307455444335898</c:v>
                </c:pt>
                <c:pt idx="231">
                  <c:v>0.33451934814453099</c:v>
                </c:pt>
                <c:pt idx="232">
                  <c:v>0.335964141845703</c:v>
                </c:pt>
                <c:pt idx="233">
                  <c:v>0.33740890502929699</c:v>
                </c:pt>
                <c:pt idx="234">
                  <c:v>0.33885366821289098</c:v>
                </c:pt>
                <c:pt idx="235">
                  <c:v>0.34029843139648402</c:v>
                </c:pt>
                <c:pt idx="236">
                  <c:v>0.34174319458007801</c:v>
                </c:pt>
                <c:pt idx="237">
                  <c:v>0.343187957763672</c:v>
                </c:pt>
                <c:pt idx="238">
                  <c:v>0.34463275146484401</c:v>
                </c:pt>
                <c:pt idx="239">
                  <c:v>0.346077514648438</c:v>
                </c:pt>
                <c:pt idx="240">
                  <c:v>0.34752227783203099</c:v>
                </c:pt>
                <c:pt idx="241">
                  <c:v>0.34896704101562498</c:v>
                </c:pt>
                <c:pt idx="242">
                  <c:v>0.35041180419921902</c:v>
                </c:pt>
                <c:pt idx="243">
                  <c:v>0.35185656738281301</c:v>
                </c:pt>
                <c:pt idx="244">
                  <c:v>0.35330136108398402</c:v>
                </c:pt>
                <c:pt idx="245">
                  <c:v>0.35474612426757801</c:v>
                </c:pt>
                <c:pt idx="246">
                  <c:v>0.356190887451172</c:v>
                </c:pt>
                <c:pt idx="247">
                  <c:v>0.35763565063476599</c:v>
                </c:pt>
                <c:pt idx="248">
                  <c:v>0.35908041381835898</c:v>
                </c:pt>
                <c:pt idx="249">
                  <c:v>0.36052517700195302</c:v>
                </c:pt>
                <c:pt idx="250">
                  <c:v>0.36196994018554701</c:v>
                </c:pt>
                <c:pt idx="251">
                  <c:v>0.36341473388671902</c:v>
                </c:pt>
                <c:pt idx="252">
                  <c:v>0.36485949707031301</c:v>
                </c:pt>
                <c:pt idx="253">
                  <c:v>0.36630422973632798</c:v>
                </c:pt>
                <c:pt idx="254">
                  <c:v>0.36774902343749999</c:v>
                </c:pt>
                <c:pt idx="255">
                  <c:v>0.369193817138672</c:v>
                </c:pt>
                <c:pt idx="256">
                  <c:v>0.37063854980468802</c:v>
                </c:pt>
                <c:pt idx="257">
                  <c:v>0.37208331298828101</c:v>
                </c:pt>
                <c:pt idx="258">
                  <c:v>0.37352810668945302</c:v>
                </c:pt>
                <c:pt idx="259">
                  <c:v>0.37497283935546899</c:v>
                </c:pt>
                <c:pt idx="260">
                  <c:v>0.37641760253906298</c:v>
                </c:pt>
                <c:pt idx="261">
                  <c:v>0.37786239624023399</c:v>
                </c:pt>
                <c:pt idx="262">
                  <c:v>0.379307189941406</c:v>
                </c:pt>
                <c:pt idx="263">
                  <c:v>0.38075192260742202</c:v>
                </c:pt>
                <c:pt idx="264">
                  <c:v>0.38219668579101601</c:v>
                </c:pt>
                <c:pt idx="265">
                  <c:v>0.38364147949218802</c:v>
                </c:pt>
                <c:pt idx="266">
                  <c:v>0.38508624267578101</c:v>
                </c:pt>
                <c:pt idx="267">
                  <c:v>0.386531005859375</c:v>
                </c:pt>
                <c:pt idx="268">
                  <c:v>0.38797576904296899</c:v>
                </c:pt>
                <c:pt idx="269">
                  <c:v>0.389420562744141</c:v>
                </c:pt>
                <c:pt idx="270">
                  <c:v>0.39086529541015602</c:v>
                </c:pt>
                <c:pt idx="271">
                  <c:v>0.39231005859375001</c:v>
                </c:pt>
                <c:pt idx="272">
                  <c:v>0.393754821777344</c:v>
                </c:pt>
                <c:pt idx="273">
                  <c:v>0.39519961547851601</c:v>
                </c:pt>
                <c:pt idx="274">
                  <c:v>0.396644378662109</c:v>
                </c:pt>
                <c:pt idx="275">
                  <c:v>0.39808917236328101</c:v>
                </c:pt>
                <c:pt idx="276">
                  <c:v>0.399533935546875</c:v>
                </c:pt>
                <c:pt idx="277">
                  <c:v>0.40097872924804701</c:v>
                </c:pt>
                <c:pt idx="278">
                  <c:v>0.40242343139648401</c:v>
                </c:pt>
                <c:pt idx="279">
                  <c:v>0.403868194580078</c:v>
                </c:pt>
                <c:pt idx="280">
                  <c:v>0.40531301879882797</c:v>
                </c:pt>
                <c:pt idx="281">
                  <c:v>0.406757751464844</c:v>
                </c:pt>
                <c:pt idx="282">
                  <c:v>0.40820254516601601</c:v>
                </c:pt>
                <c:pt idx="283">
                  <c:v>0.409647308349609</c:v>
                </c:pt>
                <c:pt idx="284">
                  <c:v>0.41109207153320299</c:v>
                </c:pt>
                <c:pt idx="285">
                  <c:v>0.41253680419921901</c:v>
                </c:pt>
                <c:pt idx="286">
                  <c:v>0.41398159790039102</c:v>
                </c:pt>
                <c:pt idx="287">
                  <c:v>0.41542639160156197</c:v>
                </c:pt>
                <c:pt idx="288">
                  <c:v>0.417537963867188</c:v>
                </c:pt>
              </c:numCache>
            </c:numRef>
          </c:xVal>
          <c:yVal>
            <c:numRef>
              <c:f>FG4_NbN!$I$3:$I$291</c:f>
              <c:numCache>
                <c:formatCode>0.00E+00</c:formatCode>
                <c:ptCount val="289"/>
                <c:pt idx="0">
                  <c:v>9.5703393939573694E-2</c:v>
                </c:pt>
                <c:pt idx="1">
                  <c:v>0.10384433651978991</c:v>
                </c:pt>
                <c:pt idx="2">
                  <c:v>0.17026557641047388</c:v>
                </c:pt>
                <c:pt idx="3">
                  <c:v>0.17496712775288467</c:v>
                </c:pt>
                <c:pt idx="4">
                  <c:v>0.19099658089239638</c:v>
                </c:pt>
                <c:pt idx="5">
                  <c:v>0.19500393427176399</c:v>
                </c:pt>
                <c:pt idx="6">
                  <c:v>0.18537995852139097</c:v>
                </c:pt>
                <c:pt idx="7">
                  <c:v>0.17739679090700541</c:v>
                </c:pt>
                <c:pt idx="8">
                  <c:v>0.16871942532957696</c:v>
                </c:pt>
                <c:pt idx="9">
                  <c:v>0.16042071768904018</c:v>
                </c:pt>
                <c:pt idx="10">
                  <c:v>0.16146200472809497</c:v>
                </c:pt>
                <c:pt idx="11">
                  <c:v>0.16767813829052236</c:v>
                </c:pt>
                <c:pt idx="12">
                  <c:v>0.17831186193559967</c:v>
                </c:pt>
                <c:pt idx="13">
                  <c:v>0.18282407935680903</c:v>
                </c:pt>
                <c:pt idx="14">
                  <c:v>0.18452800540353692</c:v>
                </c:pt>
                <c:pt idx="15">
                  <c:v>0.18332894339865227</c:v>
                </c:pt>
                <c:pt idx="16">
                  <c:v>0.17616616994674975</c:v>
                </c:pt>
                <c:pt idx="17">
                  <c:v>0.17048644947602468</c:v>
                </c:pt>
                <c:pt idx="18">
                  <c:v>0.1689403182061481</c:v>
                </c:pt>
                <c:pt idx="19">
                  <c:v>0.16991848733446233</c:v>
                </c:pt>
                <c:pt idx="20">
                  <c:v>0.17288455367477532</c:v>
                </c:pt>
                <c:pt idx="21">
                  <c:v>0.16849855226402616</c:v>
                </c:pt>
                <c:pt idx="22">
                  <c:v>0.16363923586129459</c:v>
                </c:pt>
                <c:pt idx="23">
                  <c:v>0.16802524717755407</c:v>
                </c:pt>
                <c:pt idx="24">
                  <c:v>0.16019984462348941</c:v>
                </c:pt>
                <c:pt idx="25">
                  <c:v>0.16073626762070181</c:v>
                </c:pt>
                <c:pt idx="26">
                  <c:v>0.15726531742752631</c:v>
                </c:pt>
                <c:pt idx="27">
                  <c:v>0.16064160066010127</c:v>
                </c:pt>
                <c:pt idx="28">
                  <c:v>0.15824348655584056</c:v>
                </c:pt>
                <c:pt idx="29">
                  <c:v>0.16275571388256058</c:v>
                </c:pt>
                <c:pt idx="30">
                  <c:v>0.15704444436197551</c:v>
                </c:pt>
                <c:pt idx="31">
                  <c:v>0.16272416483270055</c:v>
                </c:pt>
                <c:pt idx="32">
                  <c:v>0.15587694131246019</c:v>
                </c:pt>
                <c:pt idx="33">
                  <c:v>0.1545832321579946</c:v>
                </c:pt>
                <c:pt idx="34">
                  <c:v>0.15717065046692577</c:v>
                </c:pt>
                <c:pt idx="35">
                  <c:v>0.1578963974798292</c:v>
                </c:pt>
                <c:pt idx="36">
                  <c:v>0.16149355377795496</c:v>
                </c:pt>
                <c:pt idx="37">
                  <c:v>0.15953720561581641</c:v>
                </c:pt>
                <c:pt idx="38">
                  <c:v>0.15859058553736219</c:v>
                </c:pt>
                <c:pt idx="39">
                  <c:v>0.15877990955305299</c:v>
                </c:pt>
                <c:pt idx="40">
                  <c:v>0.15969498058164722</c:v>
                </c:pt>
                <c:pt idx="41">
                  <c:v>0.15934787169461534</c:v>
                </c:pt>
                <c:pt idx="42">
                  <c:v>0.15669734538045388</c:v>
                </c:pt>
                <c:pt idx="43">
                  <c:v>0.15928477359489532</c:v>
                </c:pt>
                <c:pt idx="44">
                  <c:v>0.15953720561581641</c:v>
                </c:pt>
                <c:pt idx="45">
                  <c:v>0.16165131883827569</c:v>
                </c:pt>
                <c:pt idx="46">
                  <c:v>0.16206152582502759</c:v>
                </c:pt>
                <c:pt idx="47">
                  <c:v>0.16553247601820306</c:v>
                </c:pt>
                <c:pt idx="48">
                  <c:v>0.16360768681143462</c:v>
                </c:pt>
                <c:pt idx="49">
                  <c:v>0.16335524488500325</c:v>
                </c:pt>
                <c:pt idx="50">
                  <c:v>0.16502761197636073</c:v>
                </c:pt>
                <c:pt idx="51">
                  <c:v>0.16281883179330109</c:v>
                </c:pt>
                <c:pt idx="52">
                  <c:v>0.15887457651365353</c:v>
                </c:pt>
                <c:pt idx="53">
                  <c:v>0.16654219419637731</c:v>
                </c:pt>
                <c:pt idx="54">
                  <c:v>0.16616354616499568</c:v>
                </c:pt>
                <c:pt idx="55">
                  <c:v>0.1652484949474218</c:v>
                </c:pt>
                <c:pt idx="56">
                  <c:v>0.16654219419637731</c:v>
                </c:pt>
                <c:pt idx="57">
                  <c:v>0.16903497526123859</c:v>
                </c:pt>
                <c:pt idx="58">
                  <c:v>0.16594268300495496</c:v>
                </c:pt>
                <c:pt idx="59">
                  <c:v>0.1718748255910908</c:v>
                </c:pt>
                <c:pt idx="60">
                  <c:v>0.17032869432121425</c:v>
                </c:pt>
                <c:pt idx="61">
                  <c:v>0.1683723362535656</c:v>
                </c:pt>
                <c:pt idx="62">
                  <c:v>0.16647909609665712</c:v>
                </c:pt>
                <c:pt idx="63">
                  <c:v>0.16909809317197891</c:v>
                </c:pt>
                <c:pt idx="64">
                  <c:v>0.17083353855203626</c:v>
                </c:pt>
                <c:pt idx="65">
                  <c:v>0.17061268529750559</c:v>
                </c:pt>
                <c:pt idx="66">
                  <c:v>0.17348409458272829</c:v>
                </c:pt>
                <c:pt idx="67">
                  <c:v>0.17278989661968505</c:v>
                </c:pt>
                <c:pt idx="68">
                  <c:v>0.16909809317197891</c:v>
                </c:pt>
                <c:pt idx="69">
                  <c:v>0.17095975456249676</c:v>
                </c:pt>
                <c:pt idx="70">
                  <c:v>0.16950828034771045</c:v>
                </c:pt>
                <c:pt idx="71">
                  <c:v>0.17048644947602468</c:v>
                </c:pt>
                <c:pt idx="72">
                  <c:v>0.16982383027937206</c:v>
                </c:pt>
                <c:pt idx="73">
                  <c:v>0.17152773651507947</c:v>
                </c:pt>
                <c:pt idx="74">
                  <c:v>0.17064422444185551</c:v>
                </c:pt>
                <c:pt idx="75">
                  <c:v>0.17941624707437442</c:v>
                </c:pt>
                <c:pt idx="76">
                  <c:v>0.17790165494884777</c:v>
                </c:pt>
                <c:pt idx="77">
                  <c:v>0.17742834986237568</c:v>
                </c:pt>
                <c:pt idx="78">
                  <c:v>0.17629238595721047</c:v>
                </c:pt>
                <c:pt idx="79">
                  <c:v>0.17490400984214416</c:v>
                </c:pt>
                <c:pt idx="80">
                  <c:v>0.1749355687975144</c:v>
                </c:pt>
                <c:pt idx="81">
                  <c:v>0.17537733473963663</c:v>
                </c:pt>
                <c:pt idx="82">
                  <c:v>0.17253746459876382</c:v>
                </c:pt>
                <c:pt idx="83">
                  <c:v>0.17824876383587945</c:v>
                </c:pt>
                <c:pt idx="84">
                  <c:v>0.17796477285958812</c:v>
                </c:pt>
                <c:pt idx="85">
                  <c:v>0.1780909690590283</c:v>
                </c:pt>
                <c:pt idx="86">
                  <c:v>0.17736523195163534</c:v>
                </c:pt>
                <c:pt idx="87">
                  <c:v>0.1757875417263885</c:v>
                </c:pt>
                <c:pt idx="88">
                  <c:v>0.17645016092304108</c:v>
                </c:pt>
                <c:pt idx="89">
                  <c:v>0.1832342863435622</c:v>
                </c:pt>
                <c:pt idx="90">
                  <c:v>0.17951090412946469</c:v>
                </c:pt>
                <c:pt idx="91">
                  <c:v>0.18112017312110271</c:v>
                </c:pt>
                <c:pt idx="92">
                  <c:v>0.18178279231775496</c:v>
                </c:pt>
                <c:pt idx="93">
                  <c:v>0.1778700959934775</c:v>
                </c:pt>
                <c:pt idx="94">
                  <c:v>0.18168813526266489</c:v>
                </c:pt>
                <c:pt idx="95">
                  <c:v>0.1796371399509456</c:v>
                </c:pt>
                <c:pt idx="96">
                  <c:v>0.18301339346698919</c:v>
                </c:pt>
                <c:pt idx="97">
                  <c:v>0.18083618214481084</c:v>
                </c:pt>
                <c:pt idx="98">
                  <c:v>0.18048909306880001</c:v>
                </c:pt>
                <c:pt idx="99">
                  <c:v>0.1808677411001802</c:v>
                </c:pt>
                <c:pt idx="100">
                  <c:v>0.17957402204020523</c:v>
                </c:pt>
                <c:pt idx="101">
                  <c:v>0.18389692535123425</c:v>
                </c:pt>
                <c:pt idx="102">
                  <c:v>0.18115173207647209</c:v>
                </c:pt>
                <c:pt idx="103">
                  <c:v>0.18007888608204739</c:v>
                </c:pt>
                <c:pt idx="104">
                  <c:v>0.18329740425430091</c:v>
                </c:pt>
                <c:pt idx="105">
                  <c:v>0.18544305662111171</c:v>
                </c:pt>
                <c:pt idx="106">
                  <c:v>0.18462266245862705</c:v>
                </c:pt>
                <c:pt idx="107">
                  <c:v>0.18354981646420179</c:v>
                </c:pt>
                <c:pt idx="108">
                  <c:v>0.1812148301761928</c:v>
                </c:pt>
                <c:pt idx="109">
                  <c:v>0.18250854923616761</c:v>
                </c:pt>
                <c:pt idx="110">
                  <c:v>0.18547461557648109</c:v>
                </c:pt>
                <c:pt idx="111">
                  <c:v>0.18629502954998559</c:v>
                </c:pt>
                <c:pt idx="112">
                  <c:v>0.18317118824384146</c:v>
                </c:pt>
                <c:pt idx="113">
                  <c:v>0.18809361265180363</c:v>
                </c:pt>
                <c:pt idx="114">
                  <c:v>0.18724163972292973</c:v>
                </c:pt>
                <c:pt idx="115">
                  <c:v>0.183960023450955</c:v>
                </c:pt>
                <c:pt idx="116">
                  <c:v>0.18629502954998559</c:v>
                </c:pt>
                <c:pt idx="117">
                  <c:v>0.18254008838051894</c:v>
                </c:pt>
                <c:pt idx="118">
                  <c:v>0.18579016550814237</c:v>
                </c:pt>
                <c:pt idx="119">
                  <c:v>0.18496977134565945</c:v>
                </c:pt>
                <c:pt idx="120">
                  <c:v>0.18575862636379278</c:v>
                </c:pt>
                <c:pt idx="121">
                  <c:v>0.18291875622292073</c:v>
                </c:pt>
                <c:pt idx="122">
                  <c:v>0.18623191163924507</c:v>
                </c:pt>
                <c:pt idx="123">
                  <c:v>0.1865790205262757</c:v>
                </c:pt>
                <c:pt idx="124">
                  <c:v>0.18724163972292973</c:v>
                </c:pt>
                <c:pt idx="125">
                  <c:v>0.18601103857369369</c:v>
                </c:pt>
                <c:pt idx="126">
                  <c:v>0.18632658850535494</c:v>
                </c:pt>
                <c:pt idx="127">
                  <c:v>0.18897712472502706</c:v>
                </c:pt>
                <c:pt idx="128">
                  <c:v>0.18638968660507568</c:v>
                </c:pt>
                <c:pt idx="129">
                  <c:v>0.18522220336658018</c:v>
                </c:pt>
                <c:pt idx="130">
                  <c:v>0.18443334834844685</c:v>
                </c:pt>
                <c:pt idx="131">
                  <c:v>0.18597947961832251</c:v>
                </c:pt>
                <c:pt idx="132">
                  <c:v>0.18484353552417837</c:v>
                </c:pt>
                <c:pt idx="133">
                  <c:v>0.18490665343491894</c:v>
                </c:pt>
                <c:pt idx="134">
                  <c:v>0.19298447810439462</c:v>
                </c:pt>
                <c:pt idx="135">
                  <c:v>0.18566394949768289</c:v>
                </c:pt>
                <c:pt idx="136">
                  <c:v>0.18642124556044506</c:v>
                </c:pt>
                <c:pt idx="137">
                  <c:v>0.18721010057857843</c:v>
                </c:pt>
                <c:pt idx="138">
                  <c:v>0.18291875622292073</c:v>
                </c:pt>
                <c:pt idx="139">
                  <c:v>0.18648436347118558</c:v>
                </c:pt>
                <c:pt idx="140">
                  <c:v>0.1877465037647712</c:v>
                </c:pt>
                <c:pt idx="141">
                  <c:v>0.18642124556044506</c:v>
                </c:pt>
                <c:pt idx="142">
                  <c:v>0.18654746157090632</c:v>
                </c:pt>
                <c:pt idx="143">
                  <c:v>0.18967130287705047</c:v>
                </c:pt>
                <c:pt idx="144">
                  <c:v>0.18869313374873514</c:v>
                </c:pt>
                <c:pt idx="145">
                  <c:v>0.18664211862599642</c:v>
                </c:pt>
                <c:pt idx="146">
                  <c:v>0.18837760362809369</c:v>
                </c:pt>
                <c:pt idx="147">
                  <c:v>0.18938733171177838</c:v>
                </c:pt>
                <c:pt idx="148">
                  <c:v>0.18689455064691712</c:v>
                </c:pt>
                <c:pt idx="149">
                  <c:v>0.19121745395794598</c:v>
                </c:pt>
                <c:pt idx="150">
                  <c:v>0.19068105077175498</c:v>
                </c:pt>
                <c:pt idx="151">
                  <c:v>0.18957664582195857</c:v>
                </c:pt>
                <c:pt idx="152">
                  <c:v>0.18664211862599642</c:v>
                </c:pt>
                <c:pt idx="153">
                  <c:v>0.18891402662530629</c:v>
                </c:pt>
                <c:pt idx="154">
                  <c:v>0.18784118063088109</c:v>
                </c:pt>
                <c:pt idx="155">
                  <c:v>0.1879989555967117</c:v>
                </c:pt>
                <c:pt idx="156">
                  <c:v>0.19052325599490272</c:v>
                </c:pt>
                <c:pt idx="157">
                  <c:v>0.1879989555967117</c:v>
                </c:pt>
                <c:pt idx="158">
                  <c:v>0.18948198876686845</c:v>
                </c:pt>
                <c:pt idx="159">
                  <c:v>0.18708388456811892</c:v>
                </c:pt>
                <c:pt idx="160">
                  <c:v>0.18560083158694235</c:v>
                </c:pt>
                <c:pt idx="161">
                  <c:v>0.18919799779057839</c:v>
                </c:pt>
                <c:pt idx="162">
                  <c:v>0.18547461557648109</c:v>
                </c:pt>
                <c:pt idx="163">
                  <c:v>0.18919799779057839</c:v>
                </c:pt>
                <c:pt idx="164">
                  <c:v>0.19131211101303605</c:v>
                </c:pt>
                <c:pt idx="165">
                  <c:v>0.18850381963855498</c:v>
                </c:pt>
                <c:pt idx="166">
                  <c:v>0.18679989359182703</c:v>
                </c:pt>
                <c:pt idx="167">
                  <c:v>0.19159610198932794</c:v>
                </c:pt>
                <c:pt idx="168">
                  <c:v>0.18566394949768289</c:v>
                </c:pt>
                <c:pt idx="169">
                  <c:v>0.19153300388960903</c:v>
                </c:pt>
                <c:pt idx="170">
                  <c:v>0.18967130287705047</c:v>
                </c:pt>
                <c:pt idx="171">
                  <c:v>0.18922955674594774</c:v>
                </c:pt>
                <c:pt idx="172">
                  <c:v>0.18963976373269911</c:v>
                </c:pt>
                <c:pt idx="173">
                  <c:v>0.19490927721667206</c:v>
                </c:pt>
                <c:pt idx="174">
                  <c:v>0.1864528045158162</c:v>
                </c:pt>
                <c:pt idx="175">
                  <c:v>0.19421507925362885</c:v>
                </c:pt>
                <c:pt idx="176">
                  <c:v>0.19358401901234776</c:v>
                </c:pt>
                <c:pt idx="177">
                  <c:v>0.19222718204163064</c:v>
                </c:pt>
                <c:pt idx="178">
                  <c:v>0.192479633873573</c:v>
                </c:pt>
                <c:pt idx="179">
                  <c:v>0.18951354772223963</c:v>
                </c:pt>
                <c:pt idx="180">
                  <c:v>0.18853535878290453</c:v>
                </c:pt>
                <c:pt idx="181">
                  <c:v>0.1847488784690883</c:v>
                </c:pt>
                <c:pt idx="182">
                  <c:v>0.19165921990006848</c:v>
                </c:pt>
                <c:pt idx="183">
                  <c:v>0.19061793286101442</c:v>
                </c:pt>
                <c:pt idx="184">
                  <c:v>0.19064947200536395</c:v>
                </c:pt>
                <c:pt idx="185">
                  <c:v>0.19042861875083242</c:v>
                </c:pt>
                <c:pt idx="186">
                  <c:v>0.18863003564901623</c:v>
                </c:pt>
                <c:pt idx="187">
                  <c:v>0.19459372728501081</c:v>
                </c:pt>
                <c:pt idx="188">
                  <c:v>0.19481462016158199</c:v>
                </c:pt>
                <c:pt idx="189">
                  <c:v>0.19027084378500181</c:v>
                </c:pt>
                <c:pt idx="190">
                  <c:v>0.18692610960228828</c:v>
                </c:pt>
                <c:pt idx="191">
                  <c:v>0.19188009296561981</c:v>
                </c:pt>
                <c:pt idx="192">
                  <c:v>0.18721010057857843</c:v>
                </c:pt>
                <c:pt idx="193">
                  <c:v>0.1951617092375946</c:v>
                </c:pt>
                <c:pt idx="194">
                  <c:v>0.18910334073548649</c:v>
                </c:pt>
                <c:pt idx="195">
                  <c:v>0.1959505642557279</c:v>
                </c:pt>
                <c:pt idx="196">
                  <c:v>0.19093346298165584</c:v>
                </c:pt>
                <c:pt idx="197">
                  <c:v>0.18796739664134235</c:v>
                </c:pt>
                <c:pt idx="198">
                  <c:v>0.18676833463645767</c:v>
                </c:pt>
                <c:pt idx="199">
                  <c:v>0.19153300388960903</c:v>
                </c:pt>
                <c:pt idx="200">
                  <c:v>0.19150144493423785</c:v>
                </c:pt>
                <c:pt idx="201">
                  <c:v>0.19367865625641803</c:v>
                </c:pt>
                <c:pt idx="202">
                  <c:v>0.18859847669364505</c:v>
                </c:pt>
                <c:pt idx="203">
                  <c:v>0.18780962167551171</c:v>
                </c:pt>
                <c:pt idx="204">
                  <c:v>0.19260584988403245</c:v>
                </c:pt>
                <c:pt idx="205">
                  <c:v>0.19042861875083242</c:v>
                </c:pt>
                <c:pt idx="206">
                  <c:v>0.18730475763366849</c:v>
                </c:pt>
                <c:pt idx="207">
                  <c:v>0.19055483476129367</c:v>
                </c:pt>
                <c:pt idx="208">
                  <c:v>0.1871154237124685</c:v>
                </c:pt>
                <c:pt idx="209">
                  <c:v>0.19509861113787386</c:v>
                </c:pt>
                <c:pt idx="210">
                  <c:v>0.1909019238373045</c:v>
                </c:pt>
                <c:pt idx="211">
                  <c:v>0.19560347517971532</c:v>
                </c:pt>
                <c:pt idx="212">
                  <c:v>0.19191165192098919</c:v>
                </c:pt>
                <c:pt idx="213">
                  <c:v>0.18547461557648109</c:v>
                </c:pt>
                <c:pt idx="214">
                  <c:v>0.19203784812043065</c:v>
                </c:pt>
                <c:pt idx="215">
                  <c:v>0.19367865625641803</c:v>
                </c:pt>
                <c:pt idx="216">
                  <c:v>0.18796739664134235</c:v>
                </c:pt>
                <c:pt idx="217">
                  <c:v>0.18465420160297658</c:v>
                </c:pt>
                <c:pt idx="218">
                  <c:v>0.1902077258742613</c:v>
                </c:pt>
                <c:pt idx="219">
                  <c:v>0.18885090871456578</c:v>
                </c:pt>
                <c:pt idx="220">
                  <c:v>0.18850381963855498</c:v>
                </c:pt>
                <c:pt idx="221">
                  <c:v>0.19099658089239638</c:v>
                </c:pt>
                <c:pt idx="222">
                  <c:v>0.19490927721667206</c:v>
                </c:pt>
                <c:pt idx="223">
                  <c:v>0.18998685280871172</c:v>
                </c:pt>
                <c:pt idx="224">
                  <c:v>0.19033394188472255</c:v>
                </c:pt>
                <c:pt idx="225">
                  <c:v>0.18736785573338921</c:v>
                </c:pt>
                <c:pt idx="226">
                  <c:v>0.19519326819296398</c:v>
                </c:pt>
                <c:pt idx="227">
                  <c:v>0.18806205369643247</c:v>
                </c:pt>
                <c:pt idx="228">
                  <c:v>0.18582172446351353</c:v>
                </c:pt>
                <c:pt idx="229">
                  <c:v>0.1877465037647712</c:v>
                </c:pt>
                <c:pt idx="230">
                  <c:v>0.19102813984776576</c:v>
                </c:pt>
                <c:pt idx="231">
                  <c:v>0.19263738902838379</c:v>
                </c:pt>
                <c:pt idx="232">
                  <c:v>0.19396266704372975</c:v>
                </c:pt>
                <c:pt idx="233">
                  <c:v>0.1952563662926847</c:v>
                </c:pt>
                <c:pt idx="234">
                  <c:v>0.19143832702349731</c:v>
                </c:pt>
                <c:pt idx="235">
                  <c:v>0.19355246005697657</c:v>
                </c:pt>
                <c:pt idx="236">
                  <c:v>0.19503549322713332</c:v>
                </c:pt>
                <c:pt idx="237">
                  <c:v>0.19585588738961623</c:v>
                </c:pt>
                <c:pt idx="238">
                  <c:v>0.19184853401024868</c:v>
                </c:pt>
                <c:pt idx="239">
                  <c:v>0.19203784812043065</c:v>
                </c:pt>
                <c:pt idx="240">
                  <c:v>0.18932421380103784</c:v>
                </c:pt>
                <c:pt idx="241">
                  <c:v>0.1932053709809658</c:v>
                </c:pt>
                <c:pt idx="242">
                  <c:v>0.18683143273617661</c:v>
                </c:pt>
                <c:pt idx="243">
                  <c:v>0.19004995090843063</c:v>
                </c:pt>
                <c:pt idx="244">
                  <c:v>0.18765184670968107</c:v>
                </c:pt>
                <c:pt idx="245">
                  <c:v>0.1921640641308901</c:v>
                </c:pt>
                <c:pt idx="246">
                  <c:v>0.18673679549210634</c:v>
                </c:pt>
                <c:pt idx="247">
                  <c:v>0.19471996310649189</c:v>
                </c:pt>
                <c:pt idx="248">
                  <c:v>0.19503549322713332</c:v>
                </c:pt>
                <c:pt idx="249">
                  <c:v>0.19326846908068651</c:v>
                </c:pt>
                <c:pt idx="250">
                  <c:v>0.18986063679825047</c:v>
                </c:pt>
                <c:pt idx="251">
                  <c:v>0.18818826970689373</c:v>
                </c:pt>
                <c:pt idx="252">
                  <c:v>0.18661057948164686</c:v>
                </c:pt>
                <c:pt idx="253">
                  <c:v>0.18910334073548649</c:v>
                </c:pt>
                <c:pt idx="254">
                  <c:v>0.19257427111764328</c:v>
                </c:pt>
                <c:pt idx="255">
                  <c:v>0.18591638151860362</c:v>
                </c:pt>
                <c:pt idx="256">
                  <c:v>0.18945042981149909</c:v>
                </c:pt>
                <c:pt idx="257">
                  <c:v>0.18856691773827569</c:v>
                </c:pt>
                <c:pt idx="258">
                  <c:v>0.19528792524805408</c:v>
                </c:pt>
                <c:pt idx="259">
                  <c:v>0.1900184117640811</c:v>
                </c:pt>
                <c:pt idx="260">
                  <c:v>0.1911858950025766</c:v>
                </c:pt>
                <c:pt idx="261">
                  <c:v>0.1939942259990991</c:v>
                </c:pt>
                <c:pt idx="262">
                  <c:v>0.19042861875083242</c:v>
                </c:pt>
                <c:pt idx="263">
                  <c:v>0.19014462777454233</c:v>
                </c:pt>
                <c:pt idx="264">
                  <c:v>0.19156454303395856</c:v>
                </c:pt>
                <c:pt idx="265">
                  <c:v>0.19702341025015316</c:v>
                </c:pt>
                <c:pt idx="266">
                  <c:v>0.1934578030018865</c:v>
                </c:pt>
                <c:pt idx="267">
                  <c:v>0.19251117301792253</c:v>
                </c:pt>
                <c:pt idx="268">
                  <c:v>0.19273206589449371</c:v>
                </c:pt>
                <c:pt idx="269">
                  <c:v>0.18859847669364505</c:v>
                </c:pt>
                <c:pt idx="270">
                  <c:v>0.1917223179997892</c:v>
                </c:pt>
                <c:pt idx="271">
                  <c:v>0.19175387695515855</c:v>
                </c:pt>
                <c:pt idx="272">
                  <c:v>0.18859847669364505</c:v>
                </c:pt>
                <c:pt idx="273">
                  <c:v>0.18926109589029733</c:v>
                </c:pt>
                <c:pt idx="274">
                  <c:v>0.19027084378500181</c:v>
                </c:pt>
                <c:pt idx="275">
                  <c:v>0.19257427111764328</c:v>
                </c:pt>
                <c:pt idx="276">
                  <c:v>0.18998685280871172</c:v>
                </c:pt>
                <c:pt idx="277">
                  <c:v>0.19159610198932794</c:v>
                </c:pt>
                <c:pt idx="278">
                  <c:v>0.18623191163924507</c:v>
                </c:pt>
                <c:pt idx="279">
                  <c:v>0.19718116540496217</c:v>
                </c:pt>
                <c:pt idx="280">
                  <c:v>0.19200630897607932</c:v>
                </c:pt>
                <c:pt idx="281">
                  <c:v>0.19358401901234776</c:v>
                </c:pt>
                <c:pt idx="282">
                  <c:v>0.19856954152002884</c:v>
                </c:pt>
                <c:pt idx="283">
                  <c:v>0.1939942259990991</c:v>
                </c:pt>
                <c:pt idx="284">
                  <c:v>0.19229028014135136</c:v>
                </c:pt>
                <c:pt idx="285">
                  <c:v>0.18995529385334053</c:v>
                </c:pt>
                <c:pt idx="286">
                  <c:v>0.19847488446493877</c:v>
                </c:pt>
                <c:pt idx="287">
                  <c:v>0.18989219575362162</c:v>
                </c:pt>
                <c:pt idx="288">
                  <c:v>0.19225874099700183</c:v>
                </c:pt>
              </c:numCache>
            </c:numRef>
          </c:yVal>
          <c:smooth val="1"/>
        </c:ser>
        <c:ser>
          <c:idx val="3"/>
          <c:order val="3"/>
          <c:tx>
            <c:v>FG4_004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FG4_NbN!$J$3:$J$320</c:f>
              <c:numCache>
                <c:formatCode>General</c:formatCode>
                <c:ptCount val="318"/>
                <c:pt idx="0">
                  <c:v>7.7795201539993301E-4</c:v>
                </c:pt>
                <c:pt idx="1">
                  <c:v>2.2227201461791999E-3</c:v>
                </c:pt>
                <c:pt idx="2">
                  <c:v>3.6674880981445298E-3</c:v>
                </c:pt>
                <c:pt idx="3">
                  <c:v>5.1122560501098598E-3</c:v>
                </c:pt>
                <c:pt idx="4">
                  <c:v>6.5570235252380401E-3</c:v>
                </c:pt>
                <c:pt idx="5">
                  <c:v>8.00179195404053E-3</c:v>
                </c:pt>
                <c:pt idx="6">
                  <c:v>9.4465599060058608E-3</c:v>
                </c:pt>
                <c:pt idx="7">
                  <c:v>1.08913278579712E-2</c:v>
                </c:pt>
                <c:pt idx="8">
                  <c:v>1.23360958099365E-2</c:v>
                </c:pt>
                <c:pt idx="9">
                  <c:v>1.3780864715576199E-2</c:v>
                </c:pt>
                <c:pt idx="10">
                  <c:v>1.52256317138672E-2</c:v>
                </c:pt>
                <c:pt idx="11">
                  <c:v>1.6670400619506798E-2</c:v>
                </c:pt>
                <c:pt idx="12">
                  <c:v>1.8115167617797901E-2</c:v>
                </c:pt>
                <c:pt idx="13">
                  <c:v>1.9559936523437502E-2</c:v>
                </c:pt>
                <c:pt idx="14">
                  <c:v>2.10047035217285E-2</c:v>
                </c:pt>
                <c:pt idx="15">
                  <c:v>2.2449472427368201E-2</c:v>
                </c:pt>
                <c:pt idx="16">
                  <c:v>2.3894241333007799E-2</c:v>
                </c:pt>
                <c:pt idx="17">
                  <c:v>2.5339008331298801E-2</c:v>
                </c:pt>
                <c:pt idx="18">
                  <c:v>2.6783777236938498E-2</c:v>
                </c:pt>
                <c:pt idx="19">
                  <c:v>2.82285442352295E-2</c:v>
                </c:pt>
                <c:pt idx="20">
                  <c:v>2.9673313140869101E-2</c:v>
                </c:pt>
                <c:pt idx="21">
                  <c:v>3.1118078231811501E-2</c:v>
                </c:pt>
                <c:pt idx="22">
                  <c:v>3.2562850952148399E-2</c:v>
                </c:pt>
                <c:pt idx="23">
                  <c:v>3.4007617950439502E-2</c:v>
                </c:pt>
                <c:pt idx="24">
                  <c:v>3.54523849487305E-2</c:v>
                </c:pt>
                <c:pt idx="25">
                  <c:v>3.6897151947021499E-2</c:v>
                </c:pt>
                <c:pt idx="26">
                  <c:v>3.8341918945312498E-2</c:v>
                </c:pt>
                <c:pt idx="27">
                  <c:v>3.9786685943603503E-2</c:v>
                </c:pt>
                <c:pt idx="28">
                  <c:v>4.1231456756591803E-2</c:v>
                </c:pt>
                <c:pt idx="29">
                  <c:v>4.2676223754882801E-2</c:v>
                </c:pt>
                <c:pt idx="30">
                  <c:v>4.41209907531738E-2</c:v>
                </c:pt>
                <c:pt idx="31">
                  <c:v>4.5565757751464799E-2</c:v>
                </c:pt>
                <c:pt idx="32">
                  <c:v>4.7010528564453098E-2</c:v>
                </c:pt>
                <c:pt idx="33">
                  <c:v>4.8455299377441398E-2</c:v>
                </c:pt>
                <c:pt idx="34">
                  <c:v>4.9900062561035199E-2</c:v>
                </c:pt>
                <c:pt idx="35">
                  <c:v>5.1344829559326198E-2</c:v>
                </c:pt>
                <c:pt idx="36">
                  <c:v>5.2789600372314498E-2</c:v>
                </c:pt>
                <c:pt idx="37">
                  <c:v>5.42343711853027E-2</c:v>
                </c:pt>
                <c:pt idx="38">
                  <c:v>5.5679138183593803E-2</c:v>
                </c:pt>
                <c:pt idx="39">
                  <c:v>5.7123905181884801E-2</c:v>
                </c:pt>
                <c:pt idx="40">
                  <c:v>5.85686721801758E-2</c:v>
                </c:pt>
                <c:pt idx="41">
                  <c:v>6.0013439178466799E-2</c:v>
                </c:pt>
                <c:pt idx="42">
                  <c:v>6.1458209991455098E-2</c:v>
                </c:pt>
                <c:pt idx="43">
                  <c:v>6.2902973175048796E-2</c:v>
                </c:pt>
                <c:pt idx="44">
                  <c:v>6.4347740173339801E-2</c:v>
                </c:pt>
                <c:pt idx="45">
                  <c:v>6.5792510986328101E-2</c:v>
                </c:pt>
                <c:pt idx="46">
                  <c:v>6.7237281799316401E-2</c:v>
                </c:pt>
                <c:pt idx="47">
                  <c:v>6.8682044982910195E-2</c:v>
                </c:pt>
                <c:pt idx="48">
                  <c:v>7.0126815795898398E-2</c:v>
                </c:pt>
                <c:pt idx="49">
                  <c:v>7.1571586608886698E-2</c:v>
                </c:pt>
                <c:pt idx="50">
                  <c:v>7.3016357421874997E-2</c:v>
                </c:pt>
                <c:pt idx="51">
                  <c:v>7.4461112976074204E-2</c:v>
                </c:pt>
                <c:pt idx="52">
                  <c:v>7.5905883789062503E-2</c:v>
                </c:pt>
                <c:pt idx="53">
                  <c:v>7.7350654602050803E-2</c:v>
                </c:pt>
                <c:pt idx="54">
                  <c:v>7.8795425415039103E-2</c:v>
                </c:pt>
                <c:pt idx="55">
                  <c:v>8.02401885986328E-2</c:v>
                </c:pt>
                <c:pt idx="56">
                  <c:v>8.16849594116211E-2</c:v>
                </c:pt>
                <c:pt idx="57">
                  <c:v>8.3129722595214797E-2</c:v>
                </c:pt>
                <c:pt idx="58">
                  <c:v>8.4574493408203097E-2</c:v>
                </c:pt>
                <c:pt idx="59">
                  <c:v>8.6019256591796905E-2</c:v>
                </c:pt>
                <c:pt idx="60">
                  <c:v>8.7464027404785205E-2</c:v>
                </c:pt>
                <c:pt idx="61">
                  <c:v>8.8908798217773394E-2</c:v>
                </c:pt>
                <c:pt idx="62">
                  <c:v>9.0353569030761693E-2</c:v>
                </c:pt>
                <c:pt idx="63">
                  <c:v>9.1798332214355502E-2</c:v>
                </c:pt>
                <c:pt idx="64">
                  <c:v>9.3243110656738307E-2</c:v>
                </c:pt>
                <c:pt idx="65">
                  <c:v>9.4687873840332004E-2</c:v>
                </c:pt>
                <c:pt idx="66">
                  <c:v>9.6132637023925799E-2</c:v>
                </c:pt>
                <c:pt idx="67">
                  <c:v>9.7577407836914098E-2</c:v>
                </c:pt>
                <c:pt idx="68">
                  <c:v>9.9022178649902301E-2</c:v>
                </c:pt>
                <c:pt idx="69">
                  <c:v>0.100466941833496</c:v>
                </c:pt>
                <c:pt idx="70">
                  <c:v>0.10191171264648401</c:v>
                </c:pt>
                <c:pt idx="71">
                  <c:v>0.103356483459473</c:v>
                </c:pt>
                <c:pt idx="72">
                  <c:v>0.104801246643066</c:v>
                </c:pt>
                <c:pt idx="73">
                  <c:v>0.106246025085449</c:v>
                </c:pt>
                <c:pt idx="74">
                  <c:v>0.107690780639648</c:v>
                </c:pt>
                <c:pt idx="75">
                  <c:v>0.10913555145263699</c:v>
                </c:pt>
                <c:pt idx="76">
                  <c:v>0.11058031463623</c:v>
                </c:pt>
                <c:pt idx="77">
                  <c:v>0.11202508544921901</c:v>
                </c:pt>
                <c:pt idx="78">
                  <c:v>0.113469856262207</c:v>
                </c:pt>
                <c:pt idx="79">
                  <c:v>0.11491462707519499</c:v>
                </c:pt>
                <c:pt idx="80">
                  <c:v>0.116359397888184</c:v>
                </c:pt>
                <c:pt idx="81">
                  <c:v>0.11780416107177701</c:v>
                </c:pt>
                <c:pt idx="82">
                  <c:v>0.119248916625977</c:v>
                </c:pt>
                <c:pt idx="83">
                  <c:v>0.120693687438965</c:v>
                </c:pt>
                <c:pt idx="84">
                  <c:v>0.12213845825195301</c:v>
                </c:pt>
                <c:pt idx="85">
                  <c:v>0.123583229064941</c:v>
                </c:pt>
                <c:pt idx="86">
                  <c:v>0.12502799987793001</c:v>
                </c:pt>
                <c:pt idx="87">
                  <c:v>0.126472770690918</c:v>
                </c:pt>
                <c:pt idx="88">
                  <c:v>0.12791753387451199</c:v>
                </c:pt>
                <c:pt idx="89">
                  <c:v>0.12936230468750001</c:v>
                </c:pt>
                <c:pt idx="90">
                  <c:v>0.130807067871094</c:v>
                </c:pt>
                <c:pt idx="91">
                  <c:v>0.13225183105468699</c:v>
                </c:pt>
                <c:pt idx="92">
                  <c:v>0.13369660949706999</c:v>
                </c:pt>
                <c:pt idx="93">
                  <c:v>0.13514137268066401</c:v>
                </c:pt>
                <c:pt idx="94">
                  <c:v>0.13658615112304701</c:v>
                </c:pt>
                <c:pt idx="95">
                  <c:v>0.13803089904785201</c:v>
                </c:pt>
                <c:pt idx="96">
                  <c:v>0.13947567749023401</c:v>
                </c:pt>
                <c:pt idx="97">
                  <c:v>0.140920440673828</c:v>
                </c:pt>
                <c:pt idx="98">
                  <c:v>0.142365219116211</c:v>
                </c:pt>
                <c:pt idx="99">
                  <c:v>0.14380998229980499</c:v>
                </c:pt>
                <c:pt idx="100">
                  <c:v>0.14525474548339801</c:v>
                </c:pt>
                <c:pt idx="101">
                  <c:v>0.146699508666992</c:v>
                </c:pt>
                <c:pt idx="102">
                  <c:v>0.14814427185058601</c:v>
                </c:pt>
                <c:pt idx="103">
                  <c:v>0.14958905029296901</c:v>
                </c:pt>
                <c:pt idx="104">
                  <c:v>0.15103384399414099</c:v>
                </c:pt>
                <c:pt idx="105">
                  <c:v>0.152478591918945</c:v>
                </c:pt>
                <c:pt idx="106">
                  <c:v>0.153923370361328</c:v>
                </c:pt>
                <c:pt idx="107">
                  <c:v>0.15536811828613301</c:v>
                </c:pt>
                <c:pt idx="108">
                  <c:v>0.156812896728516</c:v>
                </c:pt>
                <c:pt idx="109">
                  <c:v>0.15825765991210899</c:v>
                </c:pt>
                <c:pt idx="110">
                  <c:v>0.15970243835449199</c:v>
                </c:pt>
                <c:pt idx="111">
                  <c:v>0.16114720153808601</c:v>
                </c:pt>
                <c:pt idx="112">
                  <c:v>0.16259196472168</c:v>
                </c:pt>
                <c:pt idx="113">
                  <c:v>0.164036743164062</c:v>
                </c:pt>
                <c:pt idx="114">
                  <c:v>0.16548150634765599</c:v>
                </c:pt>
                <c:pt idx="115">
                  <c:v>0.16692626953125</c:v>
                </c:pt>
                <c:pt idx="116">
                  <c:v>0.16837103271484399</c:v>
                </c:pt>
                <c:pt idx="117">
                  <c:v>0.16981581115722699</c:v>
                </c:pt>
                <c:pt idx="118">
                  <c:v>0.17126057434082001</c:v>
                </c:pt>
                <c:pt idx="119">
                  <c:v>0.172705337524414</c:v>
                </c:pt>
                <c:pt idx="120">
                  <c:v>0.174150115966797</c:v>
                </c:pt>
                <c:pt idx="121">
                  <c:v>0.17559487915039099</c:v>
                </c:pt>
                <c:pt idx="122">
                  <c:v>0.17703965759277299</c:v>
                </c:pt>
                <c:pt idx="123">
                  <c:v>0.17848440551757799</c:v>
                </c:pt>
                <c:pt idx="124">
                  <c:v>0.17992919921875</c:v>
                </c:pt>
                <c:pt idx="125">
                  <c:v>0.18137394714355501</c:v>
                </c:pt>
                <c:pt idx="126">
                  <c:v>0.18281872558593801</c:v>
                </c:pt>
                <c:pt idx="127">
                  <c:v>0.18426347351074199</c:v>
                </c:pt>
                <c:pt idx="128">
                  <c:v>0.185708236694336</c:v>
                </c:pt>
                <c:pt idx="129">
                  <c:v>0.18715303039550801</c:v>
                </c:pt>
                <c:pt idx="130">
                  <c:v>0.18859777832031199</c:v>
                </c:pt>
                <c:pt idx="131">
                  <c:v>0.19004255676269499</c:v>
                </c:pt>
                <c:pt idx="132">
                  <c:v>0.19148731994628901</c:v>
                </c:pt>
                <c:pt idx="133">
                  <c:v>0.19293211364746099</c:v>
                </c:pt>
                <c:pt idx="134">
                  <c:v>0.19437687683105501</c:v>
                </c:pt>
                <c:pt idx="135">
                  <c:v>0.195821640014648</c:v>
                </c:pt>
                <c:pt idx="136">
                  <c:v>0.19726640319824201</c:v>
                </c:pt>
                <c:pt idx="137">
                  <c:v>0.198711166381836</c:v>
                </c:pt>
                <c:pt idx="138">
                  <c:v>0.200155944824219</c:v>
                </c:pt>
                <c:pt idx="139">
                  <c:v>0.20160069274902301</c:v>
                </c:pt>
                <c:pt idx="140">
                  <c:v>0.20304547119140601</c:v>
                </c:pt>
                <c:pt idx="141">
                  <c:v>0.204490234375</c:v>
                </c:pt>
                <c:pt idx="142">
                  <c:v>0.205935012817383</c:v>
                </c:pt>
                <c:pt idx="143">
                  <c:v>0.207379760742187</c:v>
                </c:pt>
                <c:pt idx="144">
                  <c:v>0.20882453918457</c:v>
                </c:pt>
                <c:pt idx="145">
                  <c:v>0.21026930236816399</c:v>
                </c:pt>
                <c:pt idx="146">
                  <c:v>0.21171408081054699</c:v>
                </c:pt>
                <c:pt idx="147">
                  <c:v>0.21315885925292999</c:v>
                </c:pt>
                <c:pt idx="148">
                  <c:v>0.214603607177734</c:v>
                </c:pt>
                <c:pt idx="149">
                  <c:v>0.21604840087890601</c:v>
                </c:pt>
                <c:pt idx="150">
                  <c:v>0.21749314880371101</c:v>
                </c:pt>
                <c:pt idx="151">
                  <c:v>0.21893792724609401</c:v>
                </c:pt>
                <c:pt idx="152">
                  <c:v>0.22038267517089799</c:v>
                </c:pt>
                <c:pt idx="153">
                  <c:v>0.22182743835449201</c:v>
                </c:pt>
                <c:pt idx="154">
                  <c:v>0.22327223205566399</c:v>
                </c:pt>
                <c:pt idx="155">
                  <c:v>0.22471697998046899</c:v>
                </c:pt>
                <c:pt idx="156">
                  <c:v>0.22616175842285199</c:v>
                </c:pt>
                <c:pt idx="157">
                  <c:v>0.22760652160644501</c:v>
                </c:pt>
                <c:pt idx="158">
                  <c:v>0.22905131530761699</c:v>
                </c:pt>
                <c:pt idx="159">
                  <c:v>0.23049607849121101</c:v>
                </c:pt>
                <c:pt idx="160">
                  <c:v>0.231940841674805</c:v>
                </c:pt>
                <c:pt idx="161">
                  <c:v>0.23338560485839799</c:v>
                </c:pt>
                <c:pt idx="162">
                  <c:v>0.23483035278320299</c:v>
                </c:pt>
                <c:pt idx="163">
                  <c:v>0.236275146484375</c:v>
                </c:pt>
                <c:pt idx="164">
                  <c:v>0.23771989440918001</c:v>
                </c:pt>
                <c:pt idx="165">
                  <c:v>0.23916467285156201</c:v>
                </c:pt>
                <c:pt idx="166">
                  <c:v>0.240609436035156</c:v>
                </c:pt>
                <c:pt idx="167">
                  <c:v>0.242054214477539</c:v>
                </c:pt>
                <c:pt idx="168">
                  <c:v>0.243498962402344</c:v>
                </c:pt>
                <c:pt idx="169">
                  <c:v>0.244943740844727</c:v>
                </c:pt>
                <c:pt idx="170">
                  <c:v>0.24638850402831999</c:v>
                </c:pt>
                <c:pt idx="171">
                  <c:v>0.24783328247070299</c:v>
                </c:pt>
                <c:pt idx="172">
                  <c:v>0.24927806091308599</c:v>
                </c:pt>
                <c:pt idx="173">
                  <c:v>0.250722808837891</c:v>
                </c:pt>
                <c:pt idx="174">
                  <c:v>0.252167587280273</c:v>
                </c:pt>
                <c:pt idx="175">
                  <c:v>0.25361235046386699</c:v>
                </c:pt>
                <c:pt idx="176">
                  <c:v>0.25505712890624999</c:v>
                </c:pt>
                <c:pt idx="177">
                  <c:v>0.25650189208984397</c:v>
                </c:pt>
                <c:pt idx="178">
                  <c:v>0.257946624755859</c:v>
                </c:pt>
                <c:pt idx="179">
                  <c:v>0.25939141845703101</c:v>
                </c:pt>
                <c:pt idx="180">
                  <c:v>0.260836181640625</c:v>
                </c:pt>
                <c:pt idx="181">
                  <c:v>0.26228097534179701</c:v>
                </c:pt>
                <c:pt idx="182">
                  <c:v>0.26372570800781298</c:v>
                </c:pt>
                <c:pt idx="183">
                  <c:v>0.26517050170898399</c:v>
                </c:pt>
                <c:pt idx="184">
                  <c:v>0.26661526489257797</c:v>
                </c:pt>
                <c:pt idx="185">
                  <c:v>0.26806005859374998</c:v>
                </c:pt>
                <c:pt idx="186">
                  <c:v>0.26950479125976601</c:v>
                </c:pt>
                <c:pt idx="187">
                  <c:v>0.270949554443359</c:v>
                </c:pt>
                <c:pt idx="188">
                  <c:v>0.27239434814453101</c:v>
                </c:pt>
                <c:pt idx="189">
                  <c:v>0.273839111328125</c:v>
                </c:pt>
                <c:pt idx="190">
                  <c:v>0.27528387451171898</c:v>
                </c:pt>
                <c:pt idx="191">
                  <c:v>0.27672863769531297</c:v>
                </c:pt>
                <c:pt idx="192">
                  <c:v>0.27817340087890602</c:v>
                </c:pt>
                <c:pt idx="193">
                  <c:v>0.27961816406250001</c:v>
                </c:pt>
                <c:pt idx="194">
                  <c:v>0.28106295776367202</c:v>
                </c:pt>
                <c:pt idx="195">
                  <c:v>0.28250769042968699</c:v>
                </c:pt>
                <c:pt idx="196">
                  <c:v>0.283952484130859</c:v>
                </c:pt>
                <c:pt idx="197">
                  <c:v>0.28539724731445298</c:v>
                </c:pt>
                <c:pt idx="198">
                  <c:v>0.28684201049804697</c:v>
                </c:pt>
                <c:pt idx="199">
                  <c:v>0.28828680419921898</c:v>
                </c:pt>
                <c:pt idx="200">
                  <c:v>0.28973153686523401</c:v>
                </c:pt>
                <c:pt idx="201">
                  <c:v>0.29117633056640602</c:v>
                </c:pt>
                <c:pt idx="202">
                  <c:v>0.29262109375000001</c:v>
                </c:pt>
                <c:pt idx="203">
                  <c:v>0.29406585693359399</c:v>
                </c:pt>
                <c:pt idx="204">
                  <c:v>0.29551062011718698</c:v>
                </c:pt>
                <c:pt idx="205">
                  <c:v>0.29695538330078097</c:v>
                </c:pt>
                <c:pt idx="206">
                  <c:v>0.29840014648437502</c:v>
                </c:pt>
                <c:pt idx="207">
                  <c:v>0.29984490966796901</c:v>
                </c:pt>
                <c:pt idx="208">
                  <c:v>0.30128973388671898</c:v>
                </c:pt>
                <c:pt idx="209">
                  <c:v>0.30273446655273401</c:v>
                </c:pt>
                <c:pt idx="210">
                  <c:v>0.30417922973632799</c:v>
                </c:pt>
                <c:pt idx="211">
                  <c:v>0.30562399291992198</c:v>
                </c:pt>
                <c:pt idx="212">
                  <c:v>0.30706875610351603</c:v>
                </c:pt>
                <c:pt idx="213">
                  <c:v>0.30851354980468698</c:v>
                </c:pt>
                <c:pt idx="214">
                  <c:v>0.30995828247070301</c:v>
                </c:pt>
                <c:pt idx="215">
                  <c:v>0.31140307617187502</c:v>
                </c:pt>
                <c:pt idx="216">
                  <c:v>0.312847839355469</c:v>
                </c:pt>
                <c:pt idx="217">
                  <c:v>0.31429263305664101</c:v>
                </c:pt>
                <c:pt idx="218">
                  <c:v>0.31573736572265598</c:v>
                </c:pt>
                <c:pt idx="219">
                  <c:v>0.31718212890625003</c:v>
                </c:pt>
                <c:pt idx="220">
                  <c:v>0.31862692260742198</c:v>
                </c:pt>
                <c:pt idx="221">
                  <c:v>0.32007168579101603</c:v>
                </c:pt>
                <c:pt idx="222">
                  <c:v>0.32151644897460901</c:v>
                </c:pt>
                <c:pt idx="223">
                  <c:v>0.322961212158203</c:v>
                </c:pt>
                <c:pt idx="224">
                  <c:v>0.32440600585937501</c:v>
                </c:pt>
                <c:pt idx="225">
                  <c:v>0.325850769042969</c:v>
                </c:pt>
                <c:pt idx="226">
                  <c:v>0.32729553222656199</c:v>
                </c:pt>
                <c:pt idx="227">
                  <c:v>0.32874026489257802</c:v>
                </c:pt>
                <c:pt idx="228">
                  <c:v>0.330185028076172</c:v>
                </c:pt>
                <c:pt idx="229">
                  <c:v>0.33162982177734401</c:v>
                </c:pt>
                <c:pt idx="230">
                  <c:v>0.333074584960937</c:v>
                </c:pt>
                <c:pt idx="231">
                  <c:v>0.33451937866210901</c:v>
                </c:pt>
                <c:pt idx="232">
                  <c:v>0.33596411132812498</c:v>
                </c:pt>
                <c:pt idx="233">
                  <c:v>0.33740890502929699</c:v>
                </c:pt>
                <c:pt idx="234">
                  <c:v>0.33885366821289098</c:v>
                </c:pt>
                <c:pt idx="235">
                  <c:v>0.34029846191406199</c:v>
                </c:pt>
                <c:pt idx="236">
                  <c:v>0.34174322509765598</c:v>
                </c:pt>
                <c:pt idx="237">
                  <c:v>0.343187957763672</c:v>
                </c:pt>
                <c:pt idx="238">
                  <c:v>0.34463275146484401</c:v>
                </c:pt>
                <c:pt idx="239">
                  <c:v>0.346077514648438</c:v>
                </c:pt>
                <c:pt idx="240">
                  <c:v>0.34752227783203099</c:v>
                </c:pt>
                <c:pt idx="241">
                  <c:v>0.34896704101562498</c:v>
                </c:pt>
                <c:pt idx="242">
                  <c:v>0.35041180419921902</c:v>
                </c:pt>
                <c:pt idx="243">
                  <c:v>0.35185656738281301</c:v>
                </c:pt>
                <c:pt idx="244">
                  <c:v>0.35330136108398402</c:v>
                </c:pt>
                <c:pt idx="245">
                  <c:v>0.35474612426757801</c:v>
                </c:pt>
                <c:pt idx="246">
                  <c:v>0.35619085693359398</c:v>
                </c:pt>
                <c:pt idx="247">
                  <c:v>0.35763565063476599</c:v>
                </c:pt>
                <c:pt idx="248">
                  <c:v>0.359080444335937</c:v>
                </c:pt>
                <c:pt idx="249">
                  <c:v>0.36052517700195302</c:v>
                </c:pt>
                <c:pt idx="250">
                  <c:v>0.36196994018554701</c:v>
                </c:pt>
                <c:pt idx="251">
                  <c:v>0.36341473388671902</c:v>
                </c:pt>
                <c:pt idx="252">
                  <c:v>0.36485949707031301</c:v>
                </c:pt>
                <c:pt idx="253">
                  <c:v>0.366304260253906</c:v>
                </c:pt>
                <c:pt idx="254">
                  <c:v>0.36774902343749999</c:v>
                </c:pt>
                <c:pt idx="255">
                  <c:v>0.36919378662109398</c:v>
                </c:pt>
                <c:pt idx="256">
                  <c:v>0.370638519287109</c:v>
                </c:pt>
                <c:pt idx="257">
                  <c:v>0.37208331298828101</c:v>
                </c:pt>
                <c:pt idx="258">
                  <c:v>0.37352810668945302</c:v>
                </c:pt>
                <c:pt idx="259">
                  <c:v>0.37497286987304701</c:v>
                </c:pt>
                <c:pt idx="260">
                  <c:v>0.37641760253906298</c:v>
                </c:pt>
                <c:pt idx="261">
                  <c:v>0.37786239624023399</c:v>
                </c:pt>
                <c:pt idx="262">
                  <c:v>0.37930715942382798</c:v>
                </c:pt>
                <c:pt idx="263">
                  <c:v>0.38075192260742202</c:v>
                </c:pt>
                <c:pt idx="264">
                  <c:v>0.38219668579101601</c:v>
                </c:pt>
                <c:pt idx="265">
                  <c:v>0.38364147949218802</c:v>
                </c:pt>
                <c:pt idx="266">
                  <c:v>0.38508627319335897</c:v>
                </c:pt>
                <c:pt idx="267">
                  <c:v>0.386531005859375</c:v>
                </c:pt>
                <c:pt idx="268">
                  <c:v>0.38797579956054701</c:v>
                </c:pt>
                <c:pt idx="269">
                  <c:v>0.389420562744141</c:v>
                </c:pt>
                <c:pt idx="270">
                  <c:v>0.39086529541015602</c:v>
                </c:pt>
                <c:pt idx="271">
                  <c:v>0.39231008911132798</c:v>
                </c:pt>
                <c:pt idx="272">
                  <c:v>0.39375488281249998</c:v>
                </c:pt>
                <c:pt idx="273">
                  <c:v>0.39519961547851601</c:v>
                </c:pt>
                <c:pt idx="274">
                  <c:v>0.396644378662109</c:v>
                </c:pt>
                <c:pt idx="275">
                  <c:v>0.39808914184570299</c:v>
                </c:pt>
                <c:pt idx="276">
                  <c:v>0.399533935546875</c:v>
                </c:pt>
                <c:pt idx="277">
                  <c:v>0.40097869873046899</c:v>
                </c:pt>
                <c:pt idx="278">
                  <c:v>0.40242343139648401</c:v>
                </c:pt>
                <c:pt idx="279">
                  <c:v>0.40386822509765602</c:v>
                </c:pt>
                <c:pt idx="280">
                  <c:v>0.40531298828125001</c:v>
                </c:pt>
                <c:pt idx="281">
                  <c:v>0.406757751464844</c:v>
                </c:pt>
                <c:pt idx="282">
                  <c:v>0.40820251464843799</c:v>
                </c:pt>
                <c:pt idx="283">
                  <c:v>0.40964727783203098</c:v>
                </c:pt>
                <c:pt idx="284">
                  <c:v>0.41109207153320299</c:v>
                </c:pt>
                <c:pt idx="285">
                  <c:v>0.41253680419921901</c:v>
                </c:pt>
                <c:pt idx="286">
                  <c:v>0.41398159790039102</c:v>
                </c:pt>
                <c:pt idx="287">
                  <c:v>0.41542636108398401</c:v>
                </c:pt>
                <c:pt idx="288">
                  <c:v>0.41687109374999998</c:v>
                </c:pt>
                <c:pt idx="289">
                  <c:v>0.41831588745117199</c:v>
                </c:pt>
                <c:pt idx="290">
                  <c:v>0.419760681152344</c:v>
                </c:pt>
                <c:pt idx="291">
                  <c:v>0.421205474853516</c:v>
                </c:pt>
                <c:pt idx="292">
                  <c:v>0.42265020751953097</c:v>
                </c:pt>
                <c:pt idx="293">
                  <c:v>0.42409500122070298</c:v>
                </c:pt>
                <c:pt idx="294">
                  <c:v>0.42553976440429703</c:v>
                </c:pt>
                <c:pt idx="295">
                  <c:v>0.42698452758789102</c:v>
                </c:pt>
                <c:pt idx="296">
                  <c:v>0.42842929077148401</c:v>
                </c:pt>
                <c:pt idx="297">
                  <c:v>0.42987405395507799</c:v>
                </c:pt>
                <c:pt idx="298">
                  <c:v>0.43131884765625</c:v>
                </c:pt>
                <c:pt idx="299">
                  <c:v>0.43276358032226597</c:v>
                </c:pt>
                <c:pt idx="300">
                  <c:v>0.43420834350585902</c:v>
                </c:pt>
                <c:pt idx="301">
                  <c:v>0.43565310668945301</c:v>
                </c:pt>
                <c:pt idx="302">
                  <c:v>0.43709790039062502</c:v>
                </c:pt>
                <c:pt idx="303">
                  <c:v>0.43854263305664098</c:v>
                </c:pt>
                <c:pt idx="304">
                  <c:v>0.43998742675781199</c:v>
                </c:pt>
                <c:pt idx="305">
                  <c:v>0.44143218994140598</c:v>
                </c:pt>
                <c:pt idx="306">
                  <c:v>0.44287692260742201</c:v>
                </c:pt>
                <c:pt idx="307">
                  <c:v>0.44432171630859402</c:v>
                </c:pt>
                <c:pt idx="308">
                  <c:v>0.44576651000976603</c:v>
                </c:pt>
                <c:pt idx="309">
                  <c:v>0.44721127319335902</c:v>
                </c:pt>
                <c:pt idx="310">
                  <c:v>0.44865600585937498</c:v>
                </c:pt>
                <c:pt idx="311">
                  <c:v>0.45010076904296897</c:v>
                </c:pt>
                <c:pt idx="312">
                  <c:v>0.45154556274414098</c:v>
                </c:pt>
                <c:pt idx="313">
                  <c:v>0.45299029541015601</c:v>
                </c:pt>
                <c:pt idx="314">
                  <c:v>0.45443508911132802</c:v>
                </c:pt>
                <c:pt idx="315">
                  <c:v>0.45587985229492201</c:v>
                </c:pt>
                <c:pt idx="316">
                  <c:v>0.45732467651367198</c:v>
                </c:pt>
                <c:pt idx="317">
                  <c:v>0.45943624877929701</c:v>
                </c:pt>
              </c:numCache>
            </c:numRef>
          </c:xVal>
          <c:yVal>
            <c:numRef>
              <c:f>FG4_NbN!$L$3:$L$320</c:f>
              <c:numCache>
                <c:formatCode>0.00E+00</c:formatCode>
                <c:ptCount val="318"/>
                <c:pt idx="0">
                  <c:v>0.38242020813881628</c:v>
                </c:pt>
                <c:pt idx="1">
                  <c:v>0.21908527945515135</c:v>
                </c:pt>
                <c:pt idx="2">
                  <c:v>0.34951390527661264</c:v>
                </c:pt>
                <c:pt idx="3">
                  <c:v>0.3426606790172162</c:v>
                </c:pt>
                <c:pt idx="4">
                  <c:v>0.42897852283597121</c:v>
                </c:pt>
                <c:pt idx="5">
                  <c:v>0.42810826433534238</c:v>
                </c:pt>
                <c:pt idx="6">
                  <c:v>0.39580029390885402</c:v>
                </c:pt>
                <c:pt idx="7">
                  <c:v>0.37708993425552073</c:v>
                </c:pt>
                <c:pt idx="8">
                  <c:v>0.37415283162691532</c:v>
                </c:pt>
                <c:pt idx="9">
                  <c:v>0.36077274585687752</c:v>
                </c:pt>
                <c:pt idx="10">
                  <c:v>0.34994903452692794</c:v>
                </c:pt>
                <c:pt idx="11">
                  <c:v>0.35158074940458917</c:v>
                </c:pt>
                <c:pt idx="12">
                  <c:v>0.3560951658490541</c:v>
                </c:pt>
                <c:pt idx="13">
                  <c:v>0.35495294166146668</c:v>
                </c:pt>
                <c:pt idx="14">
                  <c:v>0.35979372485468836</c:v>
                </c:pt>
                <c:pt idx="15">
                  <c:v>0.35963056129133153</c:v>
                </c:pt>
                <c:pt idx="16">
                  <c:v>0.35468101559655135</c:v>
                </c:pt>
                <c:pt idx="17">
                  <c:v>0.36289399104665226</c:v>
                </c:pt>
                <c:pt idx="18">
                  <c:v>0.35886910491430091</c:v>
                </c:pt>
                <c:pt idx="19">
                  <c:v>0.36213249504758016</c:v>
                </c:pt>
                <c:pt idx="20">
                  <c:v>0.35549687303538202</c:v>
                </c:pt>
                <c:pt idx="21">
                  <c:v>0.35473537703630997</c:v>
                </c:pt>
                <c:pt idx="22">
                  <c:v>0.35696542434968292</c:v>
                </c:pt>
                <c:pt idx="23">
                  <c:v>0.36093590942023424</c:v>
                </c:pt>
                <c:pt idx="24">
                  <c:v>0.35255977040677655</c:v>
                </c:pt>
                <c:pt idx="25">
                  <c:v>0.36381865060908114</c:v>
                </c:pt>
                <c:pt idx="26">
                  <c:v>0.36131663760874955</c:v>
                </c:pt>
                <c:pt idx="27">
                  <c:v>0.36991034124736577</c:v>
                </c:pt>
                <c:pt idx="28">
                  <c:v>0.35691102328788477</c:v>
                </c:pt>
                <c:pt idx="29">
                  <c:v>0.3562583294124127</c:v>
                </c:pt>
                <c:pt idx="30">
                  <c:v>0.35109121909247393</c:v>
                </c:pt>
                <c:pt idx="31">
                  <c:v>0.36849619099486308</c:v>
                </c:pt>
                <c:pt idx="32">
                  <c:v>0.36800670030478921</c:v>
                </c:pt>
                <c:pt idx="33">
                  <c:v>0.36833302743150631</c:v>
                </c:pt>
                <c:pt idx="34">
                  <c:v>0.36778913567963245</c:v>
                </c:pt>
                <c:pt idx="35">
                  <c:v>0.36593985617681446</c:v>
                </c:pt>
                <c:pt idx="36">
                  <c:v>0.3714332936234685</c:v>
                </c:pt>
                <c:pt idx="37">
                  <c:v>0.36708204074236034</c:v>
                </c:pt>
                <c:pt idx="38">
                  <c:v>0.36610301974017301</c:v>
                </c:pt>
                <c:pt idx="39">
                  <c:v>0.36746280855291708</c:v>
                </c:pt>
                <c:pt idx="40">
                  <c:v>0.36980157874580727</c:v>
                </c:pt>
                <c:pt idx="41">
                  <c:v>0.36991034124736577</c:v>
                </c:pt>
                <c:pt idx="42">
                  <c:v>0.37018234655636401</c:v>
                </c:pt>
                <c:pt idx="43">
                  <c:v>0.36550472692649916</c:v>
                </c:pt>
                <c:pt idx="44">
                  <c:v>0.37034547049768107</c:v>
                </c:pt>
                <c:pt idx="45">
                  <c:v>0.37328257312628649</c:v>
                </c:pt>
                <c:pt idx="46">
                  <c:v>0.36278518892305223</c:v>
                </c:pt>
                <c:pt idx="47">
                  <c:v>0.36936644949549363</c:v>
                </c:pt>
                <c:pt idx="48">
                  <c:v>0.37203158643714052</c:v>
                </c:pt>
                <c:pt idx="49">
                  <c:v>0.3716508582486252</c:v>
                </c:pt>
                <c:pt idx="50">
                  <c:v>0.36653814899048831</c:v>
                </c:pt>
                <c:pt idx="51">
                  <c:v>0.37317381062472799</c:v>
                </c:pt>
                <c:pt idx="52">
                  <c:v>0.37437039625207214</c:v>
                </c:pt>
                <c:pt idx="53">
                  <c:v>0.37262987925081442</c:v>
                </c:pt>
                <c:pt idx="54">
                  <c:v>0.37344573668964332</c:v>
                </c:pt>
                <c:pt idx="55">
                  <c:v>0.36838742849330453</c:v>
                </c:pt>
                <c:pt idx="56">
                  <c:v>0.36637498542712982</c:v>
                </c:pt>
                <c:pt idx="57">
                  <c:v>0.37203158643714052</c:v>
                </c:pt>
                <c:pt idx="58">
                  <c:v>0.37529501619246125</c:v>
                </c:pt>
                <c:pt idx="59">
                  <c:v>0.37235795318589732</c:v>
                </c:pt>
                <c:pt idx="60">
                  <c:v>0.37012790587252431</c:v>
                </c:pt>
                <c:pt idx="61">
                  <c:v>0.37105256543495319</c:v>
                </c:pt>
                <c:pt idx="62">
                  <c:v>0.36534156336314239</c:v>
                </c:pt>
                <c:pt idx="63">
                  <c:v>0.37398966806355677</c:v>
                </c:pt>
                <c:pt idx="64">
                  <c:v>0.37855848556982163</c:v>
                </c:pt>
                <c:pt idx="65">
                  <c:v>0.37023670799612257</c:v>
                </c:pt>
                <c:pt idx="66">
                  <c:v>0.38203947995030091</c:v>
                </c:pt>
                <c:pt idx="67">
                  <c:v>0.37371770237660007</c:v>
                </c:pt>
                <c:pt idx="68">
                  <c:v>0.37224915106229911</c:v>
                </c:pt>
                <c:pt idx="69">
                  <c:v>0.37404406912535676</c:v>
                </c:pt>
                <c:pt idx="70">
                  <c:v>0.3788304116347388</c:v>
                </c:pt>
                <c:pt idx="71">
                  <c:v>0.37116136755855139</c:v>
                </c:pt>
                <c:pt idx="72">
                  <c:v>0.37262987925081442</c:v>
                </c:pt>
                <c:pt idx="73">
                  <c:v>0.38133238501302885</c:v>
                </c:pt>
                <c:pt idx="74">
                  <c:v>0.36343788279852435</c:v>
                </c:pt>
                <c:pt idx="75">
                  <c:v>0.37050867368307933</c:v>
                </c:pt>
                <c:pt idx="76">
                  <c:v>0.37208598749894056</c:v>
                </c:pt>
                <c:pt idx="77">
                  <c:v>0.36289399104665226</c:v>
                </c:pt>
                <c:pt idx="78">
                  <c:v>0.37872164913318018</c:v>
                </c:pt>
                <c:pt idx="79">
                  <c:v>0.37007354443276402</c:v>
                </c:pt>
                <c:pt idx="80">
                  <c:v>0.3735545388132433</c:v>
                </c:pt>
                <c:pt idx="81">
                  <c:v>0.3788304116347388</c:v>
                </c:pt>
                <c:pt idx="82">
                  <c:v>0.37159649680886664</c:v>
                </c:pt>
                <c:pt idx="83">
                  <c:v>0.38089725576271349</c:v>
                </c:pt>
                <c:pt idx="84">
                  <c:v>0.38198507888850092</c:v>
                </c:pt>
                <c:pt idx="85">
                  <c:v>0.37768822706919281</c:v>
                </c:pt>
                <c:pt idx="86">
                  <c:v>0.37061743618463788</c:v>
                </c:pt>
                <c:pt idx="87">
                  <c:v>0.36626618330352972</c:v>
                </c:pt>
                <c:pt idx="88">
                  <c:v>0.37600211112973336</c:v>
                </c:pt>
                <c:pt idx="89">
                  <c:v>0.375621382941218</c:v>
                </c:pt>
                <c:pt idx="90">
                  <c:v>0.38176751426334415</c:v>
                </c:pt>
                <c:pt idx="91">
                  <c:v>0.37621967575489013</c:v>
                </c:pt>
                <c:pt idx="92">
                  <c:v>0.37208598749894056</c:v>
                </c:pt>
                <c:pt idx="93">
                  <c:v>0.37529501619246125</c:v>
                </c:pt>
                <c:pt idx="94">
                  <c:v>0.37703553319372074</c:v>
                </c:pt>
                <c:pt idx="95">
                  <c:v>0.37741626138223605</c:v>
                </c:pt>
                <c:pt idx="96">
                  <c:v>0.3698559798076072</c:v>
                </c:pt>
                <c:pt idx="97">
                  <c:v>0.3736633013148018</c:v>
                </c:pt>
                <c:pt idx="98">
                  <c:v>0.37997263582232438</c:v>
                </c:pt>
                <c:pt idx="99">
                  <c:v>0.37692673107012076</c:v>
                </c:pt>
                <c:pt idx="100">
                  <c:v>0.37224915106229911</c:v>
                </c:pt>
                <c:pt idx="101">
                  <c:v>0.37078059974799643</c:v>
                </c:pt>
                <c:pt idx="102">
                  <c:v>0.38138678607482884</c:v>
                </c:pt>
                <c:pt idx="103">
                  <c:v>0.3716508582486252</c:v>
                </c:pt>
                <c:pt idx="104">
                  <c:v>0.38089725576271349</c:v>
                </c:pt>
                <c:pt idx="105">
                  <c:v>0.36909452343057658</c:v>
                </c:pt>
                <c:pt idx="106">
                  <c:v>0.3831816645158469</c:v>
                </c:pt>
                <c:pt idx="107">
                  <c:v>0.37137893218370988</c:v>
                </c:pt>
                <c:pt idx="108">
                  <c:v>0.37007354443276402</c:v>
                </c:pt>
                <c:pt idx="109">
                  <c:v>0.37105256543495319</c:v>
                </c:pt>
                <c:pt idx="110">
                  <c:v>0.37404406912535676</c:v>
                </c:pt>
                <c:pt idx="111">
                  <c:v>0.37698113213192075</c:v>
                </c:pt>
                <c:pt idx="112">
                  <c:v>0.37801455419590813</c:v>
                </c:pt>
                <c:pt idx="113">
                  <c:v>0.36887695880541987</c:v>
                </c:pt>
                <c:pt idx="114">
                  <c:v>0.37072623830823787</c:v>
                </c:pt>
                <c:pt idx="115">
                  <c:v>0.3718684228737838</c:v>
                </c:pt>
                <c:pt idx="116">
                  <c:v>0.38029896294904153</c:v>
                </c:pt>
                <c:pt idx="117">
                  <c:v>0.36648374792868832</c:v>
                </c:pt>
                <c:pt idx="118">
                  <c:v>0.3760565121915333</c:v>
                </c:pt>
                <c:pt idx="119">
                  <c:v>0.37018234655636401</c:v>
                </c:pt>
                <c:pt idx="120">
                  <c:v>0.37453355981543068</c:v>
                </c:pt>
                <c:pt idx="121">
                  <c:v>0.37540381831605951</c:v>
                </c:pt>
                <c:pt idx="122">
                  <c:v>0.36604861867837296</c:v>
                </c:pt>
                <c:pt idx="123">
                  <c:v>0.3760565121915333</c:v>
                </c:pt>
                <c:pt idx="124">
                  <c:v>0.37382650450020005</c:v>
                </c:pt>
                <c:pt idx="125">
                  <c:v>0.37643724038004861</c:v>
                </c:pt>
                <c:pt idx="126">
                  <c:v>0.36827866599174597</c:v>
                </c:pt>
                <c:pt idx="127">
                  <c:v>0.36947525161909189</c:v>
                </c:pt>
                <c:pt idx="128">
                  <c:v>0.37039991118152071</c:v>
                </c:pt>
                <c:pt idx="129">
                  <c:v>0.38193067782670093</c:v>
                </c:pt>
                <c:pt idx="130">
                  <c:v>0.36545036548674054</c:v>
                </c:pt>
                <c:pt idx="131">
                  <c:v>0.37785139063255141</c:v>
                </c:pt>
                <c:pt idx="132">
                  <c:v>0.36485203305102709</c:v>
                </c:pt>
                <c:pt idx="133">
                  <c:v>0.37485988694214595</c:v>
                </c:pt>
                <c:pt idx="134">
                  <c:v>0.36887695880541987</c:v>
                </c:pt>
                <c:pt idx="135">
                  <c:v>0.37464236193902883</c:v>
                </c:pt>
                <c:pt idx="136">
                  <c:v>0.36768037317807389</c:v>
                </c:pt>
                <c:pt idx="137">
                  <c:v>0.36572229155165775</c:v>
                </c:pt>
                <c:pt idx="138">
                  <c:v>0.37388086593995862</c:v>
                </c:pt>
                <c:pt idx="139">
                  <c:v>0.36898572130697838</c:v>
                </c:pt>
                <c:pt idx="140">
                  <c:v>0.3696384151824505</c:v>
                </c:pt>
                <c:pt idx="141">
                  <c:v>0.37627403719464869</c:v>
                </c:pt>
                <c:pt idx="142">
                  <c:v>0.37534945687630095</c:v>
                </c:pt>
                <c:pt idx="143">
                  <c:v>0.37567578400301804</c:v>
                </c:pt>
                <c:pt idx="144">
                  <c:v>0.36936644949549363</c:v>
                </c:pt>
                <c:pt idx="145">
                  <c:v>0.37050867368307933</c:v>
                </c:pt>
                <c:pt idx="146">
                  <c:v>0.3675171699926757</c:v>
                </c:pt>
                <c:pt idx="147">
                  <c:v>0.37154205612502705</c:v>
                </c:pt>
                <c:pt idx="148">
                  <c:v>0.36604861867837296</c:v>
                </c:pt>
                <c:pt idx="149">
                  <c:v>0.36974721730604865</c:v>
                </c:pt>
                <c:pt idx="150">
                  <c:v>0.37039991118152071</c:v>
                </c:pt>
                <c:pt idx="151">
                  <c:v>0.38122358288942887</c:v>
                </c:pt>
                <c:pt idx="152">
                  <c:v>0.37627403719464869</c:v>
                </c:pt>
                <c:pt idx="153">
                  <c:v>0.37061743618463788</c:v>
                </c:pt>
                <c:pt idx="154">
                  <c:v>0.37529501619246125</c:v>
                </c:pt>
                <c:pt idx="155">
                  <c:v>0.37670916644496394</c:v>
                </c:pt>
                <c:pt idx="156">
                  <c:v>0.37127013006010989</c:v>
                </c:pt>
                <c:pt idx="157">
                  <c:v>0.37262987925081442</c:v>
                </c:pt>
                <c:pt idx="158">
                  <c:v>0.37643724038004861</c:v>
                </c:pt>
                <c:pt idx="159">
                  <c:v>0.36952965268089194</c:v>
                </c:pt>
                <c:pt idx="160">
                  <c:v>0.37763382600739281</c:v>
                </c:pt>
                <c:pt idx="161">
                  <c:v>0.37154205612502705</c:v>
                </c:pt>
                <c:pt idx="162">
                  <c:v>0.37415283162691532</c:v>
                </c:pt>
                <c:pt idx="163">
                  <c:v>0.3696384151824505</c:v>
                </c:pt>
                <c:pt idx="164">
                  <c:v>0.37241231462565588</c:v>
                </c:pt>
                <c:pt idx="165">
                  <c:v>0.36942085055729196</c:v>
                </c:pt>
                <c:pt idx="166">
                  <c:v>0.36343788279852435</c:v>
                </c:pt>
                <c:pt idx="167">
                  <c:v>0.37980943263692613</c:v>
                </c:pt>
                <c:pt idx="168">
                  <c:v>0.37475112444058745</c:v>
                </c:pt>
                <c:pt idx="169">
                  <c:v>0.36610301974017301</c:v>
                </c:pt>
                <c:pt idx="170">
                  <c:v>0.3691488848703352</c:v>
                </c:pt>
                <c:pt idx="171">
                  <c:v>0.37649160181980723</c:v>
                </c:pt>
                <c:pt idx="172">
                  <c:v>0.36729960536751893</c:v>
                </c:pt>
                <c:pt idx="173">
                  <c:v>0.37485988694214595</c:v>
                </c:pt>
                <c:pt idx="174">
                  <c:v>0.36855059205666307</c:v>
                </c:pt>
                <c:pt idx="175">
                  <c:v>0.37866724807138019</c:v>
                </c:pt>
                <c:pt idx="176">
                  <c:v>0.37137893218370988</c:v>
                </c:pt>
                <c:pt idx="177">
                  <c:v>0.36925768699393519</c:v>
                </c:pt>
                <c:pt idx="178">
                  <c:v>0.37235795318589732</c:v>
                </c:pt>
                <c:pt idx="179">
                  <c:v>0.37154205612502705</c:v>
                </c:pt>
                <c:pt idx="180">
                  <c:v>0.37398966806355677</c:v>
                </c:pt>
                <c:pt idx="181">
                  <c:v>0.36931208805573335</c:v>
                </c:pt>
                <c:pt idx="182">
                  <c:v>0.3718684228737838</c:v>
                </c:pt>
                <c:pt idx="183">
                  <c:v>0.37377210343840001</c:v>
                </c:pt>
                <c:pt idx="184">
                  <c:v>0.36833302743150631</c:v>
                </c:pt>
                <c:pt idx="185">
                  <c:v>0.37398966806355677</c:v>
                </c:pt>
                <c:pt idx="186">
                  <c:v>0.37050867368307933</c:v>
                </c:pt>
                <c:pt idx="187">
                  <c:v>0.37437039625207214</c:v>
                </c:pt>
                <c:pt idx="188">
                  <c:v>0.36664695111408646</c:v>
                </c:pt>
                <c:pt idx="189">
                  <c:v>0.36876815668181989</c:v>
                </c:pt>
                <c:pt idx="190">
                  <c:v>0.36664695111408646</c:v>
                </c:pt>
                <c:pt idx="191">
                  <c:v>0.37175962075018376</c:v>
                </c:pt>
                <c:pt idx="192">
                  <c:v>0.37099816437315314</c:v>
                </c:pt>
                <c:pt idx="193">
                  <c:v>0.37159649680886664</c:v>
                </c:pt>
                <c:pt idx="194">
                  <c:v>0.36806110136658921</c:v>
                </c:pt>
                <c:pt idx="195">
                  <c:v>0.36806110136658921</c:v>
                </c:pt>
                <c:pt idx="196">
                  <c:v>0.37230355212409733</c:v>
                </c:pt>
                <c:pt idx="197">
                  <c:v>0.37698113213192075</c:v>
                </c:pt>
                <c:pt idx="198">
                  <c:v>0.36952965268089194</c:v>
                </c:pt>
                <c:pt idx="199">
                  <c:v>0.37496868906574593</c:v>
                </c:pt>
                <c:pt idx="200">
                  <c:v>0.37959190763380901</c:v>
                </c:pt>
                <c:pt idx="201">
                  <c:v>0.36496079555258554</c:v>
                </c:pt>
                <c:pt idx="202">
                  <c:v>0.3735545388132433</c:v>
                </c:pt>
                <c:pt idx="203">
                  <c:v>0.37159649680886664</c:v>
                </c:pt>
                <c:pt idx="204">
                  <c:v>0.37458796087723067</c:v>
                </c:pt>
                <c:pt idx="205">
                  <c:v>0.37127013006010989</c:v>
                </c:pt>
                <c:pt idx="206">
                  <c:v>0.37061743618463788</c:v>
                </c:pt>
                <c:pt idx="207">
                  <c:v>0.36925768699393519</c:v>
                </c:pt>
                <c:pt idx="208">
                  <c:v>0.37137893218370988</c:v>
                </c:pt>
                <c:pt idx="209">
                  <c:v>0.36474327054946853</c:v>
                </c:pt>
                <c:pt idx="210">
                  <c:v>0.38187627676490093</c:v>
                </c:pt>
                <c:pt idx="211">
                  <c:v>0.37132449149986851</c:v>
                </c:pt>
                <c:pt idx="212">
                  <c:v>0.37442479731387207</c:v>
                </c:pt>
                <c:pt idx="213">
                  <c:v>0.36409057667399647</c:v>
                </c:pt>
                <c:pt idx="214">
                  <c:v>0.37344573668964332</c:v>
                </c:pt>
                <c:pt idx="215">
                  <c:v>0.37404406912535676</c:v>
                </c:pt>
                <c:pt idx="216">
                  <c:v>0.37942870444841087</c:v>
                </c:pt>
                <c:pt idx="217">
                  <c:v>0.3733369741880847</c:v>
                </c:pt>
                <c:pt idx="218">
                  <c:v>0.3676259721162739</c:v>
                </c:pt>
                <c:pt idx="219">
                  <c:v>0.36980157874580727</c:v>
                </c:pt>
                <c:pt idx="220">
                  <c:v>0.37088940187159464</c:v>
                </c:pt>
                <c:pt idx="221">
                  <c:v>0.36887695880541987</c:v>
                </c:pt>
                <c:pt idx="222">
                  <c:v>0.37458796087723067</c:v>
                </c:pt>
                <c:pt idx="223">
                  <c:v>0.37083500080979459</c:v>
                </c:pt>
                <c:pt idx="224">
                  <c:v>0.3637642099252415</c:v>
                </c:pt>
                <c:pt idx="225">
                  <c:v>0.36768037317807389</c:v>
                </c:pt>
                <c:pt idx="226">
                  <c:v>0.36626618330352972</c:v>
                </c:pt>
                <c:pt idx="227">
                  <c:v>0.37839528238442349</c:v>
                </c:pt>
                <c:pt idx="228">
                  <c:v>0.37170525931042525</c:v>
                </c:pt>
                <c:pt idx="229">
                  <c:v>0.3716508582486252</c:v>
                </c:pt>
                <c:pt idx="230">
                  <c:v>0.36523280086158383</c:v>
                </c:pt>
                <c:pt idx="231">
                  <c:v>0.3750230901275442</c:v>
                </c:pt>
                <c:pt idx="232">
                  <c:v>0.37328257312628649</c:v>
                </c:pt>
                <c:pt idx="233">
                  <c:v>0.37290184493777118</c:v>
                </c:pt>
                <c:pt idx="234">
                  <c:v>0.36403621523423785</c:v>
                </c:pt>
                <c:pt idx="235">
                  <c:v>0.37273868137441263</c:v>
                </c:pt>
                <c:pt idx="236">
                  <c:v>0.37600211112973336</c:v>
                </c:pt>
                <c:pt idx="237">
                  <c:v>0.3774706624440361</c:v>
                </c:pt>
                <c:pt idx="238">
                  <c:v>0.36980157874580727</c:v>
                </c:pt>
                <c:pt idx="239">
                  <c:v>0.37730749888067749</c:v>
                </c:pt>
                <c:pt idx="240">
                  <c:v>0.3736633013148018</c:v>
                </c:pt>
                <c:pt idx="241">
                  <c:v>0.37181406143402351</c:v>
                </c:pt>
                <c:pt idx="242">
                  <c:v>0.37246671568745587</c:v>
                </c:pt>
                <c:pt idx="243">
                  <c:v>0.36365544742368289</c:v>
                </c:pt>
                <c:pt idx="244">
                  <c:v>0.36664695111408646</c:v>
                </c:pt>
                <c:pt idx="245">
                  <c:v>0.36691887717900362</c:v>
                </c:pt>
                <c:pt idx="246">
                  <c:v>0.3676259721162739</c:v>
                </c:pt>
                <c:pt idx="247">
                  <c:v>0.3718684228737838</c:v>
                </c:pt>
                <c:pt idx="248">
                  <c:v>0.36686451573924328</c:v>
                </c:pt>
                <c:pt idx="249">
                  <c:v>0.37556698187941806</c:v>
                </c:pt>
                <c:pt idx="250">
                  <c:v>0.37382650450020005</c:v>
                </c:pt>
                <c:pt idx="251">
                  <c:v>0.36811546280634777</c:v>
                </c:pt>
                <c:pt idx="252">
                  <c:v>0.3774706624440361</c:v>
                </c:pt>
                <c:pt idx="253">
                  <c:v>0.3774706624440361</c:v>
                </c:pt>
                <c:pt idx="254">
                  <c:v>0.37643724038004861</c:v>
                </c:pt>
                <c:pt idx="255">
                  <c:v>0.37137893218370988</c:v>
                </c:pt>
                <c:pt idx="256">
                  <c:v>0.37050867368307933</c:v>
                </c:pt>
                <c:pt idx="257">
                  <c:v>0.37431599519027386</c:v>
                </c:pt>
                <c:pt idx="258">
                  <c:v>0.37888481269653879</c:v>
                </c:pt>
                <c:pt idx="259">
                  <c:v>0.37670916644496394</c:v>
                </c:pt>
                <c:pt idx="260">
                  <c:v>0.36833302743150631</c:v>
                </c:pt>
                <c:pt idx="261">
                  <c:v>0.3696384151824505</c:v>
                </c:pt>
                <c:pt idx="262">
                  <c:v>0.37790579169434957</c:v>
                </c:pt>
                <c:pt idx="263">
                  <c:v>0.3718684228737838</c:v>
                </c:pt>
                <c:pt idx="264">
                  <c:v>0.37371770237660007</c:v>
                </c:pt>
                <c:pt idx="265">
                  <c:v>0.37197718537534058</c:v>
                </c:pt>
                <c:pt idx="266">
                  <c:v>0.37241231462565588</c:v>
                </c:pt>
                <c:pt idx="267">
                  <c:v>0.36827866599174597</c:v>
                </c:pt>
                <c:pt idx="268">
                  <c:v>0.36708204074236034</c:v>
                </c:pt>
                <c:pt idx="269">
                  <c:v>0.36838742849330453</c:v>
                </c:pt>
                <c:pt idx="270">
                  <c:v>0.38057092863599817</c:v>
                </c:pt>
                <c:pt idx="271">
                  <c:v>0.36887695880541987</c:v>
                </c:pt>
                <c:pt idx="272">
                  <c:v>0.36947525161909189</c:v>
                </c:pt>
                <c:pt idx="273">
                  <c:v>0.37828651988286488</c:v>
                </c:pt>
                <c:pt idx="274">
                  <c:v>0.36702767930260188</c:v>
                </c:pt>
                <c:pt idx="275">
                  <c:v>0.37589334862817475</c:v>
                </c:pt>
                <c:pt idx="276">
                  <c:v>0.37344573668964332</c:v>
                </c:pt>
                <c:pt idx="277">
                  <c:v>0.36392741311063964</c:v>
                </c:pt>
                <c:pt idx="278">
                  <c:v>0.36528716230134239</c:v>
                </c:pt>
                <c:pt idx="279">
                  <c:v>0.36757157105447569</c:v>
                </c:pt>
                <c:pt idx="280">
                  <c:v>0.36425374023735502</c:v>
                </c:pt>
                <c:pt idx="281">
                  <c:v>0.36615742080197294</c:v>
                </c:pt>
                <c:pt idx="282">
                  <c:v>0.36789789818119101</c:v>
                </c:pt>
                <c:pt idx="283">
                  <c:v>0.36849619099486308</c:v>
                </c:pt>
                <c:pt idx="284">
                  <c:v>0.36681011467744501</c:v>
                </c:pt>
                <c:pt idx="285">
                  <c:v>0.36555912798829915</c:v>
                </c:pt>
                <c:pt idx="286">
                  <c:v>0.36550472692649916</c:v>
                </c:pt>
                <c:pt idx="287">
                  <c:v>0.36109907298359278</c:v>
                </c:pt>
                <c:pt idx="288">
                  <c:v>0.36719084286596038</c:v>
                </c:pt>
                <c:pt idx="289">
                  <c:v>0.36555912798829915</c:v>
                </c:pt>
                <c:pt idx="290">
                  <c:v>0.36528716230134239</c:v>
                </c:pt>
                <c:pt idx="291">
                  <c:v>0.37050867368307933</c:v>
                </c:pt>
                <c:pt idx="292">
                  <c:v>0.37094380293339457</c:v>
                </c:pt>
                <c:pt idx="293">
                  <c:v>0.36740840749111714</c:v>
                </c:pt>
                <c:pt idx="294">
                  <c:v>0.36615742080197294</c:v>
                </c:pt>
                <c:pt idx="295">
                  <c:v>0.36778913567963245</c:v>
                </c:pt>
                <c:pt idx="296">
                  <c:v>0.36523280086158383</c:v>
                </c:pt>
                <c:pt idx="297">
                  <c:v>0.36789789818119101</c:v>
                </c:pt>
                <c:pt idx="298">
                  <c:v>0.3677347346178324</c:v>
                </c:pt>
                <c:pt idx="299">
                  <c:v>0.36109907298359278</c:v>
                </c:pt>
                <c:pt idx="300">
                  <c:v>0.36675571361564507</c:v>
                </c:pt>
                <c:pt idx="301">
                  <c:v>0.36496079555258554</c:v>
                </c:pt>
                <c:pt idx="302">
                  <c:v>0.3664293864889297</c:v>
                </c:pt>
                <c:pt idx="303">
                  <c:v>0.36496079555258554</c:v>
                </c:pt>
                <c:pt idx="304">
                  <c:v>0.37317381062472799</c:v>
                </c:pt>
                <c:pt idx="305">
                  <c:v>0.373065008501128</c:v>
                </c:pt>
                <c:pt idx="306">
                  <c:v>0.35478977809810991</c:v>
                </c:pt>
                <c:pt idx="307">
                  <c:v>0.36256762429789552</c:v>
                </c:pt>
                <c:pt idx="308">
                  <c:v>0.37589334862817475</c:v>
                </c:pt>
                <c:pt idx="309">
                  <c:v>0.37219475000049912</c:v>
                </c:pt>
                <c:pt idx="310">
                  <c:v>0.36974721730604865</c:v>
                </c:pt>
                <c:pt idx="311">
                  <c:v>0.37453355981543068</c:v>
                </c:pt>
                <c:pt idx="312">
                  <c:v>0.36947525161909189</c:v>
                </c:pt>
                <c:pt idx="313">
                  <c:v>0.36289399104665226</c:v>
                </c:pt>
                <c:pt idx="314">
                  <c:v>0.36294839210845048</c:v>
                </c:pt>
                <c:pt idx="315">
                  <c:v>0.37524065475270274</c:v>
                </c:pt>
                <c:pt idx="316">
                  <c:v>0.37099816437315314</c:v>
                </c:pt>
                <c:pt idx="317">
                  <c:v>0.36838742849330453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962096"/>
        <c:axId val="707955024"/>
      </c:scatterChart>
      <c:valAx>
        <c:axId val="707962096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Depth (um)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07955024"/>
        <c:crossesAt val="0.1"/>
        <c:crossBetween val="midCat"/>
      </c:valAx>
      <c:valAx>
        <c:axId val="707955024"/>
        <c:scaling>
          <c:logBase val="10"/>
          <c:orientation val="minMax"/>
          <c:max val="1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Conc. (ppt)</a:t>
                </a:r>
              </a:p>
            </c:rich>
          </c:tx>
          <c:overlay val="0"/>
        </c:title>
        <c:numFmt formatCode="#,##0.00" sourceLinked="0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96209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B1-9 Depth Profile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Nb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'B1-9_001'!$J$2:$J$224</c:f>
              <c:numCache>
                <c:formatCode>General</c:formatCode>
                <c:ptCount val="223"/>
                <c:pt idx="0">
                  <c:v>1.4103263854980499E-2</c:v>
                </c:pt>
                <c:pt idx="1">
                  <c:v>3.5637279510497999E-2</c:v>
                </c:pt>
                <c:pt idx="2">
                  <c:v>5.7171295166015601E-2</c:v>
                </c:pt>
                <c:pt idx="3">
                  <c:v>7.8705314636230497E-2</c:v>
                </c:pt>
                <c:pt idx="4">
                  <c:v>0.100239326477051</c:v>
                </c:pt>
                <c:pt idx="5">
                  <c:v>0.121773338317871</c:v>
                </c:pt>
                <c:pt idx="6">
                  <c:v>0.14330735778808601</c:v>
                </c:pt>
                <c:pt idx="7">
                  <c:v>0.164841369628906</c:v>
                </c:pt>
                <c:pt idx="8">
                  <c:v>0.18637538146972699</c:v>
                </c:pt>
                <c:pt idx="9">
                  <c:v>0.20790940856933601</c:v>
                </c:pt>
                <c:pt idx="10">
                  <c:v>0.22944343566894501</c:v>
                </c:pt>
                <c:pt idx="11">
                  <c:v>0.25097743225097702</c:v>
                </c:pt>
                <c:pt idx="12">
                  <c:v>0.27251144409179701</c:v>
                </c:pt>
                <c:pt idx="13">
                  <c:v>0.294045471191406</c:v>
                </c:pt>
                <c:pt idx="14">
                  <c:v>0.315579498291016</c:v>
                </c:pt>
                <c:pt idx="15">
                  <c:v>0.33711349487304698</c:v>
                </c:pt>
                <c:pt idx="16">
                  <c:v>0.35864752197265598</c:v>
                </c:pt>
                <c:pt idx="17">
                  <c:v>0.38018151855468701</c:v>
                </c:pt>
                <c:pt idx="18">
                  <c:v>0.40171554565429701</c:v>
                </c:pt>
                <c:pt idx="19">
                  <c:v>0.42324957275390601</c:v>
                </c:pt>
                <c:pt idx="20">
                  <c:v>0.44478356933593699</c:v>
                </c:pt>
                <c:pt idx="21">
                  <c:v>0.46631759643554699</c:v>
                </c:pt>
                <c:pt idx="22">
                  <c:v>0.48785159301757802</c:v>
                </c:pt>
                <c:pt idx="23">
                  <c:v>0.50938562011718702</c:v>
                </c:pt>
                <c:pt idx="24">
                  <c:v>0.53091961669921905</c:v>
                </c:pt>
                <c:pt idx="25">
                  <c:v>0.55245367431640602</c:v>
                </c:pt>
                <c:pt idx="26">
                  <c:v>0.57398767089843805</c:v>
                </c:pt>
                <c:pt idx="27">
                  <c:v>0.59552172851562502</c:v>
                </c:pt>
                <c:pt idx="28">
                  <c:v>0.61705566406250001</c:v>
                </c:pt>
                <c:pt idx="29">
                  <c:v>0.63858972167968797</c:v>
                </c:pt>
                <c:pt idx="30">
                  <c:v>0.66012371826171901</c:v>
                </c:pt>
                <c:pt idx="31">
                  <c:v>0.68165777587890597</c:v>
                </c:pt>
                <c:pt idx="32">
                  <c:v>0.703191772460938</c:v>
                </c:pt>
                <c:pt idx="33">
                  <c:v>0.72472583007812497</c:v>
                </c:pt>
                <c:pt idx="34">
                  <c:v>0.746259826660156</c:v>
                </c:pt>
                <c:pt idx="35">
                  <c:v>0.76779388427734396</c:v>
                </c:pt>
                <c:pt idx="36">
                  <c:v>0.78932781982421896</c:v>
                </c:pt>
                <c:pt idx="37">
                  <c:v>0.81086187744140603</c:v>
                </c:pt>
                <c:pt idx="38">
                  <c:v>0.83239587402343795</c:v>
                </c:pt>
                <c:pt idx="39">
                  <c:v>0.85392987060546899</c:v>
                </c:pt>
                <c:pt idx="40">
                  <c:v>0.87546386718750002</c:v>
                </c:pt>
                <c:pt idx="41">
                  <c:v>0.89699792480468699</c:v>
                </c:pt>
                <c:pt idx="42">
                  <c:v>0.91853192138671902</c:v>
                </c:pt>
                <c:pt idx="43">
                  <c:v>0.94006597900390598</c:v>
                </c:pt>
                <c:pt idx="44">
                  <c:v>0.96160003662109395</c:v>
                </c:pt>
                <c:pt idx="45">
                  <c:v>0.98313403320312498</c:v>
                </c:pt>
                <c:pt idx="46">
                  <c:v>1.00466796875</c:v>
                </c:pt>
                <c:pt idx="47">
                  <c:v>1.02620190429688</c:v>
                </c:pt>
                <c:pt idx="48">
                  <c:v>1.04773596191406</c:v>
                </c:pt>
                <c:pt idx="49">
                  <c:v>1.06927014160156</c:v>
                </c:pt>
                <c:pt idx="50">
                  <c:v>1.09080407714844</c:v>
                </c:pt>
                <c:pt idx="51">
                  <c:v>1.11233813476562</c:v>
                </c:pt>
                <c:pt idx="52">
                  <c:v>1.1338720703125</c:v>
                </c:pt>
                <c:pt idx="53">
                  <c:v>1.1554061279296901</c:v>
                </c:pt>
                <c:pt idx="54">
                  <c:v>1.17694018554688</c:v>
                </c:pt>
                <c:pt idx="55">
                  <c:v>1.19847412109375</c:v>
                </c:pt>
                <c:pt idx="56">
                  <c:v>1.22000817871094</c:v>
                </c:pt>
                <c:pt idx="57">
                  <c:v>1.2415422363281201</c:v>
                </c:pt>
                <c:pt idx="58">
                  <c:v>1.2630761718750001</c:v>
                </c:pt>
                <c:pt idx="59">
                  <c:v>1.2846102294921899</c:v>
                </c:pt>
                <c:pt idx="60">
                  <c:v>1.3061441650390599</c:v>
                </c:pt>
                <c:pt idx="61">
                  <c:v>1.32767822265625</c:v>
                </c:pt>
                <c:pt idx="62">
                  <c:v>1.3492122802734401</c:v>
                </c:pt>
                <c:pt idx="63">
                  <c:v>1.3707462158203101</c:v>
                </c:pt>
                <c:pt idx="64">
                  <c:v>1.3922802734374999</c:v>
                </c:pt>
                <c:pt idx="65">
                  <c:v>1.41381433105469</c:v>
                </c:pt>
                <c:pt idx="66">
                  <c:v>1.4353483886718801</c:v>
                </c:pt>
                <c:pt idx="67">
                  <c:v>1.4568823242187501</c:v>
                </c:pt>
                <c:pt idx="68">
                  <c:v>1.4784163818359399</c:v>
                </c:pt>
                <c:pt idx="69">
                  <c:v>1.49995043945313</c:v>
                </c:pt>
                <c:pt idx="70">
                  <c:v>1.5214844970703101</c:v>
                </c:pt>
                <c:pt idx="71">
                  <c:v>1.5430184326171901</c:v>
                </c:pt>
                <c:pt idx="72">
                  <c:v>1.5645523681640601</c:v>
                </c:pt>
                <c:pt idx="73">
                  <c:v>1.5860864257812499</c:v>
                </c:pt>
                <c:pt idx="74">
                  <c:v>1.60762048339844</c:v>
                </c:pt>
                <c:pt idx="75">
                  <c:v>1.62915441894531</c:v>
                </c:pt>
                <c:pt idx="76">
                  <c:v>1.6506884765625001</c:v>
                </c:pt>
                <c:pt idx="77">
                  <c:v>1.6722224121093801</c:v>
                </c:pt>
                <c:pt idx="78">
                  <c:v>1.6937564697265599</c:v>
                </c:pt>
                <c:pt idx="79">
                  <c:v>1.71529052734375</c:v>
                </c:pt>
                <c:pt idx="80">
                  <c:v>1.73682446289062</c:v>
                </c:pt>
                <c:pt idx="81">
                  <c:v>1.7583583984375</c:v>
                </c:pt>
                <c:pt idx="82">
                  <c:v>1.7798925781249999</c:v>
                </c:pt>
                <c:pt idx="83">
                  <c:v>1.8014265136718699</c:v>
                </c:pt>
                <c:pt idx="84">
                  <c:v>1.82296057128906</c:v>
                </c:pt>
                <c:pt idx="85">
                  <c:v>1.84449450683594</c:v>
                </c:pt>
                <c:pt idx="86">
                  <c:v>1.86602856445313</c:v>
                </c:pt>
                <c:pt idx="87">
                  <c:v>1.8875626220703099</c:v>
                </c:pt>
                <c:pt idx="88">
                  <c:v>1.90909680175781</c:v>
                </c:pt>
                <c:pt idx="89">
                  <c:v>1.93063073730469</c:v>
                </c:pt>
                <c:pt idx="90">
                  <c:v>1.9521647949218699</c:v>
                </c:pt>
                <c:pt idx="91">
                  <c:v>1.97369860839844</c:v>
                </c:pt>
                <c:pt idx="92">
                  <c:v>1.99523291015625</c:v>
                </c:pt>
                <c:pt idx="93">
                  <c:v>2.0167669677734401</c:v>
                </c:pt>
                <c:pt idx="94">
                  <c:v>2.0383007812499998</c:v>
                </c:pt>
                <c:pt idx="95">
                  <c:v>2.05983471679688</c:v>
                </c:pt>
                <c:pt idx="96">
                  <c:v>2.08136865234375</c:v>
                </c:pt>
                <c:pt idx="97">
                  <c:v>2.1029028320312499</c:v>
                </c:pt>
                <c:pt idx="98">
                  <c:v>2.1244370117187499</c:v>
                </c:pt>
                <c:pt idx="99">
                  <c:v>2.1459709472656301</c:v>
                </c:pt>
                <c:pt idx="100">
                  <c:v>2.1675048828125001</c:v>
                </c:pt>
                <c:pt idx="101">
                  <c:v>2.1890390625</c:v>
                </c:pt>
                <c:pt idx="102">
                  <c:v>2.2105732421875</c:v>
                </c:pt>
                <c:pt idx="103">
                  <c:v>2.2321069335937498</c:v>
                </c:pt>
                <c:pt idx="104">
                  <c:v>2.2536411132812502</c:v>
                </c:pt>
                <c:pt idx="105">
                  <c:v>2.2751750488281299</c:v>
                </c:pt>
                <c:pt idx="106">
                  <c:v>2.2967089843749999</c:v>
                </c:pt>
                <c:pt idx="107">
                  <c:v>2.3182429199218801</c:v>
                </c:pt>
                <c:pt idx="108">
                  <c:v>2.3397770996093801</c:v>
                </c:pt>
                <c:pt idx="109">
                  <c:v>2.3613110351562501</c:v>
                </c:pt>
                <c:pt idx="110">
                  <c:v>2.38284521484375</c:v>
                </c:pt>
                <c:pt idx="111">
                  <c:v>2.40437915039062</c:v>
                </c:pt>
                <c:pt idx="112">
                  <c:v>2.4259130859375002</c:v>
                </c:pt>
                <c:pt idx="113">
                  <c:v>2.44744702148438</c:v>
                </c:pt>
                <c:pt idx="114">
                  <c:v>2.4689812011718701</c:v>
                </c:pt>
                <c:pt idx="115">
                  <c:v>2.49051489257812</c:v>
                </c:pt>
                <c:pt idx="116">
                  <c:v>2.5120490722656301</c:v>
                </c:pt>
                <c:pt idx="117">
                  <c:v>2.5335832519531301</c:v>
                </c:pt>
                <c:pt idx="118">
                  <c:v>2.5551171875000001</c:v>
                </c:pt>
                <c:pt idx="119">
                  <c:v>2.5766511230468701</c:v>
                </c:pt>
                <c:pt idx="120">
                  <c:v>2.59818530273437</c:v>
                </c:pt>
                <c:pt idx="121">
                  <c:v>2.6197192382812502</c:v>
                </c:pt>
                <c:pt idx="122">
                  <c:v>2.64125317382813</c:v>
                </c:pt>
                <c:pt idx="123">
                  <c:v>2.6627873535156201</c:v>
                </c:pt>
                <c:pt idx="124">
                  <c:v>2.68432104492187</c:v>
                </c:pt>
                <c:pt idx="125">
                  <c:v>2.7058552246093801</c:v>
                </c:pt>
                <c:pt idx="126">
                  <c:v>2.72738940429688</c:v>
                </c:pt>
                <c:pt idx="127">
                  <c:v>2.74892333984375</c:v>
                </c:pt>
                <c:pt idx="128">
                  <c:v>2.77045727539062</c:v>
                </c:pt>
                <c:pt idx="129">
                  <c:v>2.79199145507812</c:v>
                </c:pt>
                <c:pt idx="130">
                  <c:v>2.81352514648438</c:v>
                </c:pt>
                <c:pt idx="131">
                  <c:v>2.8350593261718799</c:v>
                </c:pt>
                <c:pt idx="132">
                  <c:v>2.8565932617187499</c:v>
                </c:pt>
                <c:pt idx="133">
                  <c:v>2.8781271972656302</c:v>
                </c:pt>
                <c:pt idx="134">
                  <c:v>2.8996613769531301</c:v>
                </c:pt>
                <c:pt idx="135">
                  <c:v>2.92119555664063</c:v>
                </c:pt>
                <c:pt idx="136">
                  <c:v>2.9427294921875</c:v>
                </c:pt>
                <c:pt idx="137">
                  <c:v>2.964263671875</c:v>
                </c:pt>
                <c:pt idx="138">
                  <c:v>2.9857973632812498</c:v>
                </c:pt>
                <c:pt idx="139">
                  <c:v>3.0073315429687502</c:v>
                </c:pt>
                <c:pt idx="140">
                  <c:v>3.0288654785156202</c:v>
                </c:pt>
                <c:pt idx="141">
                  <c:v>3.0503994140624999</c:v>
                </c:pt>
                <c:pt idx="142">
                  <c:v>3.0719335937499999</c:v>
                </c:pt>
                <c:pt idx="143">
                  <c:v>3.0934677734374998</c:v>
                </c:pt>
                <c:pt idx="144">
                  <c:v>3.11500170898438</c:v>
                </c:pt>
                <c:pt idx="145">
                  <c:v>3.13653564453125</c:v>
                </c:pt>
                <c:pt idx="146">
                  <c:v>3.15806958007812</c:v>
                </c:pt>
                <c:pt idx="147">
                  <c:v>3.1796035156250002</c:v>
                </c:pt>
                <c:pt idx="148">
                  <c:v>3.2011376953125001</c:v>
                </c:pt>
                <c:pt idx="149">
                  <c:v>3.2226716308593701</c:v>
                </c:pt>
                <c:pt idx="150">
                  <c:v>3.2442055664062499</c:v>
                </c:pt>
                <c:pt idx="151">
                  <c:v>3.2657397460937498</c:v>
                </c:pt>
                <c:pt idx="152">
                  <c:v>3.2872739257812502</c:v>
                </c:pt>
                <c:pt idx="153">
                  <c:v>3.3088076171875</c:v>
                </c:pt>
                <c:pt idx="154">
                  <c:v>3.330341796875</c:v>
                </c:pt>
                <c:pt idx="155">
                  <c:v>3.35187573242187</c:v>
                </c:pt>
                <c:pt idx="156">
                  <c:v>3.3734096679687502</c:v>
                </c:pt>
                <c:pt idx="157">
                  <c:v>3.3949436035156202</c:v>
                </c:pt>
                <c:pt idx="158">
                  <c:v>3.4164777832031299</c:v>
                </c:pt>
                <c:pt idx="159">
                  <c:v>3.4380117187499999</c:v>
                </c:pt>
                <c:pt idx="160">
                  <c:v>3.4595458984374998</c:v>
                </c:pt>
                <c:pt idx="161">
                  <c:v>3.48107983398438</c:v>
                </c:pt>
                <c:pt idx="162">
                  <c:v>3.50261376953125</c:v>
                </c:pt>
                <c:pt idx="163">
                  <c:v>3.52414770507812</c:v>
                </c:pt>
                <c:pt idx="164">
                  <c:v>3.5456818847656302</c:v>
                </c:pt>
                <c:pt idx="165">
                  <c:v>3.5672158203125002</c:v>
                </c:pt>
                <c:pt idx="166">
                  <c:v>3.5887497558593799</c:v>
                </c:pt>
                <c:pt idx="167">
                  <c:v>3.6102839355468701</c:v>
                </c:pt>
                <c:pt idx="168">
                  <c:v>3.6318178710937499</c:v>
                </c:pt>
                <c:pt idx="169">
                  <c:v>3.6533518066406301</c:v>
                </c:pt>
                <c:pt idx="170">
                  <c:v>3.67488598632813</c:v>
                </c:pt>
                <c:pt idx="171">
                  <c:v>3.696419921875</c:v>
                </c:pt>
                <c:pt idx="172">
                  <c:v>3.7179538574218798</c:v>
                </c:pt>
                <c:pt idx="173">
                  <c:v>3.7394877929687498</c:v>
                </c:pt>
                <c:pt idx="174">
                  <c:v>3.7610217285156202</c:v>
                </c:pt>
                <c:pt idx="175">
                  <c:v>3.7825559082031299</c:v>
                </c:pt>
                <c:pt idx="176">
                  <c:v>3.80409033203125</c:v>
                </c:pt>
                <c:pt idx="177">
                  <c:v>3.82562426757812</c:v>
                </c:pt>
                <c:pt idx="178">
                  <c:v>3.8471582031249998</c:v>
                </c:pt>
                <c:pt idx="179">
                  <c:v>3.8686923828125002</c:v>
                </c:pt>
              </c:numCache>
            </c:numRef>
          </c:xVal>
          <c:yVal>
            <c:numRef>
              <c:f>'B1-9_001'!$K$2:$K$224</c:f>
              <c:numCache>
                <c:formatCode>General</c:formatCode>
                <c:ptCount val="223"/>
                <c:pt idx="0">
                  <c:v>2384699.75</c:v>
                </c:pt>
                <c:pt idx="1">
                  <c:v>2253114.75</c:v>
                </c:pt>
                <c:pt idx="2">
                  <c:v>2223985.25</c:v>
                </c:pt>
                <c:pt idx="3">
                  <c:v>2189833.25</c:v>
                </c:pt>
                <c:pt idx="4">
                  <c:v>2175770.75</c:v>
                </c:pt>
                <c:pt idx="5">
                  <c:v>2188828.75</c:v>
                </c:pt>
                <c:pt idx="6">
                  <c:v>2193851.25</c:v>
                </c:pt>
                <c:pt idx="7">
                  <c:v>2243070</c:v>
                </c:pt>
                <c:pt idx="8">
                  <c:v>2195860</c:v>
                </c:pt>
                <c:pt idx="9">
                  <c:v>2191842.25</c:v>
                </c:pt>
                <c:pt idx="10">
                  <c:v>2198873.5</c:v>
                </c:pt>
                <c:pt idx="11">
                  <c:v>2198873.5</c:v>
                </c:pt>
                <c:pt idx="12">
                  <c:v>2188828.75</c:v>
                </c:pt>
                <c:pt idx="13">
                  <c:v>2189833.25</c:v>
                </c:pt>
                <c:pt idx="14">
                  <c:v>2161708.25</c:v>
                </c:pt>
                <c:pt idx="15">
                  <c:v>2194855.5</c:v>
                </c:pt>
                <c:pt idx="16">
                  <c:v>2168739.5</c:v>
                </c:pt>
                <c:pt idx="17">
                  <c:v>2174766.25</c:v>
                </c:pt>
                <c:pt idx="18">
                  <c:v>2177779.75</c:v>
                </c:pt>
                <c:pt idx="19">
                  <c:v>2174766.25</c:v>
                </c:pt>
                <c:pt idx="20">
                  <c:v>2163717.25</c:v>
                </c:pt>
                <c:pt idx="21">
                  <c:v>2157690.5</c:v>
                </c:pt>
                <c:pt idx="22">
                  <c:v>2161708.25</c:v>
                </c:pt>
                <c:pt idx="23">
                  <c:v>2148650.25</c:v>
                </c:pt>
                <c:pt idx="24">
                  <c:v>2141619</c:v>
                </c:pt>
                <c:pt idx="25">
                  <c:v>2137601</c:v>
                </c:pt>
                <c:pt idx="26">
                  <c:v>2105458.25</c:v>
                </c:pt>
                <c:pt idx="27">
                  <c:v>2121529.5</c:v>
                </c:pt>
                <c:pt idx="28">
                  <c:v>2117511.75</c:v>
                </c:pt>
                <c:pt idx="29">
                  <c:v>2102444.75</c:v>
                </c:pt>
                <c:pt idx="30">
                  <c:v>2089386.75</c:v>
                </c:pt>
                <c:pt idx="31">
                  <c:v>2104453.75</c:v>
                </c:pt>
                <c:pt idx="32">
                  <c:v>2096418</c:v>
                </c:pt>
                <c:pt idx="33">
                  <c:v>2052221.5</c:v>
                </c:pt>
                <c:pt idx="34">
                  <c:v>2033136.625</c:v>
                </c:pt>
                <c:pt idx="35">
                  <c:v>2027109.875</c:v>
                </c:pt>
                <c:pt idx="36">
                  <c:v>1999989.25</c:v>
                </c:pt>
                <c:pt idx="37">
                  <c:v>1975882.125</c:v>
                </c:pt>
                <c:pt idx="38">
                  <c:v>1979899.875</c:v>
                </c:pt>
                <c:pt idx="39">
                  <c:v>1966841.875</c:v>
                </c:pt>
                <c:pt idx="40">
                  <c:v>1911596.25</c:v>
                </c:pt>
                <c:pt idx="41">
                  <c:v>1893515.875</c:v>
                </c:pt>
                <c:pt idx="42">
                  <c:v>1867399.75</c:v>
                </c:pt>
                <c:pt idx="43">
                  <c:v>1850323.875</c:v>
                </c:pt>
                <c:pt idx="44">
                  <c:v>1798091.625</c:v>
                </c:pt>
                <c:pt idx="45">
                  <c:v>1785033.5</c:v>
                </c:pt>
                <c:pt idx="46">
                  <c:v>1753895.125</c:v>
                </c:pt>
                <c:pt idx="47">
                  <c:v>1720747.75</c:v>
                </c:pt>
                <c:pt idx="48">
                  <c:v>1674542.25</c:v>
                </c:pt>
                <c:pt idx="49">
                  <c:v>1666506.625</c:v>
                </c:pt>
                <c:pt idx="50">
                  <c:v>1621305.625</c:v>
                </c:pt>
                <c:pt idx="51">
                  <c:v>1565055.5</c:v>
                </c:pt>
                <c:pt idx="52">
                  <c:v>1534921.5</c:v>
                </c:pt>
                <c:pt idx="53">
                  <c:v>1502778.625</c:v>
                </c:pt>
                <c:pt idx="54">
                  <c:v>1455568.75</c:v>
                </c:pt>
                <c:pt idx="55">
                  <c:v>1419408</c:v>
                </c:pt>
                <c:pt idx="56">
                  <c:v>1366171.25</c:v>
                </c:pt>
                <c:pt idx="57">
                  <c:v>1325992.625</c:v>
                </c:pt>
                <c:pt idx="58">
                  <c:v>1268738.125</c:v>
                </c:pt>
                <c:pt idx="59">
                  <c:v>1222532.625</c:v>
                </c:pt>
                <c:pt idx="60">
                  <c:v>1172309.375</c:v>
                </c:pt>
                <c:pt idx="61">
                  <c:v>1129117.375</c:v>
                </c:pt>
                <c:pt idx="62">
                  <c:v>1085925.375</c:v>
                </c:pt>
                <c:pt idx="63">
                  <c:v>1059809.25</c:v>
                </c:pt>
                <c:pt idx="64">
                  <c:v>1010590.375</c:v>
                </c:pt>
                <c:pt idx="65">
                  <c:v>972420.6875</c:v>
                </c:pt>
                <c:pt idx="66">
                  <c:v>936259.875</c:v>
                </c:pt>
                <c:pt idx="67">
                  <c:v>905121.4375</c:v>
                </c:pt>
                <c:pt idx="68">
                  <c:v>891058.9375</c:v>
                </c:pt>
                <c:pt idx="69">
                  <c:v>860924.9375</c:v>
                </c:pt>
                <c:pt idx="70">
                  <c:v>817732.9375</c:v>
                </c:pt>
                <c:pt idx="71">
                  <c:v>810701.6875</c:v>
                </c:pt>
                <c:pt idx="72">
                  <c:v>793625.75</c:v>
                </c:pt>
                <c:pt idx="73">
                  <c:v>777554.3125</c:v>
                </c:pt>
                <c:pt idx="74">
                  <c:v>772532</c:v>
                </c:pt>
                <c:pt idx="75">
                  <c:v>746415.875</c:v>
                </c:pt>
                <c:pt idx="76">
                  <c:v>748424.8125</c:v>
                </c:pt>
                <c:pt idx="77">
                  <c:v>721304.1875</c:v>
                </c:pt>
                <c:pt idx="78">
                  <c:v>728335.5</c:v>
                </c:pt>
                <c:pt idx="79">
                  <c:v>731348.875</c:v>
                </c:pt>
                <c:pt idx="80">
                  <c:v>703223.8125</c:v>
                </c:pt>
                <c:pt idx="81">
                  <c:v>710255.0625</c:v>
                </c:pt>
                <c:pt idx="82">
                  <c:v>708246.125</c:v>
                </c:pt>
                <c:pt idx="83">
                  <c:v>711259.5625</c:v>
                </c:pt>
                <c:pt idx="84">
                  <c:v>706237.25</c:v>
                </c:pt>
                <c:pt idx="85">
                  <c:v>707241.6875</c:v>
                </c:pt>
                <c:pt idx="86">
                  <c:v>702219.375</c:v>
                </c:pt>
                <c:pt idx="87">
                  <c:v>701214.875</c:v>
                </c:pt>
                <c:pt idx="88">
                  <c:v>695188.125</c:v>
                </c:pt>
                <c:pt idx="89">
                  <c:v>697197.0625</c:v>
                </c:pt>
                <c:pt idx="90">
                  <c:v>689161.3125</c:v>
                </c:pt>
                <c:pt idx="91">
                  <c:v>696192.5625</c:v>
                </c:pt>
                <c:pt idx="92">
                  <c:v>704228.3125</c:v>
                </c:pt>
                <c:pt idx="93">
                  <c:v>689161.3125</c:v>
                </c:pt>
                <c:pt idx="94">
                  <c:v>695188.125</c:v>
                </c:pt>
                <c:pt idx="95">
                  <c:v>688156.8125</c:v>
                </c:pt>
                <c:pt idx="96">
                  <c:v>688156.8125</c:v>
                </c:pt>
                <c:pt idx="97">
                  <c:v>697197.0625</c:v>
                </c:pt>
                <c:pt idx="98">
                  <c:v>702219.375</c:v>
                </c:pt>
                <c:pt idx="99">
                  <c:v>701214.875</c:v>
                </c:pt>
                <c:pt idx="100">
                  <c:v>678112.1875</c:v>
                </c:pt>
                <c:pt idx="101">
                  <c:v>679116.625</c:v>
                </c:pt>
                <c:pt idx="102">
                  <c:v>697197.0625</c:v>
                </c:pt>
                <c:pt idx="103">
                  <c:v>690165.75</c:v>
                </c:pt>
                <c:pt idx="104">
                  <c:v>692174.6875</c:v>
                </c:pt>
                <c:pt idx="105">
                  <c:v>689161.3125</c:v>
                </c:pt>
                <c:pt idx="106">
                  <c:v>685143.4375</c:v>
                </c:pt>
                <c:pt idx="107">
                  <c:v>684139</c:v>
                </c:pt>
                <c:pt idx="108">
                  <c:v>689161.3125</c:v>
                </c:pt>
                <c:pt idx="109">
                  <c:v>692174.6875</c:v>
                </c:pt>
                <c:pt idx="110">
                  <c:v>685143.4375</c:v>
                </c:pt>
                <c:pt idx="111">
                  <c:v>720299.75</c:v>
                </c:pt>
                <c:pt idx="112">
                  <c:v>683134.5</c:v>
                </c:pt>
                <c:pt idx="113">
                  <c:v>671080.9375</c:v>
                </c:pt>
                <c:pt idx="114">
                  <c:v>678112.1875</c:v>
                </c:pt>
                <c:pt idx="115">
                  <c:v>704228.3125</c:v>
                </c:pt>
                <c:pt idx="116">
                  <c:v>692174.6875</c:v>
                </c:pt>
                <c:pt idx="117">
                  <c:v>690165.75</c:v>
                </c:pt>
                <c:pt idx="118">
                  <c:v>692174.6875</c:v>
                </c:pt>
                <c:pt idx="119">
                  <c:v>689161.3125</c:v>
                </c:pt>
                <c:pt idx="120">
                  <c:v>688156.8125</c:v>
                </c:pt>
                <c:pt idx="121">
                  <c:v>691170.25</c:v>
                </c:pt>
                <c:pt idx="122">
                  <c:v>689161.3125</c:v>
                </c:pt>
                <c:pt idx="123">
                  <c:v>662040.75</c:v>
                </c:pt>
                <c:pt idx="124">
                  <c:v>713268.5</c:v>
                </c:pt>
                <c:pt idx="125">
                  <c:v>698201.5</c:v>
                </c:pt>
                <c:pt idx="126">
                  <c:v>684139</c:v>
                </c:pt>
                <c:pt idx="127">
                  <c:v>684139</c:v>
                </c:pt>
                <c:pt idx="128">
                  <c:v>691170.25</c:v>
                </c:pt>
                <c:pt idx="129">
                  <c:v>667063.0625</c:v>
                </c:pt>
                <c:pt idx="130">
                  <c:v>685143.4375</c:v>
                </c:pt>
                <c:pt idx="131">
                  <c:v>683134.5</c:v>
                </c:pt>
                <c:pt idx="132">
                  <c:v>691170.25</c:v>
                </c:pt>
                <c:pt idx="133">
                  <c:v>682130.0625</c:v>
                </c:pt>
                <c:pt idx="134">
                  <c:v>694183.625</c:v>
                </c:pt>
                <c:pt idx="135">
                  <c:v>682130.0625</c:v>
                </c:pt>
                <c:pt idx="136">
                  <c:v>683134.5</c:v>
                </c:pt>
                <c:pt idx="137">
                  <c:v>694183.625</c:v>
                </c:pt>
                <c:pt idx="138">
                  <c:v>689161.3125</c:v>
                </c:pt>
                <c:pt idx="139">
                  <c:v>702219.375</c:v>
                </c:pt>
                <c:pt idx="140">
                  <c:v>708246.125</c:v>
                </c:pt>
                <c:pt idx="141">
                  <c:v>662040.75</c:v>
                </c:pt>
                <c:pt idx="142">
                  <c:v>680121.125</c:v>
                </c:pt>
                <c:pt idx="143">
                  <c:v>688156.8125</c:v>
                </c:pt>
                <c:pt idx="144">
                  <c:v>688156.8125</c:v>
                </c:pt>
                <c:pt idx="145">
                  <c:v>683134.5</c:v>
                </c:pt>
                <c:pt idx="146">
                  <c:v>660031.8125</c:v>
                </c:pt>
                <c:pt idx="147">
                  <c:v>682130.0625</c:v>
                </c:pt>
                <c:pt idx="148">
                  <c:v>680121.125</c:v>
                </c:pt>
                <c:pt idx="149">
                  <c:v>685143.4375</c:v>
                </c:pt>
                <c:pt idx="150">
                  <c:v>675098.8125</c:v>
                </c:pt>
                <c:pt idx="151">
                  <c:v>678112.1875</c:v>
                </c:pt>
                <c:pt idx="152">
                  <c:v>691170.25</c:v>
                </c:pt>
                <c:pt idx="153">
                  <c:v>681125.5625</c:v>
                </c:pt>
                <c:pt idx="154">
                  <c:v>684139</c:v>
                </c:pt>
                <c:pt idx="155">
                  <c:v>677107.6875</c:v>
                </c:pt>
                <c:pt idx="156">
                  <c:v>691170.25</c:v>
                </c:pt>
                <c:pt idx="157">
                  <c:v>682130.0625</c:v>
                </c:pt>
                <c:pt idx="158">
                  <c:v>689161.3125</c:v>
                </c:pt>
                <c:pt idx="159">
                  <c:v>684139</c:v>
                </c:pt>
                <c:pt idx="160">
                  <c:v>683134.5</c:v>
                </c:pt>
                <c:pt idx="161">
                  <c:v>668067.5</c:v>
                </c:pt>
                <c:pt idx="162">
                  <c:v>675098.8125</c:v>
                </c:pt>
                <c:pt idx="163">
                  <c:v>690165.75</c:v>
                </c:pt>
                <c:pt idx="164">
                  <c:v>671080.9375</c:v>
                </c:pt>
                <c:pt idx="165">
                  <c:v>672085.375</c:v>
                </c:pt>
                <c:pt idx="166">
                  <c:v>687152.375</c:v>
                </c:pt>
                <c:pt idx="167">
                  <c:v>688156.8125</c:v>
                </c:pt>
                <c:pt idx="168">
                  <c:v>676103.25</c:v>
                </c:pt>
                <c:pt idx="169">
                  <c:v>675098.8125</c:v>
                </c:pt>
                <c:pt idx="170">
                  <c:v>670076.4375</c:v>
                </c:pt>
                <c:pt idx="171">
                  <c:v>674094.3125</c:v>
                </c:pt>
                <c:pt idx="172">
                  <c:v>650991.625</c:v>
                </c:pt>
                <c:pt idx="173">
                  <c:v>680121.125</c:v>
                </c:pt>
                <c:pt idx="174">
                  <c:v>675098.8125</c:v>
                </c:pt>
                <c:pt idx="175">
                  <c:v>673089.875</c:v>
                </c:pt>
                <c:pt idx="176">
                  <c:v>675098.8125</c:v>
                </c:pt>
                <c:pt idx="177">
                  <c:v>666058.5625</c:v>
                </c:pt>
                <c:pt idx="178">
                  <c:v>674094.3125</c:v>
                </c:pt>
                <c:pt idx="179">
                  <c:v>678112.1875</c:v>
                </c:pt>
              </c:numCache>
            </c:numRef>
          </c:yVal>
          <c:smooth val="1"/>
        </c:ser>
        <c:ser>
          <c:idx val="1"/>
          <c:order val="1"/>
          <c:tx>
            <c:v>O</c:v>
          </c:tx>
          <c:spPr>
            <a:ln w="22225" cap="rnd">
              <a:solidFill>
                <a:srgbClr val="D8269D"/>
              </a:solidFill>
              <a:round/>
            </a:ln>
            <a:effectLst/>
          </c:spPr>
          <c:marker>
            <c:symbol val="none"/>
          </c:marker>
          <c:xVal>
            <c:numRef>
              <c:f>'B1-9_001'!$N$2:$N$224</c:f>
              <c:numCache>
                <c:formatCode>General</c:formatCode>
                <c:ptCount val="223"/>
                <c:pt idx="0">
                  <c:v>2.0624128341674802E-2</c:v>
                </c:pt>
                <c:pt idx="1">
                  <c:v>4.2158142089843802E-2</c:v>
                </c:pt>
                <c:pt idx="2">
                  <c:v>6.36921577453613E-2</c:v>
                </c:pt>
                <c:pt idx="3">
                  <c:v>8.5226173400878902E-2</c:v>
                </c:pt>
                <c:pt idx="4">
                  <c:v>0.10676019287109401</c:v>
                </c:pt>
                <c:pt idx="5">
                  <c:v>0.12829420471191399</c:v>
                </c:pt>
                <c:pt idx="6">
                  <c:v>0.14982821655273401</c:v>
                </c:pt>
                <c:pt idx="7">
                  <c:v>0.17136224365234401</c:v>
                </c:pt>
                <c:pt idx="8">
                  <c:v>0.192896255493164</c:v>
                </c:pt>
                <c:pt idx="9">
                  <c:v>0.21443026733398399</c:v>
                </c:pt>
                <c:pt idx="10">
                  <c:v>0.235964309692383</c:v>
                </c:pt>
                <c:pt idx="11">
                  <c:v>0.25749829101562499</c:v>
                </c:pt>
                <c:pt idx="12">
                  <c:v>0.27903231811523399</c:v>
                </c:pt>
                <c:pt idx="13">
                  <c:v>0.30056631469726602</c:v>
                </c:pt>
                <c:pt idx="14">
                  <c:v>0.32210034179687502</c:v>
                </c:pt>
                <c:pt idx="15">
                  <c:v>0.34363436889648402</c:v>
                </c:pt>
                <c:pt idx="16">
                  <c:v>0.36516839599609402</c:v>
                </c:pt>
                <c:pt idx="17">
                  <c:v>0.386702392578125</c:v>
                </c:pt>
                <c:pt idx="18">
                  <c:v>0.408236419677734</c:v>
                </c:pt>
                <c:pt idx="19">
                  <c:v>0.42977041625976597</c:v>
                </c:pt>
                <c:pt idx="20">
                  <c:v>0.45130444335937497</c:v>
                </c:pt>
                <c:pt idx="21">
                  <c:v>0.47283847045898397</c:v>
                </c:pt>
                <c:pt idx="22">
                  <c:v>0.49437246704101601</c:v>
                </c:pt>
                <c:pt idx="23">
                  <c:v>0.51590649414062495</c:v>
                </c:pt>
                <c:pt idx="24">
                  <c:v>0.53744049072265598</c:v>
                </c:pt>
                <c:pt idx="25">
                  <c:v>0.55897454833984395</c:v>
                </c:pt>
                <c:pt idx="26">
                  <c:v>0.58050854492187498</c:v>
                </c:pt>
                <c:pt idx="27">
                  <c:v>0.60204260253906305</c:v>
                </c:pt>
                <c:pt idx="28">
                  <c:v>0.62357653808593805</c:v>
                </c:pt>
                <c:pt idx="29">
                  <c:v>0.64511059570312501</c:v>
                </c:pt>
                <c:pt idx="30">
                  <c:v>0.66664459228515605</c:v>
                </c:pt>
                <c:pt idx="31">
                  <c:v>0.68817864990234401</c:v>
                </c:pt>
                <c:pt idx="32">
                  <c:v>0.70971264648437504</c:v>
                </c:pt>
                <c:pt idx="33">
                  <c:v>0.73124670410156301</c:v>
                </c:pt>
                <c:pt idx="34">
                  <c:v>0.75278070068359404</c:v>
                </c:pt>
                <c:pt idx="35">
                  <c:v>0.77431469726562496</c:v>
                </c:pt>
                <c:pt idx="36">
                  <c:v>0.795848693847656</c:v>
                </c:pt>
                <c:pt idx="37">
                  <c:v>0.81738275146484396</c:v>
                </c:pt>
                <c:pt idx="38">
                  <c:v>0.83891668701171895</c:v>
                </c:pt>
                <c:pt idx="39">
                  <c:v>0.86045074462890603</c:v>
                </c:pt>
                <c:pt idx="40">
                  <c:v>0.88198474121093695</c:v>
                </c:pt>
                <c:pt idx="41">
                  <c:v>0.90351879882812502</c:v>
                </c:pt>
                <c:pt idx="42">
                  <c:v>0.92505279541015595</c:v>
                </c:pt>
                <c:pt idx="43">
                  <c:v>0.94658679199218798</c:v>
                </c:pt>
                <c:pt idx="44">
                  <c:v>0.96812091064453099</c:v>
                </c:pt>
                <c:pt idx="45">
                  <c:v>0.98965490722656302</c:v>
                </c:pt>
                <c:pt idx="46">
                  <c:v>1.0111888427734399</c:v>
                </c:pt>
                <c:pt idx="47">
                  <c:v>1.0327227783203099</c:v>
                </c:pt>
                <c:pt idx="48">
                  <c:v>1.0542568359375</c:v>
                </c:pt>
                <c:pt idx="49">
                  <c:v>1.0757910156249999</c:v>
                </c:pt>
                <c:pt idx="50">
                  <c:v>1.0973249511718799</c:v>
                </c:pt>
                <c:pt idx="51">
                  <c:v>1.11885900878906</c:v>
                </c:pt>
                <c:pt idx="52">
                  <c:v>1.14039294433594</c:v>
                </c:pt>
                <c:pt idx="53">
                  <c:v>1.1619271240234399</c:v>
                </c:pt>
                <c:pt idx="54">
                  <c:v>1.1834610595703099</c:v>
                </c:pt>
                <c:pt idx="55">
                  <c:v>1.2049949951171901</c:v>
                </c:pt>
                <c:pt idx="56">
                  <c:v>1.22652905273438</c:v>
                </c:pt>
                <c:pt idx="57">
                  <c:v>1.24806311035156</c:v>
                </c:pt>
                <c:pt idx="58">
                  <c:v>1.26959704589844</c:v>
                </c:pt>
                <c:pt idx="59">
                  <c:v>1.2911311035156201</c:v>
                </c:pt>
                <c:pt idx="60">
                  <c:v>1.3126650390625001</c:v>
                </c:pt>
                <c:pt idx="61">
                  <c:v>1.3341990966796899</c:v>
                </c:pt>
                <c:pt idx="62">
                  <c:v>1.35573315429688</c:v>
                </c:pt>
                <c:pt idx="63">
                  <c:v>1.37726708984375</c:v>
                </c:pt>
                <c:pt idx="64">
                  <c:v>1.39880102539063</c:v>
                </c:pt>
                <c:pt idx="65">
                  <c:v>1.4203352050781299</c:v>
                </c:pt>
                <c:pt idx="66">
                  <c:v>1.4418691406249999</c:v>
                </c:pt>
                <c:pt idx="67">
                  <c:v>1.46340319824219</c:v>
                </c:pt>
                <c:pt idx="68">
                  <c:v>1.4849372558593801</c:v>
                </c:pt>
                <c:pt idx="69">
                  <c:v>1.5064711914062501</c:v>
                </c:pt>
                <c:pt idx="70">
                  <c:v>1.52800537109375</c:v>
                </c:pt>
                <c:pt idx="71">
                  <c:v>1.54953930664062</c:v>
                </c:pt>
                <c:pt idx="72">
                  <c:v>1.5710732421875</c:v>
                </c:pt>
                <c:pt idx="73">
                  <c:v>1.5926072998046901</c:v>
                </c:pt>
                <c:pt idx="74">
                  <c:v>1.6141413574218699</c:v>
                </c:pt>
                <c:pt idx="75">
                  <c:v>1.6356752929687499</c:v>
                </c:pt>
                <c:pt idx="76">
                  <c:v>1.65720935058594</c:v>
                </c:pt>
                <c:pt idx="77">
                  <c:v>1.67874328613281</c:v>
                </c:pt>
                <c:pt idx="78">
                  <c:v>1.7002773437500001</c:v>
                </c:pt>
                <c:pt idx="79">
                  <c:v>1.7218114013671899</c:v>
                </c:pt>
                <c:pt idx="80">
                  <c:v>1.7433453369140599</c:v>
                </c:pt>
                <c:pt idx="81">
                  <c:v>1.76487939453125</c:v>
                </c:pt>
                <c:pt idx="82">
                  <c:v>1.7864134521484401</c:v>
                </c:pt>
                <c:pt idx="83">
                  <c:v>1.80794738769531</c:v>
                </c:pt>
                <c:pt idx="84">
                  <c:v>1.8294814453124999</c:v>
                </c:pt>
                <c:pt idx="85">
                  <c:v>1.8510153808593801</c:v>
                </c:pt>
                <c:pt idx="86">
                  <c:v>1.87254943847656</c:v>
                </c:pt>
                <c:pt idx="87">
                  <c:v>1.89408349609375</c:v>
                </c:pt>
                <c:pt idx="88">
                  <c:v>1.9156175537109399</c:v>
                </c:pt>
                <c:pt idx="89">
                  <c:v>1.93715161132813</c:v>
                </c:pt>
                <c:pt idx="90">
                  <c:v>1.95868566894531</c:v>
                </c:pt>
                <c:pt idx="91">
                  <c:v>1.98021960449219</c:v>
                </c:pt>
                <c:pt idx="92">
                  <c:v>2.0017536621093801</c:v>
                </c:pt>
                <c:pt idx="93">
                  <c:v>2.0232875976562501</c:v>
                </c:pt>
                <c:pt idx="94">
                  <c:v>2.0448215332031299</c:v>
                </c:pt>
                <c:pt idx="95">
                  <c:v>2.0663554687499999</c:v>
                </c:pt>
                <c:pt idx="96">
                  <c:v>2.0878896484374998</c:v>
                </c:pt>
                <c:pt idx="97">
                  <c:v>2.1094238281250002</c:v>
                </c:pt>
                <c:pt idx="98">
                  <c:v>2.1309580078125001</c:v>
                </c:pt>
                <c:pt idx="99">
                  <c:v>2.1524919433593799</c:v>
                </c:pt>
                <c:pt idx="100">
                  <c:v>2.1740258789062499</c:v>
                </c:pt>
                <c:pt idx="101">
                  <c:v>2.1955598144531301</c:v>
                </c:pt>
                <c:pt idx="102">
                  <c:v>2.2170937500000001</c:v>
                </c:pt>
                <c:pt idx="103">
                  <c:v>2.2386276855468701</c:v>
                </c:pt>
                <c:pt idx="104">
                  <c:v>2.2601618652343798</c:v>
                </c:pt>
                <c:pt idx="105">
                  <c:v>2.2816960449218699</c:v>
                </c:pt>
                <c:pt idx="106">
                  <c:v>2.3032299804687502</c:v>
                </c:pt>
                <c:pt idx="107">
                  <c:v>2.3247639160156202</c:v>
                </c:pt>
                <c:pt idx="108">
                  <c:v>2.3462978515624999</c:v>
                </c:pt>
                <c:pt idx="109">
                  <c:v>2.3678317871093801</c:v>
                </c:pt>
                <c:pt idx="110">
                  <c:v>2.3893659667968801</c:v>
                </c:pt>
                <c:pt idx="111">
                  <c:v>2.4108999023437501</c:v>
                </c:pt>
                <c:pt idx="112">
                  <c:v>2.4324338378906201</c:v>
                </c:pt>
                <c:pt idx="113">
                  <c:v>2.45396801757812</c:v>
                </c:pt>
                <c:pt idx="114">
                  <c:v>2.4755021972656301</c:v>
                </c:pt>
                <c:pt idx="115">
                  <c:v>2.49703588867188</c:v>
                </c:pt>
                <c:pt idx="116">
                  <c:v>2.5185700683593799</c:v>
                </c:pt>
                <c:pt idx="117">
                  <c:v>2.5401040039062499</c:v>
                </c:pt>
                <c:pt idx="118">
                  <c:v>2.5616379394531301</c:v>
                </c:pt>
                <c:pt idx="119">
                  <c:v>2.5831721191406301</c:v>
                </c:pt>
                <c:pt idx="120">
                  <c:v>2.6047060546875</c:v>
                </c:pt>
                <c:pt idx="121">
                  <c:v>2.6262399902343798</c:v>
                </c:pt>
                <c:pt idx="122">
                  <c:v>2.64777416992187</c:v>
                </c:pt>
                <c:pt idx="123">
                  <c:v>2.6693081054687502</c:v>
                </c:pt>
                <c:pt idx="124">
                  <c:v>2.6908420410156202</c:v>
                </c:pt>
                <c:pt idx="125">
                  <c:v>2.7123762207031299</c:v>
                </c:pt>
                <c:pt idx="126">
                  <c:v>2.7339101562499999</c:v>
                </c:pt>
                <c:pt idx="127">
                  <c:v>2.7554440917968801</c:v>
                </c:pt>
                <c:pt idx="128">
                  <c:v>2.7769780273437501</c:v>
                </c:pt>
                <c:pt idx="129">
                  <c:v>2.7985119628906201</c:v>
                </c:pt>
                <c:pt idx="130">
                  <c:v>2.82004614257812</c:v>
                </c:pt>
                <c:pt idx="131">
                  <c:v>2.84158032226562</c:v>
                </c:pt>
                <c:pt idx="132">
                  <c:v>2.8631142578125002</c:v>
                </c:pt>
                <c:pt idx="133">
                  <c:v>2.8846481933593799</c:v>
                </c:pt>
                <c:pt idx="134">
                  <c:v>2.9061821289062499</c:v>
                </c:pt>
                <c:pt idx="135">
                  <c:v>2.9277163085937499</c:v>
                </c:pt>
                <c:pt idx="136">
                  <c:v>2.9492502441406301</c:v>
                </c:pt>
                <c:pt idx="137">
                  <c:v>2.97078442382813</c:v>
                </c:pt>
                <c:pt idx="138">
                  <c:v>2.992318359375</c:v>
                </c:pt>
                <c:pt idx="139">
                  <c:v>3.0138525390624999</c:v>
                </c:pt>
                <c:pt idx="140">
                  <c:v>3.0353864746093802</c:v>
                </c:pt>
                <c:pt idx="141">
                  <c:v>3.0569204101562502</c:v>
                </c:pt>
                <c:pt idx="142">
                  <c:v>3.0784543457031299</c:v>
                </c:pt>
                <c:pt idx="143">
                  <c:v>3.0999885253906299</c:v>
                </c:pt>
                <c:pt idx="144">
                  <c:v>3.1215224609374999</c:v>
                </c:pt>
                <c:pt idx="145">
                  <c:v>3.1430563964843801</c:v>
                </c:pt>
                <c:pt idx="146">
                  <c:v>3.1645903320312501</c:v>
                </c:pt>
                <c:pt idx="147">
                  <c:v>3.18612451171875</c:v>
                </c:pt>
                <c:pt idx="148">
                  <c:v>3.2076586914062499</c:v>
                </c:pt>
                <c:pt idx="149">
                  <c:v>3.2291926269531301</c:v>
                </c:pt>
                <c:pt idx="150">
                  <c:v>3.2507265625000001</c:v>
                </c:pt>
                <c:pt idx="151">
                  <c:v>3.2722604980468701</c:v>
                </c:pt>
                <c:pt idx="152">
                  <c:v>3.2937946777343798</c:v>
                </c:pt>
                <c:pt idx="153">
                  <c:v>3.3153283691406301</c:v>
                </c:pt>
                <c:pt idx="154">
                  <c:v>3.33686254882813</c:v>
                </c:pt>
                <c:pt idx="155">
                  <c:v>3.3583967285156202</c:v>
                </c:pt>
                <c:pt idx="156">
                  <c:v>3.3799306640625</c:v>
                </c:pt>
                <c:pt idx="157">
                  <c:v>3.40146459960937</c:v>
                </c:pt>
                <c:pt idx="158">
                  <c:v>3.4229987792968801</c:v>
                </c:pt>
                <c:pt idx="159">
                  <c:v>3.44453247070313</c:v>
                </c:pt>
                <c:pt idx="160">
                  <c:v>3.4660666503906299</c:v>
                </c:pt>
                <c:pt idx="161">
                  <c:v>3.4876005859374999</c:v>
                </c:pt>
                <c:pt idx="162">
                  <c:v>3.5091345214843801</c:v>
                </c:pt>
                <c:pt idx="163">
                  <c:v>3.53066870117188</c:v>
                </c:pt>
                <c:pt idx="164">
                  <c:v>3.55220288085938</c:v>
                </c:pt>
                <c:pt idx="165">
                  <c:v>3.57373657226562</c:v>
                </c:pt>
                <c:pt idx="166">
                  <c:v>3.5952707519531302</c:v>
                </c:pt>
                <c:pt idx="167">
                  <c:v>3.6168046875000002</c:v>
                </c:pt>
                <c:pt idx="168">
                  <c:v>3.6383386230468702</c:v>
                </c:pt>
                <c:pt idx="169">
                  <c:v>3.6598725585937499</c:v>
                </c:pt>
                <c:pt idx="170">
                  <c:v>3.6814067382812499</c:v>
                </c:pt>
                <c:pt idx="171">
                  <c:v>3.7029406738281301</c:v>
                </c:pt>
                <c:pt idx="172">
                  <c:v>3.7244748535156198</c:v>
                </c:pt>
                <c:pt idx="173">
                  <c:v>3.7460090332031299</c:v>
                </c:pt>
                <c:pt idx="174">
                  <c:v>3.76754272460937</c:v>
                </c:pt>
                <c:pt idx="175">
                  <c:v>3.7890771484374999</c:v>
                </c:pt>
                <c:pt idx="176">
                  <c:v>3.8106110839843801</c:v>
                </c:pt>
                <c:pt idx="177">
                  <c:v>3.8321450195312501</c:v>
                </c:pt>
                <c:pt idx="178">
                  <c:v>3.8536789550781201</c:v>
                </c:pt>
                <c:pt idx="179">
                  <c:v>3.8761230468750001</c:v>
                </c:pt>
              </c:numCache>
            </c:numRef>
          </c:xVal>
          <c:yVal>
            <c:numRef>
              <c:f>'B1-9_001'!$O$2:$O$224</c:f>
              <c:numCache>
                <c:formatCode>General</c:formatCode>
                <c:ptCount val="223"/>
                <c:pt idx="0">
                  <c:v>2330.76928710938</c:v>
                </c:pt>
                <c:pt idx="1">
                  <c:v>800.96154785156205</c:v>
                </c:pt>
                <c:pt idx="2">
                  <c:v>536.53845214843795</c:v>
                </c:pt>
                <c:pt idx="3">
                  <c:v>433.65383911132801</c:v>
                </c:pt>
                <c:pt idx="4">
                  <c:v>314.42306518554699</c:v>
                </c:pt>
                <c:pt idx="5">
                  <c:v>267.30767822265602</c:v>
                </c:pt>
                <c:pt idx="6">
                  <c:v>213.46153259277301</c:v>
                </c:pt>
                <c:pt idx="7">
                  <c:v>159.61538696289099</c:v>
                </c:pt>
                <c:pt idx="8">
                  <c:v>136.53846740722699</c:v>
                </c:pt>
                <c:pt idx="9">
                  <c:v>106.730766296387</c:v>
                </c:pt>
                <c:pt idx="10">
                  <c:v>98.076919555664105</c:v>
                </c:pt>
                <c:pt idx="11">
                  <c:v>80.769233703613295</c:v>
                </c:pt>
                <c:pt idx="12">
                  <c:v>70.192306518554702</c:v>
                </c:pt>
                <c:pt idx="13">
                  <c:v>49.038459777832003</c:v>
                </c:pt>
                <c:pt idx="14">
                  <c:v>46.153846740722699</c:v>
                </c:pt>
                <c:pt idx="15">
                  <c:v>39.4230766296387</c:v>
                </c:pt>
                <c:pt idx="16">
                  <c:v>46.153846740722699</c:v>
                </c:pt>
                <c:pt idx="17">
                  <c:v>37.5</c:v>
                </c:pt>
                <c:pt idx="18">
                  <c:v>32.692306518554702</c:v>
                </c:pt>
                <c:pt idx="19">
                  <c:v>21.153846740722699</c:v>
                </c:pt>
                <c:pt idx="20">
                  <c:v>19.230770111083999</c:v>
                </c:pt>
                <c:pt idx="21">
                  <c:v>32.692306518554702</c:v>
                </c:pt>
                <c:pt idx="22">
                  <c:v>16.346153259277301</c:v>
                </c:pt>
                <c:pt idx="23">
                  <c:v>25.9615383148193</c:v>
                </c:pt>
                <c:pt idx="24">
                  <c:v>18.269229888916001</c:v>
                </c:pt>
                <c:pt idx="25">
                  <c:v>20.192308425903299</c:v>
                </c:pt>
                <c:pt idx="26">
                  <c:v>15.384614944458001</c:v>
                </c:pt>
                <c:pt idx="27">
                  <c:v>18.269229888916001</c:v>
                </c:pt>
                <c:pt idx="28">
                  <c:v>13.4615383148193</c:v>
                </c:pt>
                <c:pt idx="29">
                  <c:v>20.192308425903299</c:v>
                </c:pt>
                <c:pt idx="30">
                  <c:v>19.230770111083999</c:v>
                </c:pt>
                <c:pt idx="31">
                  <c:v>21.153846740722699</c:v>
                </c:pt>
                <c:pt idx="32">
                  <c:v>14.4230766296387</c:v>
                </c:pt>
                <c:pt idx="33">
                  <c:v>24.0384616851807</c:v>
                </c:pt>
                <c:pt idx="34">
                  <c:v>23.0769233703613</c:v>
                </c:pt>
                <c:pt idx="35">
                  <c:v>26.9230766296387</c:v>
                </c:pt>
                <c:pt idx="36">
                  <c:v>22.115385055541999</c:v>
                </c:pt>
                <c:pt idx="37">
                  <c:v>29.807691574096701</c:v>
                </c:pt>
                <c:pt idx="38">
                  <c:v>15.384614944458001</c:v>
                </c:pt>
                <c:pt idx="39">
                  <c:v>22.115385055541999</c:v>
                </c:pt>
                <c:pt idx="40">
                  <c:v>13.4615383148193</c:v>
                </c:pt>
                <c:pt idx="41">
                  <c:v>12.5</c:v>
                </c:pt>
                <c:pt idx="42">
                  <c:v>21.153846740722699</c:v>
                </c:pt>
                <c:pt idx="43">
                  <c:v>20.192308425903299</c:v>
                </c:pt>
                <c:pt idx="44">
                  <c:v>16.346153259277301</c:v>
                </c:pt>
                <c:pt idx="45">
                  <c:v>17.307691574096701</c:v>
                </c:pt>
                <c:pt idx="46">
                  <c:v>15.384614944458001</c:v>
                </c:pt>
                <c:pt idx="47">
                  <c:v>20.192308425903299</c:v>
                </c:pt>
                <c:pt idx="48">
                  <c:v>19.230770111083999</c:v>
                </c:pt>
                <c:pt idx="49">
                  <c:v>23.0769233703613</c:v>
                </c:pt>
                <c:pt idx="50">
                  <c:v>16.346153259277301</c:v>
                </c:pt>
                <c:pt idx="51">
                  <c:v>16.346153259277301</c:v>
                </c:pt>
                <c:pt idx="52">
                  <c:v>17.307691574096701</c:v>
                </c:pt>
                <c:pt idx="53">
                  <c:v>21.153846740722699</c:v>
                </c:pt>
                <c:pt idx="54">
                  <c:v>17.307691574096701</c:v>
                </c:pt>
                <c:pt idx="55">
                  <c:v>22.115385055541999</c:v>
                </c:pt>
                <c:pt idx="56">
                  <c:v>11.5384616851807</c:v>
                </c:pt>
                <c:pt idx="57">
                  <c:v>23.0769233703613</c:v>
                </c:pt>
                <c:pt idx="58">
                  <c:v>12.5</c:v>
                </c:pt>
                <c:pt idx="59">
                  <c:v>17.307691574096701</c:v>
                </c:pt>
                <c:pt idx="60">
                  <c:v>25.9615383148193</c:v>
                </c:pt>
                <c:pt idx="61">
                  <c:v>14.4230766296387</c:v>
                </c:pt>
                <c:pt idx="62">
                  <c:v>23.0769233703613</c:v>
                </c:pt>
                <c:pt idx="63">
                  <c:v>20.192308425903299</c:v>
                </c:pt>
                <c:pt idx="64">
                  <c:v>16.346153259277301</c:v>
                </c:pt>
                <c:pt idx="65">
                  <c:v>13.4615383148193</c:v>
                </c:pt>
                <c:pt idx="66">
                  <c:v>21.153846740722699</c:v>
                </c:pt>
                <c:pt idx="67">
                  <c:v>16.346153259277301</c:v>
                </c:pt>
                <c:pt idx="68">
                  <c:v>17.307691574096701</c:v>
                </c:pt>
                <c:pt idx="69">
                  <c:v>20.192308425903299</c:v>
                </c:pt>
                <c:pt idx="70">
                  <c:v>14.4230766296387</c:v>
                </c:pt>
                <c:pt idx="71">
                  <c:v>23.0769233703613</c:v>
                </c:pt>
                <c:pt idx="72">
                  <c:v>21.153846740722699</c:v>
                </c:pt>
                <c:pt idx="73">
                  <c:v>18.269229888916001</c:v>
                </c:pt>
                <c:pt idx="74">
                  <c:v>23.0769233703613</c:v>
                </c:pt>
                <c:pt idx="75">
                  <c:v>18.269229888916001</c:v>
                </c:pt>
                <c:pt idx="76">
                  <c:v>23.0769233703613</c:v>
                </c:pt>
                <c:pt idx="77">
                  <c:v>15.384614944458001</c:v>
                </c:pt>
                <c:pt idx="78">
                  <c:v>11.5384616851807</c:v>
                </c:pt>
                <c:pt idx="79">
                  <c:v>16.346153259277301</c:v>
                </c:pt>
                <c:pt idx="80">
                  <c:v>21.153846740722699</c:v>
                </c:pt>
                <c:pt idx="81">
                  <c:v>11.5384616851807</c:v>
                </c:pt>
                <c:pt idx="82">
                  <c:v>15.384614944458001</c:v>
                </c:pt>
                <c:pt idx="83">
                  <c:v>14.4230766296387</c:v>
                </c:pt>
                <c:pt idx="84">
                  <c:v>14.4230766296387</c:v>
                </c:pt>
                <c:pt idx="85">
                  <c:v>14.4230766296387</c:v>
                </c:pt>
                <c:pt idx="86">
                  <c:v>14.4230766296387</c:v>
                </c:pt>
                <c:pt idx="87">
                  <c:v>14.4230766296387</c:v>
                </c:pt>
                <c:pt idx="88">
                  <c:v>15.384614944458001</c:v>
                </c:pt>
                <c:pt idx="89">
                  <c:v>15.384614944458001</c:v>
                </c:pt>
                <c:pt idx="90">
                  <c:v>18.269229888916001</c:v>
                </c:pt>
                <c:pt idx="91">
                  <c:v>9.6153850555419904</c:v>
                </c:pt>
                <c:pt idx="92">
                  <c:v>19.230770111083999</c:v>
                </c:pt>
                <c:pt idx="93">
                  <c:v>18.269229888916001</c:v>
                </c:pt>
                <c:pt idx="94">
                  <c:v>11.5384616851807</c:v>
                </c:pt>
                <c:pt idx="95">
                  <c:v>22.115385055541999</c:v>
                </c:pt>
                <c:pt idx="96">
                  <c:v>12.5</c:v>
                </c:pt>
                <c:pt idx="97">
                  <c:v>20.192308425903299</c:v>
                </c:pt>
                <c:pt idx="98">
                  <c:v>13.4615383148193</c:v>
                </c:pt>
                <c:pt idx="99">
                  <c:v>16.346153259277301</c:v>
                </c:pt>
                <c:pt idx="100">
                  <c:v>16.346153259277301</c:v>
                </c:pt>
                <c:pt idx="101">
                  <c:v>16.346153259277301</c:v>
                </c:pt>
                <c:pt idx="102">
                  <c:v>16.346153259277301</c:v>
                </c:pt>
                <c:pt idx="103">
                  <c:v>10.5769233703613</c:v>
                </c:pt>
                <c:pt idx="104">
                  <c:v>15.384614944458001</c:v>
                </c:pt>
                <c:pt idx="105">
                  <c:v>24.0384616851807</c:v>
                </c:pt>
                <c:pt idx="106">
                  <c:v>17.307691574096701</c:v>
                </c:pt>
                <c:pt idx="107">
                  <c:v>10.5769233703613</c:v>
                </c:pt>
                <c:pt idx="108">
                  <c:v>15.384614944458001</c:v>
                </c:pt>
                <c:pt idx="109">
                  <c:v>10.5769233703613</c:v>
                </c:pt>
                <c:pt idx="110">
                  <c:v>15.384614944458001</c:v>
                </c:pt>
                <c:pt idx="111">
                  <c:v>16.346153259277301</c:v>
                </c:pt>
                <c:pt idx="112">
                  <c:v>15.384614944458001</c:v>
                </c:pt>
                <c:pt idx="113">
                  <c:v>14.4230766296387</c:v>
                </c:pt>
                <c:pt idx="114">
                  <c:v>18.269229888916001</c:v>
                </c:pt>
                <c:pt idx="115">
                  <c:v>15.384614944458001</c:v>
                </c:pt>
                <c:pt idx="116">
                  <c:v>22.115385055541999</c:v>
                </c:pt>
                <c:pt idx="117">
                  <c:v>12.5</c:v>
                </c:pt>
                <c:pt idx="118">
                  <c:v>12.5</c:v>
                </c:pt>
                <c:pt idx="119">
                  <c:v>15.384614944458001</c:v>
                </c:pt>
                <c:pt idx="120">
                  <c:v>11.5384616851807</c:v>
                </c:pt>
                <c:pt idx="121">
                  <c:v>16.346153259277301</c:v>
                </c:pt>
                <c:pt idx="122">
                  <c:v>18.269229888916001</c:v>
                </c:pt>
                <c:pt idx="123">
                  <c:v>23.0769233703613</c:v>
                </c:pt>
                <c:pt idx="124">
                  <c:v>10.5769233703613</c:v>
                </c:pt>
                <c:pt idx="125">
                  <c:v>18.269229888916001</c:v>
                </c:pt>
                <c:pt idx="126">
                  <c:v>19.230770111083999</c:v>
                </c:pt>
                <c:pt idx="127">
                  <c:v>16.346153259277301</c:v>
                </c:pt>
                <c:pt idx="128">
                  <c:v>15.384614944458001</c:v>
                </c:pt>
                <c:pt idx="129">
                  <c:v>19.230770111083999</c:v>
                </c:pt>
                <c:pt idx="130">
                  <c:v>13.4615383148193</c:v>
                </c:pt>
                <c:pt idx="131">
                  <c:v>11.5384616851807</c:v>
                </c:pt>
                <c:pt idx="132">
                  <c:v>21.153846740722699</c:v>
                </c:pt>
                <c:pt idx="133">
                  <c:v>11.5384616851807</c:v>
                </c:pt>
                <c:pt idx="134">
                  <c:v>22.115385055541999</c:v>
                </c:pt>
                <c:pt idx="135">
                  <c:v>12.5</c:v>
                </c:pt>
                <c:pt idx="136">
                  <c:v>24.0384616851807</c:v>
                </c:pt>
                <c:pt idx="137">
                  <c:v>19.230770111083999</c:v>
                </c:pt>
                <c:pt idx="138">
                  <c:v>17.307691574096701</c:v>
                </c:pt>
                <c:pt idx="139">
                  <c:v>17.307691574096701</c:v>
                </c:pt>
                <c:pt idx="140">
                  <c:v>16.346153259277301</c:v>
                </c:pt>
                <c:pt idx="141">
                  <c:v>10.5769233703613</c:v>
                </c:pt>
                <c:pt idx="142">
                  <c:v>14.4230766296387</c:v>
                </c:pt>
                <c:pt idx="143">
                  <c:v>12.5</c:v>
                </c:pt>
                <c:pt idx="144">
                  <c:v>14.4230766296387</c:v>
                </c:pt>
                <c:pt idx="145">
                  <c:v>19.230770111083999</c:v>
                </c:pt>
                <c:pt idx="146">
                  <c:v>20.192308425903299</c:v>
                </c:pt>
                <c:pt idx="147">
                  <c:v>13.4615383148193</c:v>
                </c:pt>
                <c:pt idx="148">
                  <c:v>11.5384616851807</c:v>
                </c:pt>
                <c:pt idx="149">
                  <c:v>15.384614944458001</c:v>
                </c:pt>
                <c:pt idx="150">
                  <c:v>17.307691574096701</c:v>
                </c:pt>
                <c:pt idx="151">
                  <c:v>19.230770111083999</c:v>
                </c:pt>
                <c:pt idx="152">
                  <c:v>20.192308425903299</c:v>
                </c:pt>
                <c:pt idx="153">
                  <c:v>25</c:v>
                </c:pt>
                <c:pt idx="154">
                  <c:v>17.307691574096701</c:v>
                </c:pt>
                <c:pt idx="155">
                  <c:v>17.307691574096701</c:v>
                </c:pt>
                <c:pt idx="156">
                  <c:v>15.384614944458001</c:v>
                </c:pt>
                <c:pt idx="157">
                  <c:v>19.230770111083999</c:v>
                </c:pt>
                <c:pt idx="158">
                  <c:v>8.6538457870483398</c:v>
                </c:pt>
                <c:pt idx="159">
                  <c:v>14.4230766296387</c:v>
                </c:pt>
                <c:pt idx="160">
                  <c:v>20.192308425903299</c:v>
                </c:pt>
                <c:pt idx="161">
                  <c:v>17.307691574096701</c:v>
                </c:pt>
                <c:pt idx="162">
                  <c:v>17.307691574096701</c:v>
                </c:pt>
                <c:pt idx="163">
                  <c:v>17.307691574096701</c:v>
                </c:pt>
                <c:pt idx="164">
                  <c:v>12.5</c:v>
                </c:pt>
                <c:pt idx="165">
                  <c:v>14.4230766296387</c:v>
                </c:pt>
                <c:pt idx="166">
                  <c:v>15.384614944458001</c:v>
                </c:pt>
                <c:pt idx="167">
                  <c:v>15.384614944458001</c:v>
                </c:pt>
                <c:pt idx="168">
                  <c:v>15.384614944458001</c:v>
                </c:pt>
                <c:pt idx="169">
                  <c:v>19.230770111083999</c:v>
                </c:pt>
                <c:pt idx="170">
                  <c:v>14.4230766296387</c:v>
                </c:pt>
                <c:pt idx="171">
                  <c:v>18.269229888916001</c:v>
                </c:pt>
                <c:pt idx="172">
                  <c:v>12.5</c:v>
                </c:pt>
                <c:pt idx="173">
                  <c:v>11.5384616851807</c:v>
                </c:pt>
                <c:pt idx="174">
                  <c:v>14.4230766296387</c:v>
                </c:pt>
                <c:pt idx="175">
                  <c:v>18.269229888916001</c:v>
                </c:pt>
                <c:pt idx="176">
                  <c:v>10.5769233703613</c:v>
                </c:pt>
                <c:pt idx="177">
                  <c:v>15.384614944458001</c:v>
                </c:pt>
                <c:pt idx="178">
                  <c:v>22.115385055541999</c:v>
                </c:pt>
                <c:pt idx="179">
                  <c:v>15.384614944458001</c:v>
                </c:pt>
              </c:numCache>
            </c:numRef>
          </c:yVal>
          <c:smooth val="1"/>
        </c:ser>
        <c:ser>
          <c:idx val="2"/>
          <c:order val="2"/>
          <c:tx>
            <c:v>Sn</c:v>
          </c:tx>
          <c:spPr>
            <a:ln w="22225" cap="rnd">
              <a:solidFill>
                <a:srgbClr val="2002A2"/>
              </a:solidFill>
              <a:round/>
            </a:ln>
            <a:effectLst/>
          </c:spPr>
          <c:marker>
            <c:symbol val="none"/>
          </c:marker>
          <c:xVal>
            <c:numRef>
              <c:f>'B1-9_001'!$L$2:$L$224</c:f>
              <c:numCache>
                <c:formatCode>General</c:formatCode>
                <c:ptCount val="223"/>
                <c:pt idx="0">
                  <c:v>1.7136222839355501E-2</c:v>
                </c:pt>
                <c:pt idx="1">
                  <c:v>3.8670238494872999E-2</c:v>
                </c:pt>
                <c:pt idx="2">
                  <c:v>6.0204254150390601E-2</c:v>
                </c:pt>
                <c:pt idx="3">
                  <c:v>8.1738265991210896E-2</c:v>
                </c:pt>
                <c:pt idx="4">
                  <c:v>0.103272285461426</c:v>
                </c:pt>
                <c:pt idx="5">
                  <c:v>0.124806297302246</c:v>
                </c:pt>
                <c:pt idx="6">
                  <c:v>0.14634031677246101</c:v>
                </c:pt>
                <c:pt idx="7">
                  <c:v>0.167874328613281</c:v>
                </c:pt>
                <c:pt idx="8">
                  <c:v>0.18940834045410199</c:v>
                </c:pt>
                <c:pt idx="9">
                  <c:v>0.21094236755371101</c:v>
                </c:pt>
                <c:pt idx="10">
                  <c:v>0.23247639465332001</c:v>
                </c:pt>
                <c:pt idx="11">
                  <c:v>0.25401040649414097</c:v>
                </c:pt>
                <c:pt idx="12">
                  <c:v>0.27554443359375003</c:v>
                </c:pt>
                <c:pt idx="13">
                  <c:v>0.29707843017578101</c:v>
                </c:pt>
                <c:pt idx="14">
                  <c:v>0.318612457275391</c:v>
                </c:pt>
                <c:pt idx="15">
                  <c:v>0.34014645385742198</c:v>
                </c:pt>
                <c:pt idx="16">
                  <c:v>0.36168048095703098</c:v>
                </c:pt>
                <c:pt idx="17">
                  <c:v>0.38321450805664098</c:v>
                </c:pt>
                <c:pt idx="18">
                  <c:v>0.40474853515624998</c:v>
                </c:pt>
                <c:pt idx="19">
                  <c:v>0.42628253173828101</c:v>
                </c:pt>
                <c:pt idx="20">
                  <c:v>0.44781652832031299</c:v>
                </c:pt>
                <c:pt idx="21">
                  <c:v>0.46935058593750001</c:v>
                </c:pt>
                <c:pt idx="22">
                  <c:v>0.49088458251953099</c:v>
                </c:pt>
                <c:pt idx="23">
                  <c:v>0.51241857910156197</c:v>
                </c:pt>
                <c:pt idx="24">
                  <c:v>0.533952575683594</c:v>
                </c:pt>
                <c:pt idx="25">
                  <c:v>0.55548663330078096</c:v>
                </c:pt>
                <c:pt idx="26">
                  <c:v>0.577020629882813</c:v>
                </c:pt>
                <c:pt idx="27">
                  <c:v>0.59855468749999996</c:v>
                </c:pt>
                <c:pt idx="28">
                  <c:v>0.62008868408203099</c:v>
                </c:pt>
                <c:pt idx="29">
                  <c:v>0.64162274169921896</c:v>
                </c:pt>
                <c:pt idx="30">
                  <c:v>0.66315667724609395</c:v>
                </c:pt>
                <c:pt idx="31">
                  <c:v>0.68469073486328103</c:v>
                </c:pt>
                <c:pt idx="32">
                  <c:v>0.70622473144531295</c:v>
                </c:pt>
                <c:pt idx="33">
                  <c:v>0.72775878906250002</c:v>
                </c:pt>
                <c:pt idx="34">
                  <c:v>0.74929278564453095</c:v>
                </c:pt>
                <c:pt idx="35">
                  <c:v>0.77082684326171902</c:v>
                </c:pt>
                <c:pt idx="36">
                  <c:v>0.79236077880859401</c:v>
                </c:pt>
                <c:pt idx="37">
                  <c:v>0.81389477539062505</c:v>
                </c:pt>
                <c:pt idx="38">
                  <c:v>0.83542883300781301</c:v>
                </c:pt>
                <c:pt idx="39">
                  <c:v>0.85696282958984404</c:v>
                </c:pt>
                <c:pt idx="40">
                  <c:v>0.87849688720703101</c:v>
                </c:pt>
                <c:pt idx="41">
                  <c:v>0.900030822753906</c:v>
                </c:pt>
                <c:pt idx="42">
                  <c:v>0.92156488037109396</c:v>
                </c:pt>
                <c:pt idx="43">
                  <c:v>0.943098876953125</c:v>
                </c:pt>
                <c:pt idx="44">
                  <c:v>0.964632995605469</c:v>
                </c:pt>
                <c:pt idx="45">
                  <c:v>0.986166931152344</c:v>
                </c:pt>
                <c:pt idx="46">
                  <c:v>1.00770092773437</c:v>
                </c:pt>
                <c:pt idx="47">
                  <c:v>1.0292349853515601</c:v>
                </c:pt>
                <c:pt idx="48">
                  <c:v>1.05076904296875</c:v>
                </c:pt>
                <c:pt idx="49">
                  <c:v>1.0723029785156299</c:v>
                </c:pt>
                <c:pt idx="50">
                  <c:v>1.09383703613281</c:v>
                </c:pt>
                <c:pt idx="51">
                  <c:v>1.1153710937500001</c:v>
                </c:pt>
                <c:pt idx="52">
                  <c:v>1.1369051513671899</c:v>
                </c:pt>
                <c:pt idx="53">
                  <c:v>1.1584390869140599</c:v>
                </c:pt>
                <c:pt idx="54">
                  <c:v>1.17997314453125</c:v>
                </c:pt>
                <c:pt idx="55">
                  <c:v>1.2015072021484401</c:v>
                </c:pt>
                <c:pt idx="56">
                  <c:v>1.2230411376953101</c:v>
                </c:pt>
                <c:pt idx="57">
                  <c:v>1.2445751953124999</c:v>
                </c:pt>
                <c:pt idx="58">
                  <c:v>1.2661091308593799</c:v>
                </c:pt>
                <c:pt idx="59">
                  <c:v>1.28764318847656</c:v>
                </c:pt>
                <c:pt idx="60">
                  <c:v>1.3091772460937501</c:v>
                </c:pt>
                <c:pt idx="61">
                  <c:v>1.3307111816406201</c:v>
                </c:pt>
                <c:pt idx="62">
                  <c:v>1.3522451171875001</c:v>
                </c:pt>
                <c:pt idx="63">
                  <c:v>1.3737791748046899</c:v>
                </c:pt>
                <c:pt idx="64">
                  <c:v>1.39531323242188</c:v>
                </c:pt>
                <c:pt idx="65">
                  <c:v>1.4168472900390601</c:v>
                </c:pt>
                <c:pt idx="66">
                  <c:v>1.4383812255859401</c:v>
                </c:pt>
                <c:pt idx="67">
                  <c:v>1.4599152832031299</c:v>
                </c:pt>
                <c:pt idx="68">
                  <c:v>1.48144934082031</c:v>
                </c:pt>
                <c:pt idx="69">
                  <c:v>1.5029833984375001</c:v>
                </c:pt>
                <c:pt idx="70">
                  <c:v>1.5245173339843801</c:v>
                </c:pt>
                <c:pt idx="71">
                  <c:v>1.54605126953125</c:v>
                </c:pt>
                <c:pt idx="72">
                  <c:v>1.56758544921875</c:v>
                </c:pt>
                <c:pt idx="73">
                  <c:v>1.58911938476562</c:v>
                </c:pt>
                <c:pt idx="74">
                  <c:v>1.6106534423828101</c:v>
                </c:pt>
                <c:pt idx="75">
                  <c:v>1.63218737792969</c:v>
                </c:pt>
                <c:pt idx="76">
                  <c:v>1.65372155761719</c:v>
                </c:pt>
                <c:pt idx="77">
                  <c:v>1.67525549316406</c:v>
                </c:pt>
                <c:pt idx="78">
                  <c:v>1.69678942871094</c:v>
                </c:pt>
                <c:pt idx="79">
                  <c:v>1.71832348632812</c:v>
                </c:pt>
                <c:pt idx="80">
                  <c:v>1.7398575439453099</c:v>
                </c:pt>
                <c:pt idx="81">
                  <c:v>1.7613914794921901</c:v>
                </c:pt>
                <c:pt idx="82">
                  <c:v>1.78292553710938</c:v>
                </c:pt>
                <c:pt idx="83">
                  <c:v>1.80445947265625</c:v>
                </c:pt>
                <c:pt idx="84">
                  <c:v>1.82599353027344</c:v>
                </c:pt>
                <c:pt idx="85">
                  <c:v>1.8475275878906201</c:v>
                </c:pt>
                <c:pt idx="86">
                  <c:v>1.8690615234375001</c:v>
                </c:pt>
                <c:pt idx="87">
                  <c:v>1.8905955810546899</c:v>
                </c:pt>
                <c:pt idx="88">
                  <c:v>1.91212963867188</c:v>
                </c:pt>
                <c:pt idx="89">
                  <c:v>1.9336636962890601</c:v>
                </c:pt>
                <c:pt idx="90">
                  <c:v>1.9551976318359401</c:v>
                </c:pt>
                <c:pt idx="91">
                  <c:v>1.97673181152344</c:v>
                </c:pt>
                <c:pt idx="92">
                  <c:v>1.9982658691406201</c:v>
                </c:pt>
                <c:pt idx="93">
                  <c:v>2.0197998046875001</c:v>
                </c:pt>
                <c:pt idx="94">
                  <c:v>2.0413336181640598</c:v>
                </c:pt>
                <c:pt idx="95">
                  <c:v>2.0628676757812499</c:v>
                </c:pt>
                <c:pt idx="96">
                  <c:v>2.0844016113281301</c:v>
                </c:pt>
                <c:pt idx="97">
                  <c:v>2.1059357910156198</c:v>
                </c:pt>
                <c:pt idx="98">
                  <c:v>2.1274697265625</c:v>
                </c:pt>
                <c:pt idx="99">
                  <c:v>2.1490041503906201</c:v>
                </c:pt>
                <c:pt idx="100">
                  <c:v>2.1705378417968801</c:v>
                </c:pt>
                <c:pt idx="101">
                  <c:v>2.1920720214843801</c:v>
                </c:pt>
                <c:pt idx="102">
                  <c:v>2.2136059570312501</c:v>
                </c:pt>
                <c:pt idx="103">
                  <c:v>2.2351398925781201</c:v>
                </c:pt>
                <c:pt idx="104">
                  <c:v>2.25667407226562</c:v>
                </c:pt>
                <c:pt idx="105">
                  <c:v>2.2782080078125002</c:v>
                </c:pt>
                <c:pt idx="106">
                  <c:v>2.29974194335938</c:v>
                </c:pt>
                <c:pt idx="107">
                  <c:v>2.3212761230468701</c:v>
                </c:pt>
                <c:pt idx="108">
                  <c:v>2.3428100585937499</c:v>
                </c:pt>
                <c:pt idx="109">
                  <c:v>2.3643439941406301</c:v>
                </c:pt>
                <c:pt idx="110">
                  <c:v>2.3858781738281301</c:v>
                </c:pt>
                <c:pt idx="111">
                  <c:v>2.4074121093750001</c:v>
                </c:pt>
                <c:pt idx="112">
                  <c:v>2.4289460449218701</c:v>
                </c:pt>
                <c:pt idx="113">
                  <c:v>2.4504799804687498</c:v>
                </c:pt>
                <c:pt idx="114">
                  <c:v>2.4720141601562502</c:v>
                </c:pt>
                <c:pt idx="115">
                  <c:v>2.4935478515625</c:v>
                </c:pt>
                <c:pt idx="116">
                  <c:v>2.5150822753906201</c:v>
                </c:pt>
                <c:pt idx="117">
                  <c:v>2.5366162109374999</c:v>
                </c:pt>
                <c:pt idx="118">
                  <c:v>2.5581501464843801</c:v>
                </c:pt>
                <c:pt idx="119">
                  <c:v>2.5796840820312501</c:v>
                </c:pt>
                <c:pt idx="120">
                  <c:v>2.60121826171875</c:v>
                </c:pt>
                <c:pt idx="121">
                  <c:v>2.6227519531249999</c:v>
                </c:pt>
                <c:pt idx="122">
                  <c:v>2.6442861328124998</c:v>
                </c:pt>
                <c:pt idx="123">
                  <c:v>2.66582006835938</c:v>
                </c:pt>
                <c:pt idx="124">
                  <c:v>2.6873542480468799</c:v>
                </c:pt>
                <c:pt idx="125">
                  <c:v>2.7088881835937499</c:v>
                </c:pt>
                <c:pt idx="126">
                  <c:v>2.7304223632812499</c:v>
                </c:pt>
                <c:pt idx="127">
                  <c:v>2.7519560546875002</c:v>
                </c:pt>
                <c:pt idx="128">
                  <c:v>2.7734902343750001</c:v>
                </c:pt>
                <c:pt idx="129">
                  <c:v>2.7950241699218701</c:v>
                </c:pt>
                <c:pt idx="130">
                  <c:v>2.8165581054687499</c:v>
                </c:pt>
                <c:pt idx="131">
                  <c:v>2.8380922851562498</c:v>
                </c:pt>
                <c:pt idx="132">
                  <c:v>2.8596264648437502</c:v>
                </c:pt>
                <c:pt idx="133">
                  <c:v>2.8811604003906202</c:v>
                </c:pt>
                <c:pt idx="134">
                  <c:v>2.9026943359374999</c:v>
                </c:pt>
                <c:pt idx="135">
                  <c:v>2.9242285156249999</c:v>
                </c:pt>
                <c:pt idx="136">
                  <c:v>2.9457624511718801</c:v>
                </c:pt>
                <c:pt idx="137">
                  <c:v>2.96729663085938</c:v>
                </c:pt>
                <c:pt idx="138">
                  <c:v>2.9888303222656201</c:v>
                </c:pt>
                <c:pt idx="139">
                  <c:v>3.0103645019531302</c:v>
                </c:pt>
                <c:pt idx="140">
                  <c:v>3.0318984375000002</c:v>
                </c:pt>
                <c:pt idx="141">
                  <c:v>3.0534326171875001</c:v>
                </c:pt>
                <c:pt idx="142">
                  <c:v>3.0749665527343799</c:v>
                </c:pt>
                <c:pt idx="143">
                  <c:v>3.0965007324218798</c:v>
                </c:pt>
                <c:pt idx="144">
                  <c:v>3.1180344238281301</c:v>
                </c:pt>
                <c:pt idx="145">
                  <c:v>3.1395686035156198</c:v>
                </c:pt>
                <c:pt idx="146">
                  <c:v>3.1611025390625</c:v>
                </c:pt>
                <c:pt idx="147">
                  <c:v>3.18263647460937</c:v>
                </c:pt>
                <c:pt idx="148">
                  <c:v>3.2041704101562498</c:v>
                </c:pt>
                <c:pt idx="149">
                  <c:v>3.2257048339843801</c:v>
                </c:pt>
                <c:pt idx="150">
                  <c:v>3.24723852539063</c:v>
                </c:pt>
                <c:pt idx="151">
                  <c:v>3.2687727050781201</c:v>
                </c:pt>
                <c:pt idx="152">
                  <c:v>3.2903066406249999</c:v>
                </c:pt>
                <c:pt idx="153">
                  <c:v>3.3118405761718801</c:v>
                </c:pt>
                <c:pt idx="154">
                  <c:v>3.3333745117187501</c:v>
                </c:pt>
                <c:pt idx="155">
                  <c:v>3.35490869140625</c:v>
                </c:pt>
                <c:pt idx="156">
                  <c:v>3.3764426269531298</c:v>
                </c:pt>
                <c:pt idx="157">
                  <c:v>3.3979768066406302</c:v>
                </c:pt>
                <c:pt idx="158">
                  <c:v>3.4195109863281301</c:v>
                </c:pt>
                <c:pt idx="159">
                  <c:v>3.4410446777343799</c:v>
                </c:pt>
                <c:pt idx="160">
                  <c:v>3.4625788574218799</c:v>
                </c:pt>
                <c:pt idx="161">
                  <c:v>3.4841127929687499</c:v>
                </c:pt>
                <c:pt idx="162">
                  <c:v>3.5056467285156199</c:v>
                </c:pt>
                <c:pt idx="163">
                  <c:v>3.5271806640625001</c:v>
                </c:pt>
                <c:pt idx="164">
                  <c:v>3.54871484375</c:v>
                </c:pt>
                <c:pt idx="165">
                  <c:v>3.5702485351562498</c:v>
                </c:pt>
                <c:pt idx="166">
                  <c:v>3.5917829589843802</c:v>
                </c:pt>
                <c:pt idx="167">
                  <c:v>3.6133168945312502</c:v>
                </c:pt>
                <c:pt idx="168">
                  <c:v>3.6348508300781202</c:v>
                </c:pt>
                <c:pt idx="169">
                  <c:v>3.6563847656249999</c:v>
                </c:pt>
                <c:pt idx="170">
                  <c:v>3.6779189453124999</c:v>
                </c:pt>
                <c:pt idx="171">
                  <c:v>3.6994526367187501</c:v>
                </c:pt>
                <c:pt idx="172">
                  <c:v>3.7209868164062501</c:v>
                </c:pt>
                <c:pt idx="173">
                  <c:v>3.7425207519531298</c:v>
                </c:pt>
                <c:pt idx="174">
                  <c:v>3.76405493164062</c:v>
                </c:pt>
                <c:pt idx="175">
                  <c:v>3.7855891113281301</c:v>
                </c:pt>
                <c:pt idx="176">
                  <c:v>3.8071232910156199</c:v>
                </c:pt>
                <c:pt idx="177">
                  <c:v>3.8286572265625001</c:v>
                </c:pt>
                <c:pt idx="178">
                  <c:v>3.8501911621093701</c:v>
                </c:pt>
                <c:pt idx="179">
                  <c:v>3.8717250976562498</c:v>
                </c:pt>
              </c:numCache>
            </c:numRef>
          </c:xVal>
          <c:yVal>
            <c:numRef>
              <c:f>'B1-9_001'!$M$2:$M$224</c:f>
              <c:numCache>
                <c:formatCode>General</c:formatCode>
                <c:ptCount val="223"/>
                <c:pt idx="0">
                  <c:v>194157.6875</c:v>
                </c:pt>
                <c:pt idx="1">
                  <c:v>179073.078125</c:v>
                </c:pt>
                <c:pt idx="2">
                  <c:v>172882.6875</c:v>
                </c:pt>
                <c:pt idx="3">
                  <c:v>171025.96875</c:v>
                </c:pt>
                <c:pt idx="4">
                  <c:v>170152.890625</c:v>
                </c:pt>
                <c:pt idx="5">
                  <c:v>169847.109375</c:v>
                </c:pt>
                <c:pt idx="6">
                  <c:v>170587.5</c:v>
                </c:pt>
                <c:pt idx="7">
                  <c:v>170168.265625</c:v>
                </c:pt>
                <c:pt idx="8">
                  <c:v>168729.8125</c:v>
                </c:pt>
                <c:pt idx="9">
                  <c:v>168505.765625</c:v>
                </c:pt>
                <c:pt idx="10">
                  <c:v>168400.96875</c:v>
                </c:pt>
                <c:pt idx="11">
                  <c:v>167210.578125</c:v>
                </c:pt>
                <c:pt idx="12">
                  <c:v>166283.65625</c:v>
                </c:pt>
                <c:pt idx="13">
                  <c:v>164475</c:v>
                </c:pt>
                <c:pt idx="14">
                  <c:v>163996.15625</c:v>
                </c:pt>
                <c:pt idx="15">
                  <c:v>162325</c:v>
                </c:pt>
                <c:pt idx="16">
                  <c:v>160591.34375</c:v>
                </c:pt>
                <c:pt idx="17">
                  <c:v>158936.53125</c:v>
                </c:pt>
                <c:pt idx="18">
                  <c:v>157288.46875</c:v>
                </c:pt>
                <c:pt idx="19">
                  <c:v>156585.578125</c:v>
                </c:pt>
                <c:pt idx="20">
                  <c:v>154539.421875</c:v>
                </c:pt>
                <c:pt idx="21">
                  <c:v>153112.5</c:v>
                </c:pt>
                <c:pt idx="22">
                  <c:v>150774.03125</c:v>
                </c:pt>
                <c:pt idx="23">
                  <c:v>149530.765625</c:v>
                </c:pt>
                <c:pt idx="24">
                  <c:v>147450</c:v>
                </c:pt>
                <c:pt idx="25">
                  <c:v>145246.15625</c:v>
                </c:pt>
                <c:pt idx="26">
                  <c:v>143165.390625</c:v>
                </c:pt>
                <c:pt idx="27">
                  <c:v>141894.234375</c:v>
                </c:pt>
                <c:pt idx="28">
                  <c:v>139176.921875</c:v>
                </c:pt>
                <c:pt idx="29">
                  <c:v>137050.96875</c:v>
                </c:pt>
                <c:pt idx="30">
                  <c:v>134898.078125</c:v>
                </c:pt>
                <c:pt idx="31">
                  <c:v>133403.84375</c:v>
                </c:pt>
                <c:pt idx="32">
                  <c:v>131297.109375</c:v>
                </c:pt>
                <c:pt idx="33">
                  <c:v>128165.3828125</c:v>
                </c:pt>
                <c:pt idx="34">
                  <c:v>126127.8828125</c:v>
                </c:pt>
                <c:pt idx="35">
                  <c:v>123047.1171875</c:v>
                </c:pt>
                <c:pt idx="36">
                  <c:v>120543.265625</c:v>
                </c:pt>
                <c:pt idx="37">
                  <c:v>118127.8828125</c:v>
                </c:pt>
                <c:pt idx="38">
                  <c:v>115061.5390625</c:v>
                </c:pt>
                <c:pt idx="39">
                  <c:v>112036.5390625</c:v>
                </c:pt>
                <c:pt idx="40">
                  <c:v>108902.8828125</c:v>
                </c:pt>
                <c:pt idx="41">
                  <c:v>106414.421875</c:v>
                </c:pt>
                <c:pt idx="42">
                  <c:v>102368.265625</c:v>
                </c:pt>
                <c:pt idx="43">
                  <c:v>99500</c:v>
                </c:pt>
                <c:pt idx="44">
                  <c:v>95180.765625</c:v>
                </c:pt>
                <c:pt idx="45">
                  <c:v>92698.078125</c:v>
                </c:pt>
                <c:pt idx="46">
                  <c:v>89740.3828125</c:v>
                </c:pt>
                <c:pt idx="47">
                  <c:v>86202.8828125</c:v>
                </c:pt>
                <c:pt idx="48">
                  <c:v>82251.921875</c:v>
                </c:pt>
                <c:pt idx="49">
                  <c:v>79013.4609375</c:v>
                </c:pt>
                <c:pt idx="50">
                  <c:v>74891.34375</c:v>
                </c:pt>
                <c:pt idx="51">
                  <c:v>71063.4609375</c:v>
                </c:pt>
                <c:pt idx="52">
                  <c:v>67404.8046875</c:v>
                </c:pt>
                <c:pt idx="53">
                  <c:v>63821.15234375</c:v>
                </c:pt>
                <c:pt idx="54">
                  <c:v>60060.578125</c:v>
                </c:pt>
                <c:pt idx="55">
                  <c:v>56033.65234375</c:v>
                </c:pt>
                <c:pt idx="56">
                  <c:v>51879.80859375</c:v>
                </c:pt>
                <c:pt idx="57">
                  <c:v>47926.921875</c:v>
                </c:pt>
                <c:pt idx="58">
                  <c:v>44224.0390625</c:v>
                </c:pt>
                <c:pt idx="59">
                  <c:v>40817.30859375</c:v>
                </c:pt>
                <c:pt idx="60">
                  <c:v>36895.19140625</c:v>
                </c:pt>
                <c:pt idx="61">
                  <c:v>33392.30859375</c:v>
                </c:pt>
                <c:pt idx="62">
                  <c:v>29742.30859375</c:v>
                </c:pt>
                <c:pt idx="63">
                  <c:v>26541.345703125</c:v>
                </c:pt>
                <c:pt idx="64">
                  <c:v>23272.115234375</c:v>
                </c:pt>
                <c:pt idx="65">
                  <c:v>20908.654296875</c:v>
                </c:pt>
                <c:pt idx="66">
                  <c:v>18000.9609375</c:v>
                </c:pt>
                <c:pt idx="67">
                  <c:v>15627.884765625</c:v>
                </c:pt>
                <c:pt idx="68">
                  <c:v>13550</c:v>
                </c:pt>
                <c:pt idx="69">
                  <c:v>11595.1923828125</c:v>
                </c:pt>
                <c:pt idx="70">
                  <c:v>9986.5380859375</c:v>
                </c:pt>
                <c:pt idx="71">
                  <c:v>8322.115234375</c:v>
                </c:pt>
                <c:pt idx="72">
                  <c:v>7028.84619140625</c:v>
                </c:pt>
                <c:pt idx="73">
                  <c:v>5800</c:v>
                </c:pt>
                <c:pt idx="74">
                  <c:v>4821.15380859375</c:v>
                </c:pt>
                <c:pt idx="75">
                  <c:v>4104.8076171875</c:v>
                </c:pt>
                <c:pt idx="76">
                  <c:v>3224.03857421875</c:v>
                </c:pt>
                <c:pt idx="77">
                  <c:v>2666.34619140625</c:v>
                </c:pt>
                <c:pt idx="78">
                  <c:v>2179.8076171875</c:v>
                </c:pt>
                <c:pt idx="79">
                  <c:v>1785.57690429687</c:v>
                </c:pt>
                <c:pt idx="80">
                  <c:v>1413.46154785156</c:v>
                </c:pt>
                <c:pt idx="81">
                  <c:v>1157.69226074219</c:v>
                </c:pt>
                <c:pt idx="82">
                  <c:v>898.076904296875</c:v>
                </c:pt>
                <c:pt idx="83">
                  <c:v>777.88464355468705</c:v>
                </c:pt>
                <c:pt idx="84">
                  <c:v>600.96154785156205</c:v>
                </c:pt>
                <c:pt idx="85">
                  <c:v>490.38461303710898</c:v>
                </c:pt>
                <c:pt idx="86">
                  <c:v>375.96154785156199</c:v>
                </c:pt>
                <c:pt idx="87">
                  <c:v>279.80767822265602</c:v>
                </c:pt>
                <c:pt idx="88">
                  <c:v>221.15383911132801</c:v>
                </c:pt>
                <c:pt idx="89">
                  <c:v>179.807693481445</c:v>
                </c:pt>
                <c:pt idx="90">
                  <c:v>128.84616088867199</c:v>
                </c:pt>
                <c:pt idx="91">
                  <c:v>107.692306518555</c:v>
                </c:pt>
                <c:pt idx="92">
                  <c:v>95.192306518554702</c:v>
                </c:pt>
                <c:pt idx="93">
                  <c:v>81.730766296386705</c:v>
                </c:pt>
                <c:pt idx="94">
                  <c:v>71.153846740722699</c:v>
                </c:pt>
                <c:pt idx="95">
                  <c:v>70.192306518554702</c:v>
                </c:pt>
                <c:pt idx="96">
                  <c:v>42.307693481445298</c:v>
                </c:pt>
                <c:pt idx="97">
                  <c:v>50</c:v>
                </c:pt>
                <c:pt idx="98">
                  <c:v>45.192306518554702</c:v>
                </c:pt>
                <c:pt idx="99">
                  <c:v>44.230770111083999</c:v>
                </c:pt>
                <c:pt idx="100">
                  <c:v>34.615383148193402</c:v>
                </c:pt>
                <c:pt idx="101">
                  <c:v>36.538459777832003</c:v>
                </c:pt>
                <c:pt idx="102">
                  <c:v>40.384616851806598</c:v>
                </c:pt>
                <c:pt idx="103">
                  <c:v>27.884614944458001</c:v>
                </c:pt>
                <c:pt idx="104">
                  <c:v>37.5</c:v>
                </c:pt>
                <c:pt idx="105">
                  <c:v>29.807691574096701</c:v>
                </c:pt>
                <c:pt idx="106">
                  <c:v>33.653846740722699</c:v>
                </c:pt>
                <c:pt idx="107">
                  <c:v>31.730770111083999</c:v>
                </c:pt>
                <c:pt idx="108">
                  <c:v>25</c:v>
                </c:pt>
                <c:pt idx="109">
                  <c:v>25.9615383148193</c:v>
                </c:pt>
                <c:pt idx="110">
                  <c:v>24.0384616851807</c:v>
                </c:pt>
                <c:pt idx="111">
                  <c:v>26.9230766296387</c:v>
                </c:pt>
                <c:pt idx="112">
                  <c:v>17.307691574096701</c:v>
                </c:pt>
                <c:pt idx="113">
                  <c:v>21.153846740722699</c:v>
                </c:pt>
                <c:pt idx="114">
                  <c:v>18.269229888916001</c:v>
                </c:pt>
                <c:pt idx="115">
                  <c:v>25</c:v>
                </c:pt>
                <c:pt idx="116">
                  <c:v>23.0769233703613</c:v>
                </c:pt>
                <c:pt idx="117">
                  <c:v>26.9230766296387</c:v>
                </c:pt>
                <c:pt idx="118">
                  <c:v>22.115385055541999</c:v>
                </c:pt>
                <c:pt idx="119">
                  <c:v>21.153846740722699</c:v>
                </c:pt>
                <c:pt idx="120">
                  <c:v>19.230770111083999</c:v>
                </c:pt>
                <c:pt idx="121">
                  <c:v>15.384614944458001</c:v>
                </c:pt>
                <c:pt idx="122">
                  <c:v>16.346153259277301</c:v>
                </c:pt>
                <c:pt idx="123">
                  <c:v>17.307691574096701</c:v>
                </c:pt>
                <c:pt idx="124">
                  <c:v>10.5769233703613</c:v>
                </c:pt>
                <c:pt idx="125">
                  <c:v>10.5769233703613</c:v>
                </c:pt>
                <c:pt idx="126">
                  <c:v>11.5384616851807</c:v>
                </c:pt>
                <c:pt idx="127">
                  <c:v>12.5</c:v>
                </c:pt>
                <c:pt idx="128">
                  <c:v>18.269229888916001</c:v>
                </c:pt>
                <c:pt idx="129">
                  <c:v>18.269229888916001</c:v>
                </c:pt>
                <c:pt idx="130">
                  <c:v>12.5</c:v>
                </c:pt>
                <c:pt idx="131">
                  <c:v>19.230770111083999</c:v>
                </c:pt>
                <c:pt idx="132">
                  <c:v>12.5</c:v>
                </c:pt>
                <c:pt idx="133">
                  <c:v>15.384614944458001</c:v>
                </c:pt>
                <c:pt idx="134">
                  <c:v>9.6153850555419904</c:v>
                </c:pt>
                <c:pt idx="135">
                  <c:v>12.5</c:v>
                </c:pt>
                <c:pt idx="136">
                  <c:v>12.5</c:v>
                </c:pt>
                <c:pt idx="137">
                  <c:v>7.6923074722290004</c:v>
                </c:pt>
                <c:pt idx="138">
                  <c:v>8.6538457870483398</c:v>
                </c:pt>
                <c:pt idx="139">
                  <c:v>12.5</c:v>
                </c:pt>
                <c:pt idx="140">
                  <c:v>14.4230766296387</c:v>
                </c:pt>
                <c:pt idx="141">
                  <c:v>10.5769233703613</c:v>
                </c:pt>
                <c:pt idx="142">
                  <c:v>7.6923074722290004</c:v>
                </c:pt>
                <c:pt idx="143">
                  <c:v>11.5384616851807</c:v>
                </c:pt>
                <c:pt idx="144">
                  <c:v>5.7692308425903303</c:v>
                </c:pt>
                <c:pt idx="145">
                  <c:v>11.5384616851807</c:v>
                </c:pt>
                <c:pt idx="146">
                  <c:v>5.7692308425903303</c:v>
                </c:pt>
                <c:pt idx="147">
                  <c:v>8.6538457870483398</c:v>
                </c:pt>
                <c:pt idx="148">
                  <c:v>8.6538457870483398</c:v>
                </c:pt>
                <c:pt idx="149">
                  <c:v>15.384614944458001</c:v>
                </c:pt>
                <c:pt idx="150">
                  <c:v>13.4615383148193</c:v>
                </c:pt>
                <c:pt idx="151">
                  <c:v>10.5769233703613</c:v>
                </c:pt>
                <c:pt idx="152">
                  <c:v>13.4615383148193</c:v>
                </c:pt>
                <c:pt idx="153">
                  <c:v>6.7307691574096697</c:v>
                </c:pt>
                <c:pt idx="154">
                  <c:v>7.6923074722290004</c:v>
                </c:pt>
                <c:pt idx="155">
                  <c:v>8.6538457870483398</c:v>
                </c:pt>
                <c:pt idx="156">
                  <c:v>6.7307691574096697</c:v>
                </c:pt>
                <c:pt idx="157">
                  <c:v>7.6923074722290004</c:v>
                </c:pt>
                <c:pt idx="158">
                  <c:v>12.5</c:v>
                </c:pt>
                <c:pt idx="159">
                  <c:v>11.5384616851807</c:v>
                </c:pt>
                <c:pt idx="160">
                  <c:v>8.6538457870483398</c:v>
                </c:pt>
                <c:pt idx="161">
                  <c:v>13.4615383148193</c:v>
                </c:pt>
                <c:pt idx="162">
                  <c:v>6.7307691574096697</c:v>
                </c:pt>
                <c:pt idx="163">
                  <c:v>8.6538457870483398</c:v>
                </c:pt>
                <c:pt idx="164">
                  <c:v>9.6153850555419904</c:v>
                </c:pt>
                <c:pt idx="165">
                  <c:v>10.5769233703613</c:v>
                </c:pt>
                <c:pt idx="166">
                  <c:v>6.7307691574096697</c:v>
                </c:pt>
                <c:pt idx="167">
                  <c:v>14.4230766296387</c:v>
                </c:pt>
                <c:pt idx="168">
                  <c:v>5.7692308425903303</c:v>
                </c:pt>
                <c:pt idx="169">
                  <c:v>1.9230768680572501</c:v>
                </c:pt>
                <c:pt idx="170">
                  <c:v>4.8076925277709996</c:v>
                </c:pt>
                <c:pt idx="171">
                  <c:v>3.8461537361145002</c:v>
                </c:pt>
                <c:pt idx="172">
                  <c:v>3.8461537361145002</c:v>
                </c:pt>
                <c:pt idx="173">
                  <c:v>6.7307691574096697</c:v>
                </c:pt>
                <c:pt idx="174">
                  <c:v>8.6538457870483398</c:v>
                </c:pt>
                <c:pt idx="175">
                  <c:v>8.6538457870483398</c:v>
                </c:pt>
                <c:pt idx="176">
                  <c:v>10.5769233703613</c:v>
                </c:pt>
                <c:pt idx="177">
                  <c:v>6.7307691574096697</c:v>
                </c:pt>
                <c:pt idx="178">
                  <c:v>7.6923074722290004</c:v>
                </c:pt>
                <c:pt idx="179">
                  <c:v>5.7692308425903303</c:v>
                </c:pt>
              </c:numCache>
            </c:numRef>
          </c:yVal>
          <c:smooth val="1"/>
        </c:ser>
        <c:ser>
          <c:idx val="4"/>
          <c:order val="3"/>
          <c:tx>
            <c:v>C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'B1-9_001'!$D$2:$D$224</c:f>
              <c:numCache>
                <c:formatCode>General</c:formatCode>
                <c:ptCount val="223"/>
                <c:pt idx="0">
                  <c:v>3.1846077442169202E-3</c:v>
                </c:pt>
                <c:pt idx="1">
                  <c:v>2.4718624114990199E-2</c:v>
                </c:pt>
                <c:pt idx="2">
                  <c:v>4.6252639770507802E-2</c:v>
                </c:pt>
                <c:pt idx="3">
                  <c:v>6.7786651611328103E-2</c:v>
                </c:pt>
                <c:pt idx="4">
                  <c:v>8.9320671081542999E-2</c:v>
                </c:pt>
                <c:pt idx="5">
                  <c:v>0.110854682922363</c:v>
                </c:pt>
                <c:pt idx="6">
                  <c:v>0.13238870239257799</c:v>
                </c:pt>
                <c:pt idx="7">
                  <c:v>0.15392271423339801</c:v>
                </c:pt>
                <c:pt idx="8">
                  <c:v>0.175456726074219</c:v>
                </c:pt>
                <c:pt idx="9">
                  <c:v>0.196990753173828</c:v>
                </c:pt>
                <c:pt idx="10">
                  <c:v>0.21852476501464799</c:v>
                </c:pt>
                <c:pt idx="11">
                  <c:v>0.24005879211425801</c:v>
                </c:pt>
                <c:pt idx="12">
                  <c:v>0.261592803955078</c:v>
                </c:pt>
                <c:pt idx="13">
                  <c:v>0.283126831054687</c:v>
                </c:pt>
                <c:pt idx="14">
                  <c:v>0.30466082763671898</c:v>
                </c:pt>
                <c:pt idx="15">
                  <c:v>0.32619485473632798</c:v>
                </c:pt>
                <c:pt idx="16">
                  <c:v>0.34772885131835901</c:v>
                </c:pt>
                <c:pt idx="17">
                  <c:v>0.36926290893554697</c:v>
                </c:pt>
                <c:pt idx="18">
                  <c:v>0.39079690551757801</c:v>
                </c:pt>
                <c:pt idx="19">
                  <c:v>0.41233093261718801</c:v>
                </c:pt>
                <c:pt idx="20">
                  <c:v>0.43386492919921898</c:v>
                </c:pt>
                <c:pt idx="21">
                  <c:v>0.45539892578125002</c:v>
                </c:pt>
                <c:pt idx="22">
                  <c:v>0.47693298339843798</c:v>
                </c:pt>
                <c:pt idx="23">
                  <c:v>0.49846697998046902</c:v>
                </c:pt>
                <c:pt idx="24">
                  <c:v>0.52000097656249999</c:v>
                </c:pt>
                <c:pt idx="25">
                  <c:v>0.54153497314453103</c:v>
                </c:pt>
                <c:pt idx="26">
                  <c:v>0.56306909179687503</c:v>
                </c:pt>
                <c:pt idx="27">
                  <c:v>0.58460308837890596</c:v>
                </c:pt>
                <c:pt idx="28">
                  <c:v>0.60613708496093799</c:v>
                </c:pt>
                <c:pt idx="29">
                  <c:v>0.62767108154296902</c:v>
                </c:pt>
                <c:pt idx="30">
                  <c:v>0.64920513916015599</c:v>
                </c:pt>
                <c:pt idx="31">
                  <c:v>0.67073907470703098</c:v>
                </c:pt>
                <c:pt idx="32">
                  <c:v>0.69227313232421905</c:v>
                </c:pt>
                <c:pt idx="33">
                  <c:v>0.71380712890624998</c:v>
                </c:pt>
                <c:pt idx="34">
                  <c:v>0.73534118652343705</c:v>
                </c:pt>
                <c:pt idx="35">
                  <c:v>0.75687518310546897</c:v>
                </c:pt>
                <c:pt idx="36">
                  <c:v>0.77840917968750001</c:v>
                </c:pt>
                <c:pt idx="37">
                  <c:v>0.79994317626953104</c:v>
                </c:pt>
                <c:pt idx="38">
                  <c:v>0.821477233886719</c:v>
                </c:pt>
                <c:pt idx="39">
                  <c:v>0.84301123046875004</c:v>
                </c:pt>
                <c:pt idx="40">
                  <c:v>0.86454522705078096</c:v>
                </c:pt>
                <c:pt idx="41">
                  <c:v>0.88607928466796904</c:v>
                </c:pt>
                <c:pt idx="42">
                  <c:v>0.90761322021484403</c:v>
                </c:pt>
                <c:pt idx="43">
                  <c:v>0.92914727783203099</c:v>
                </c:pt>
                <c:pt idx="44">
                  <c:v>0.95068133544921896</c:v>
                </c:pt>
                <c:pt idx="45">
                  <c:v>0.97221539306640603</c:v>
                </c:pt>
                <c:pt idx="46">
                  <c:v>0.99374932861328102</c:v>
                </c:pt>
                <c:pt idx="47">
                  <c:v>1.0152832641601599</c:v>
                </c:pt>
                <c:pt idx="48">
                  <c:v>1.0368173828125</c:v>
                </c:pt>
                <c:pt idx="49">
                  <c:v>1.0583514404296901</c:v>
                </c:pt>
                <c:pt idx="50">
                  <c:v>1.0798853759765601</c:v>
                </c:pt>
                <c:pt idx="51">
                  <c:v>1.1014194335937499</c:v>
                </c:pt>
                <c:pt idx="52">
                  <c:v>1.12295349121094</c:v>
                </c:pt>
                <c:pt idx="53">
                  <c:v>1.14448742675781</c:v>
                </c:pt>
                <c:pt idx="54">
                  <c:v>1.1660214843750001</c:v>
                </c:pt>
                <c:pt idx="55">
                  <c:v>1.1875555419921899</c:v>
                </c:pt>
                <c:pt idx="56">
                  <c:v>1.20908959960938</c:v>
                </c:pt>
                <c:pt idx="57">
                  <c:v>1.23062353515625</c:v>
                </c:pt>
                <c:pt idx="58">
                  <c:v>1.2521575927734401</c:v>
                </c:pt>
                <c:pt idx="59">
                  <c:v>1.2736915283203101</c:v>
                </c:pt>
                <c:pt idx="60">
                  <c:v>1.29522570800781</c:v>
                </c:pt>
                <c:pt idx="61">
                  <c:v>1.31675964355469</c:v>
                </c:pt>
                <c:pt idx="62">
                  <c:v>1.33829357910156</c:v>
                </c:pt>
                <c:pt idx="63">
                  <c:v>1.3598276367187501</c:v>
                </c:pt>
                <c:pt idx="64">
                  <c:v>1.3813615722656201</c:v>
                </c:pt>
                <c:pt idx="65">
                  <c:v>1.4028956298828099</c:v>
                </c:pt>
                <c:pt idx="66">
                  <c:v>1.4244296875</c:v>
                </c:pt>
                <c:pt idx="67">
                  <c:v>1.44596362304688</c:v>
                </c:pt>
                <c:pt idx="68">
                  <c:v>1.4674976806640601</c:v>
                </c:pt>
                <c:pt idx="69">
                  <c:v>1.4890317382812499</c:v>
                </c:pt>
                <c:pt idx="70">
                  <c:v>1.51056579589844</c:v>
                </c:pt>
                <c:pt idx="71">
                  <c:v>1.53209973144531</c:v>
                </c:pt>
                <c:pt idx="72">
                  <c:v>1.55363366699219</c:v>
                </c:pt>
                <c:pt idx="73">
                  <c:v>1.5751678466796899</c:v>
                </c:pt>
                <c:pt idx="74">
                  <c:v>1.5967017822265599</c:v>
                </c:pt>
                <c:pt idx="75">
                  <c:v>1.6182357177734401</c:v>
                </c:pt>
                <c:pt idx="76">
                  <c:v>1.63976977539062</c:v>
                </c:pt>
                <c:pt idx="77">
                  <c:v>1.66130383300781</c:v>
                </c:pt>
                <c:pt idx="78">
                  <c:v>1.6828378906250001</c:v>
                </c:pt>
                <c:pt idx="79">
                  <c:v>1.7043718261718701</c:v>
                </c:pt>
                <c:pt idx="80">
                  <c:v>1.72590588378906</c:v>
                </c:pt>
                <c:pt idx="81">
                  <c:v>1.74743994140625</c:v>
                </c:pt>
                <c:pt idx="82">
                  <c:v>1.76897387695313</c:v>
                </c:pt>
                <c:pt idx="83">
                  <c:v>1.7905079345703101</c:v>
                </c:pt>
                <c:pt idx="84">
                  <c:v>1.8120418701171901</c:v>
                </c:pt>
                <c:pt idx="85">
                  <c:v>1.8335759277343799</c:v>
                </c:pt>
                <c:pt idx="86">
                  <c:v>1.85510998535156</c:v>
                </c:pt>
                <c:pt idx="87">
                  <c:v>1.87664392089844</c:v>
                </c:pt>
                <c:pt idx="88">
                  <c:v>1.8981779785156201</c:v>
                </c:pt>
                <c:pt idx="89">
                  <c:v>1.9197120361328099</c:v>
                </c:pt>
                <c:pt idx="90">
                  <c:v>1.94124609375</c:v>
                </c:pt>
                <c:pt idx="91">
                  <c:v>1.96278002929688</c:v>
                </c:pt>
                <c:pt idx="92">
                  <c:v>1.9843142089843799</c:v>
                </c:pt>
                <c:pt idx="93">
                  <c:v>2.0058482666015598</c:v>
                </c:pt>
                <c:pt idx="94">
                  <c:v>2.02738220214844</c:v>
                </c:pt>
                <c:pt idx="95">
                  <c:v>2.0489160156250001</c:v>
                </c:pt>
                <c:pt idx="96">
                  <c:v>2.0704499511718701</c:v>
                </c:pt>
                <c:pt idx="97">
                  <c:v>2.0919841308593798</c:v>
                </c:pt>
                <c:pt idx="98">
                  <c:v>2.11351831054687</c:v>
                </c:pt>
                <c:pt idx="99">
                  <c:v>2.1350522460937502</c:v>
                </c:pt>
                <c:pt idx="100">
                  <c:v>2.1565864257812501</c:v>
                </c:pt>
                <c:pt idx="101">
                  <c:v>2.1781203613281299</c:v>
                </c:pt>
                <c:pt idx="102">
                  <c:v>2.1996545410156201</c:v>
                </c:pt>
                <c:pt idx="103">
                  <c:v>2.2211884765624998</c:v>
                </c:pt>
                <c:pt idx="104">
                  <c:v>2.2427224121093801</c:v>
                </c:pt>
                <c:pt idx="105">
                  <c:v>2.2642563476562501</c:v>
                </c:pt>
                <c:pt idx="106">
                  <c:v>2.2857902832031201</c:v>
                </c:pt>
                <c:pt idx="107">
                  <c:v>2.3073242187499998</c:v>
                </c:pt>
                <c:pt idx="108">
                  <c:v>2.3288586425781301</c:v>
                </c:pt>
                <c:pt idx="109">
                  <c:v>2.3503925781250001</c:v>
                </c:pt>
                <c:pt idx="110">
                  <c:v>2.3719265136718701</c:v>
                </c:pt>
                <c:pt idx="111">
                  <c:v>2.3934604492187499</c:v>
                </c:pt>
                <c:pt idx="112">
                  <c:v>2.4149943847656301</c:v>
                </c:pt>
                <c:pt idx="113">
                  <c:v>2.4365283203125001</c:v>
                </c:pt>
                <c:pt idx="114">
                  <c:v>2.4580625</c:v>
                </c:pt>
                <c:pt idx="115">
                  <c:v>2.47959643554687</c:v>
                </c:pt>
                <c:pt idx="116">
                  <c:v>2.5011303710937498</c:v>
                </c:pt>
                <c:pt idx="117">
                  <c:v>2.5226645507812502</c:v>
                </c:pt>
                <c:pt idx="118">
                  <c:v>2.5441984863281299</c:v>
                </c:pt>
                <c:pt idx="119">
                  <c:v>2.5657324218749999</c:v>
                </c:pt>
                <c:pt idx="120">
                  <c:v>2.5872666015624999</c:v>
                </c:pt>
                <c:pt idx="121">
                  <c:v>2.6088005371093801</c:v>
                </c:pt>
                <c:pt idx="122">
                  <c:v>2.6303344726562501</c:v>
                </c:pt>
                <c:pt idx="123">
                  <c:v>2.6518684082031299</c:v>
                </c:pt>
                <c:pt idx="124">
                  <c:v>2.67340258789062</c:v>
                </c:pt>
                <c:pt idx="125">
                  <c:v>2.6949365234374998</c:v>
                </c:pt>
                <c:pt idx="126">
                  <c:v>2.7164707031250002</c:v>
                </c:pt>
                <c:pt idx="127">
                  <c:v>2.7380046386718799</c:v>
                </c:pt>
                <c:pt idx="128">
                  <c:v>2.7595385742187499</c:v>
                </c:pt>
                <c:pt idx="129">
                  <c:v>2.7810727539062499</c:v>
                </c:pt>
                <c:pt idx="130">
                  <c:v>2.8026066894531301</c:v>
                </c:pt>
                <c:pt idx="131">
                  <c:v>2.8241406250000001</c:v>
                </c:pt>
                <c:pt idx="132">
                  <c:v>2.8456745605468701</c:v>
                </c:pt>
                <c:pt idx="133">
                  <c:v>2.8672087402343802</c:v>
                </c:pt>
                <c:pt idx="134">
                  <c:v>2.8887426757812502</c:v>
                </c:pt>
                <c:pt idx="135">
                  <c:v>2.9102768554687501</c:v>
                </c:pt>
                <c:pt idx="136">
                  <c:v>2.9318107910156201</c:v>
                </c:pt>
                <c:pt idx="137">
                  <c:v>2.9533449707031298</c:v>
                </c:pt>
                <c:pt idx="138">
                  <c:v>2.9748789062499998</c:v>
                </c:pt>
                <c:pt idx="139">
                  <c:v>2.9964128417968698</c:v>
                </c:pt>
                <c:pt idx="140">
                  <c:v>3.0179467773437501</c:v>
                </c:pt>
                <c:pt idx="141">
                  <c:v>3.0394807128906201</c:v>
                </c:pt>
                <c:pt idx="142">
                  <c:v>3.06101489257812</c:v>
                </c:pt>
                <c:pt idx="143">
                  <c:v>3.0825490722656199</c:v>
                </c:pt>
                <c:pt idx="144">
                  <c:v>3.1040830078125001</c:v>
                </c:pt>
                <c:pt idx="145">
                  <c:v>3.1256169433593701</c:v>
                </c:pt>
                <c:pt idx="146">
                  <c:v>3.1471508789062499</c:v>
                </c:pt>
                <c:pt idx="147">
                  <c:v>3.1686850585937498</c:v>
                </c:pt>
                <c:pt idx="148">
                  <c:v>3.1902187500000001</c:v>
                </c:pt>
                <c:pt idx="149">
                  <c:v>3.2117529296875</c:v>
                </c:pt>
                <c:pt idx="150">
                  <c:v>3.233287109375</c:v>
                </c:pt>
                <c:pt idx="151">
                  <c:v>3.25482104492187</c:v>
                </c:pt>
                <c:pt idx="152">
                  <c:v>3.2763552246093801</c:v>
                </c:pt>
                <c:pt idx="153">
                  <c:v>3.2978891601562501</c:v>
                </c:pt>
                <c:pt idx="154">
                  <c:v>3.3194230957031299</c:v>
                </c:pt>
                <c:pt idx="155">
                  <c:v>3.3409570312499999</c:v>
                </c:pt>
                <c:pt idx="156">
                  <c:v>3.3624909667968801</c:v>
                </c:pt>
                <c:pt idx="157">
                  <c:v>3.3840249023437501</c:v>
                </c:pt>
                <c:pt idx="158">
                  <c:v>3.40555932617188</c:v>
                </c:pt>
                <c:pt idx="159">
                  <c:v>3.42709326171875</c:v>
                </c:pt>
                <c:pt idx="160">
                  <c:v>3.4486271972656199</c:v>
                </c:pt>
                <c:pt idx="161">
                  <c:v>3.4701611328125002</c:v>
                </c:pt>
                <c:pt idx="162">
                  <c:v>3.4916950683593799</c:v>
                </c:pt>
                <c:pt idx="163">
                  <c:v>3.5132290039062499</c:v>
                </c:pt>
                <c:pt idx="164">
                  <c:v>3.5347631835937499</c:v>
                </c:pt>
                <c:pt idx="165">
                  <c:v>3.5562971191406301</c:v>
                </c:pt>
                <c:pt idx="166">
                  <c:v>3.5778310546875001</c:v>
                </c:pt>
                <c:pt idx="167">
                  <c:v>3.599365234375</c:v>
                </c:pt>
                <c:pt idx="168">
                  <c:v>3.6208994140624999</c:v>
                </c:pt>
                <c:pt idx="169">
                  <c:v>3.6424331054687502</c:v>
                </c:pt>
                <c:pt idx="170">
                  <c:v>3.6639672851562501</c:v>
                </c:pt>
                <c:pt idx="171">
                  <c:v>3.6855012207031299</c:v>
                </c:pt>
                <c:pt idx="172">
                  <c:v>3.7070351562499999</c:v>
                </c:pt>
                <c:pt idx="173">
                  <c:v>3.7285690917968801</c:v>
                </c:pt>
                <c:pt idx="174">
                  <c:v>3.7501032714843801</c:v>
                </c:pt>
                <c:pt idx="175">
                  <c:v>3.77163745117188</c:v>
                </c:pt>
                <c:pt idx="176">
                  <c:v>3.7931716308593701</c:v>
                </c:pt>
                <c:pt idx="177">
                  <c:v>3.8147055664062499</c:v>
                </c:pt>
                <c:pt idx="178">
                  <c:v>3.8362395019531301</c:v>
                </c:pt>
                <c:pt idx="179">
                  <c:v>3.8577736816406301</c:v>
                </c:pt>
              </c:numCache>
            </c:numRef>
          </c:xVal>
          <c:yVal>
            <c:numRef>
              <c:f>'B1-9_001'!$E$2:$E$224</c:f>
              <c:numCache>
                <c:formatCode>General</c:formatCode>
                <c:ptCount val="223"/>
                <c:pt idx="0">
                  <c:v>3250.96142578125</c:v>
                </c:pt>
                <c:pt idx="1">
                  <c:v>134.61538696289099</c:v>
                </c:pt>
                <c:pt idx="2">
                  <c:v>88.461540222167997</c:v>
                </c:pt>
                <c:pt idx="3">
                  <c:v>57.692306518554702</c:v>
                </c:pt>
                <c:pt idx="4">
                  <c:v>40.384616851806598</c:v>
                </c:pt>
                <c:pt idx="5">
                  <c:v>43.269229888916001</c:v>
                </c:pt>
                <c:pt idx="6">
                  <c:v>29.807691574096701</c:v>
                </c:pt>
                <c:pt idx="7">
                  <c:v>36.538459777832003</c:v>
                </c:pt>
                <c:pt idx="8">
                  <c:v>27.884614944458001</c:v>
                </c:pt>
                <c:pt idx="9">
                  <c:v>16.346153259277301</c:v>
                </c:pt>
                <c:pt idx="10">
                  <c:v>29.807691574096701</c:v>
                </c:pt>
                <c:pt idx="11">
                  <c:v>27.884614944458001</c:v>
                </c:pt>
                <c:pt idx="12">
                  <c:v>18.269229888916001</c:v>
                </c:pt>
                <c:pt idx="13">
                  <c:v>19.230770111083999</c:v>
                </c:pt>
                <c:pt idx="14">
                  <c:v>17.307691574096701</c:v>
                </c:pt>
                <c:pt idx="15">
                  <c:v>17.307691574096701</c:v>
                </c:pt>
                <c:pt idx="16">
                  <c:v>16.346153259277301</c:v>
                </c:pt>
                <c:pt idx="17">
                  <c:v>15.384614944458001</c:v>
                </c:pt>
                <c:pt idx="18">
                  <c:v>18.269229888916001</c:v>
                </c:pt>
                <c:pt idx="19">
                  <c:v>9.6153850555419904</c:v>
                </c:pt>
                <c:pt idx="20">
                  <c:v>17.307691574096701</c:v>
                </c:pt>
                <c:pt idx="21">
                  <c:v>21.153846740722699</c:v>
                </c:pt>
                <c:pt idx="22">
                  <c:v>14.4230766296387</c:v>
                </c:pt>
                <c:pt idx="23">
                  <c:v>17.307691574096701</c:v>
                </c:pt>
                <c:pt idx="24">
                  <c:v>15.384614944458001</c:v>
                </c:pt>
                <c:pt idx="25">
                  <c:v>20.192308425903299</c:v>
                </c:pt>
                <c:pt idx="26">
                  <c:v>15.384614944458001</c:v>
                </c:pt>
                <c:pt idx="27">
                  <c:v>19.230770111083999</c:v>
                </c:pt>
                <c:pt idx="28">
                  <c:v>18.269229888916001</c:v>
                </c:pt>
                <c:pt idx="29">
                  <c:v>11.5384616851807</c:v>
                </c:pt>
                <c:pt idx="30">
                  <c:v>14.4230766296387</c:v>
                </c:pt>
                <c:pt idx="31">
                  <c:v>6.7307691574096697</c:v>
                </c:pt>
                <c:pt idx="32">
                  <c:v>14.4230766296387</c:v>
                </c:pt>
                <c:pt idx="33">
                  <c:v>8.6538457870483398</c:v>
                </c:pt>
                <c:pt idx="34">
                  <c:v>9.6153850555419904</c:v>
                </c:pt>
                <c:pt idx="35">
                  <c:v>14.4230766296387</c:v>
                </c:pt>
                <c:pt idx="36">
                  <c:v>18.269229888916001</c:v>
                </c:pt>
                <c:pt idx="37">
                  <c:v>11.5384616851807</c:v>
                </c:pt>
                <c:pt idx="38">
                  <c:v>11.5384616851807</c:v>
                </c:pt>
                <c:pt idx="39">
                  <c:v>8.6538457870483398</c:v>
                </c:pt>
                <c:pt idx="40">
                  <c:v>10.5769233703613</c:v>
                </c:pt>
                <c:pt idx="41">
                  <c:v>17.307691574096701</c:v>
                </c:pt>
                <c:pt idx="42">
                  <c:v>14.4230766296387</c:v>
                </c:pt>
                <c:pt idx="43">
                  <c:v>18.269229888916001</c:v>
                </c:pt>
                <c:pt idx="44">
                  <c:v>11.5384616851807</c:v>
                </c:pt>
                <c:pt idx="45">
                  <c:v>9.6153850555419904</c:v>
                </c:pt>
                <c:pt idx="46">
                  <c:v>11.5384616851807</c:v>
                </c:pt>
                <c:pt idx="47">
                  <c:v>8.6538457870483398</c:v>
                </c:pt>
                <c:pt idx="48">
                  <c:v>18.269229888916001</c:v>
                </c:pt>
                <c:pt idx="49">
                  <c:v>6.7307691574096697</c:v>
                </c:pt>
                <c:pt idx="50">
                  <c:v>11.5384616851807</c:v>
                </c:pt>
                <c:pt idx="51">
                  <c:v>7.6923074722290004</c:v>
                </c:pt>
                <c:pt idx="52">
                  <c:v>8.6538457870483398</c:v>
                </c:pt>
                <c:pt idx="53">
                  <c:v>10.5769233703613</c:v>
                </c:pt>
                <c:pt idx="54">
                  <c:v>11.5384616851807</c:v>
                </c:pt>
                <c:pt idx="55">
                  <c:v>6.7307691574096697</c:v>
                </c:pt>
                <c:pt idx="56">
                  <c:v>9.6153850555419904</c:v>
                </c:pt>
                <c:pt idx="57">
                  <c:v>9.6153850555419904</c:v>
                </c:pt>
                <c:pt idx="58">
                  <c:v>8.6538457870483398</c:v>
                </c:pt>
                <c:pt idx="59">
                  <c:v>6.7307691574096697</c:v>
                </c:pt>
                <c:pt idx="60">
                  <c:v>5.7692308425903303</c:v>
                </c:pt>
                <c:pt idx="61">
                  <c:v>13.4615383148193</c:v>
                </c:pt>
                <c:pt idx="62">
                  <c:v>2.88461542129517</c:v>
                </c:pt>
                <c:pt idx="63">
                  <c:v>5.7692308425903303</c:v>
                </c:pt>
                <c:pt idx="64">
                  <c:v>7.6923074722290004</c:v>
                </c:pt>
                <c:pt idx="65">
                  <c:v>4.8076925277709996</c:v>
                </c:pt>
                <c:pt idx="66">
                  <c:v>10.5769233703613</c:v>
                </c:pt>
                <c:pt idx="67">
                  <c:v>5.7692308425903303</c:v>
                </c:pt>
                <c:pt idx="68">
                  <c:v>3.8461537361145002</c:v>
                </c:pt>
                <c:pt idx="69">
                  <c:v>1.9230768680572501</c:v>
                </c:pt>
                <c:pt idx="70">
                  <c:v>1.9230768680572501</c:v>
                </c:pt>
                <c:pt idx="71">
                  <c:v>6.7307691574096697</c:v>
                </c:pt>
                <c:pt idx="72">
                  <c:v>3.8461537361145002</c:v>
                </c:pt>
                <c:pt idx="73">
                  <c:v>1.9230768680572501</c:v>
                </c:pt>
                <c:pt idx="74">
                  <c:v>8.6538457870483398</c:v>
                </c:pt>
                <c:pt idx="75">
                  <c:v>5.7692308425903303</c:v>
                </c:pt>
                <c:pt idx="76">
                  <c:v>4.8076925277709996</c:v>
                </c:pt>
                <c:pt idx="77">
                  <c:v>1.9230768680572501</c:v>
                </c:pt>
                <c:pt idx="78">
                  <c:v>5.7692308425903303</c:v>
                </c:pt>
                <c:pt idx="79">
                  <c:v>3.8461537361145002</c:v>
                </c:pt>
                <c:pt idx="80">
                  <c:v>4.8076925277709996</c:v>
                </c:pt>
                <c:pt idx="81">
                  <c:v>0</c:v>
                </c:pt>
                <c:pt idx="82">
                  <c:v>2.88461542129517</c:v>
                </c:pt>
                <c:pt idx="83">
                  <c:v>2.88461542129517</c:v>
                </c:pt>
                <c:pt idx="84">
                  <c:v>6.7307691574096697</c:v>
                </c:pt>
                <c:pt idx="85">
                  <c:v>0.96153843402862604</c:v>
                </c:pt>
                <c:pt idx="86">
                  <c:v>1.9230768680572501</c:v>
                </c:pt>
                <c:pt idx="87">
                  <c:v>3.8461537361145002</c:v>
                </c:pt>
                <c:pt idx="88">
                  <c:v>3.8461537361145002</c:v>
                </c:pt>
                <c:pt idx="89">
                  <c:v>1.9230768680572501</c:v>
                </c:pt>
                <c:pt idx="90">
                  <c:v>5.7692308425903303</c:v>
                </c:pt>
                <c:pt idx="91">
                  <c:v>1.9230768680572501</c:v>
                </c:pt>
                <c:pt idx="92">
                  <c:v>1.9230768680572501</c:v>
                </c:pt>
                <c:pt idx="93">
                  <c:v>2.88461542129517</c:v>
                </c:pt>
                <c:pt idx="94">
                  <c:v>2.88461542129517</c:v>
                </c:pt>
                <c:pt idx="95">
                  <c:v>1.9230768680572501</c:v>
                </c:pt>
                <c:pt idx="96">
                  <c:v>1.9230768680572501</c:v>
                </c:pt>
                <c:pt idx="97">
                  <c:v>1.9230768680572501</c:v>
                </c:pt>
                <c:pt idx="98">
                  <c:v>5.7692308425903303</c:v>
                </c:pt>
                <c:pt idx="99">
                  <c:v>4.8076925277709996</c:v>
                </c:pt>
                <c:pt idx="100">
                  <c:v>7.6923074722290004</c:v>
                </c:pt>
                <c:pt idx="101">
                  <c:v>1.9230768680572501</c:v>
                </c:pt>
                <c:pt idx="102">
                  <c:v>2.88461542129517</c:v>
                </c:pt>
                <c:pt idx="103">
                  <c:v>3.8461537361145002</c:v>
                </c:pt>
                <c:pt idx="104">
                  <c:v>3.8461537361145002</c:v>
                </c:pt>
                <c:pt idx="105">
                  <c:v>1.9230768680572501</c:v>
                </c:pt>
                <c:pt idx="106">
                  <c:v>1.9230768680572501</c:v>
                </c:pt>
                <c:pt idx="107">
                  <c:v>0.96153843402862604</c:v>
                </c:pt>
                <c:pt idx="108">
                  <c:v>3.8461537361145002</c:v>
                </c:pt>
                <c:pt idx="109">
                  <c:v>4.8076925277709996</c:v>
                </c:pt>
                <c:pt idx="110">
                  <c:v>2.88461542129517</c:v>
                </c:pt>
                <c:pt idx="111">
                  <c:v>1.9230768680572501</c:v>
                </c:pt>
                <c:pt idx="112">
                  <c:v>0.96153843402862604</c:v>
                </c:pt>
                <c:pt idx="113">
                  <c:v>0.96153843402862604</c:v>
                </c:pt>
                <c:pt idx="114">
                  <c:v>6.7307691574096697</c:v>
                </c:pt>
                <c:pt idx="115">
                  <c:v>4.8076925277709996</c:v>
                </c:pt>
                <c:pt idx="116">
                  <c:v>1.9230768680572501</c:v>
                </c:pt>
                <c:pt idx="117">
                  <c:v>6.7307691574096697</c:v>
                </c:pt>
                <c:pt idx="118">
                  <c:v>7.6923074722290004</c:v>
                </c:pt>
                <c:pt idx="119">
                  <c:v>3.8461537361145002</c:v>
                </c:pt>
                <c:pt idx="120">
                  <c:v>1.9230768680572501</c:v>
                </c:pt>
                <c:pt idx="121">
                  <c:v>5.7692308425903303</c:v>
                </c:pt>
                <c:pt idx="122">
                  <c:v>2.88461542129517</c:v>
                </c:pt>
                <c:pt idx="123">
                  <c:v>4.8076925277709996</c:v>
                </c:pt>
                <c:pt idx="124">
                  <c:v>1.9230768680572501</c:v>
                </c:pt>
                <c:pt idx="125">
                  <c:v>1.9230768680572501</c:v>
                </c:pt>
                <c:pt idx="126">
                  <c:v>1.9230768680572501</c:v>
                </c:pt>
                <c:pt idx="127">
                  <c:v>2.88461542129517</c:v>
                </c:pt>
                <c:pt idx="128">
                  <c:v>2.88461542129517</c:v>
                </c:pt>
                <c:pt idx="129">
                  <c:v>1.9230768680572501</c:v>
                </c:pt>
                <c:pt idx="130">
                  <c:v>3.8461537361145002</c:v>
                </c:pt>
                <c:pt idx="131">
                  <c:v>3.8461537361145002</c:v>
                </c:pt>
                <c:pt idx="132">
                  <c:v>0.96153843402862604</c:v>
                </c:pt>
                <c:pt idx="133">
                  <c:v>4.8076925277709996</c:v>
                </c:pt>
                <c:pt idx="134">
                  <c:v>0.96153843402862604</c:v>
                </c:pt>
                <c:pt idx="135">
                  <c:v>3.8461537361145002</c:v>
                </c:pt>
                <c:pt idx="136">
                  <c:v>1.9230768680572501</c:v>
                </c:pt>
                <c:pt idx="137">
                  <c:v>1.9230768680572501</c:v>
                </c:pt>
                <c:pt idx="138">
                  <c:v>3.8461537361145002</c:v>
                </c:pt>
                <c:pt idx="139">
                  <c:v>2.88461542129517</c:v>
                </c:pt>
                <c:pt idx="140">
                  <c:v>3.8461537361145002</c:v>
                </c:pt>
                <c:pt idx="141">
                  <c:v>0.96153843402862604</c:v>
                </c:pt>
                <c:pt idx="142">
                  <c:v>1.9230768680572501</c:v>
                </c:pt>
                <c:pt idx="143">
                  <c:v>7.6923074722290004</c:v>
                </c:pt>
                <c:pt idx="144">
                  <c:v>3.8461537361145002</c:v>
                </c:pt>
                <c:pt idx="145">
                  <c:v>3.8461537361145002</c:v>
                </c:pt>
                <c:pt idx="146">
                  <c:v>0.96153843402862604</c:v>
                </c:pt>
                <c:pt idx="147">
                  <c:v>2.88461542129517</c:v>
                </c:pt>
                <c:pt idx="148">
                  <c:v>3.8461537361145002</c:v>
                </c:pt>
                <c:pt idx="149">
                  <c:v>1.9230768680572501</c:v>
                </c:pt>
                <c:pt idx="150">
                  <c:v>3.8461537361145002</c:v>
                </c:pt>
                <c:pt idx="151">
                  <c:v>2.88461542129517</c:v>
                </c:pt>
                <c:pt idx="152">
                  <c:v>3.8461537361145002</c:v>
                </c:pt>
                <c:pt idx="153">
                  <c:v>2.88461542129517</c:v>
                </c:pt>
                <c:pt idx="154">
                  <c:v>2.88461542129517</c:v>
                </c:pt>
                <c:pt idx="155">
                  <c:v>3.8461537361145002</c:v>
                </c:pt>
                <c:pt idx="156">
                  <c:v>1.9230768680572501</c:v>
                </c:pt>
                <c:pt idx="157">
                  <c:v>2.88461542129517</c:v>
                </c:pt>
                <c:pt idx="158">
                  <c:v>5.7692308425903303</c:v>
                </c:pt>
                <c:pt idx="159">
                  <c:v>2.88461542129517</c:v>
                </c:pt>
                <c:pt idx="160">
                  <c:v>2.88461542129517</c:v>
                </c:pt>
                <c:pt idx="161">
                  <c:v>1.9230768680572501</c:v>
                </c:pt>
                <c:pt idx="162">
                  <c:v>4.8076925277709996</c:v>
                </c:pt>
                <c:pt idx="163">
                  <c:v>2.88461542129517</c:v>
                </c:pt>
                <c:pt idx="164">
                  <c:v>2.88461542129517</c:v>
                </c:pt>
                <c:pt idx="165">
                  <c:v>3.8461537361145002</c:v>
                </c:pt>
                <c:pt idx="166">
                  <c:v>2.88461542129517</c:v>
                </c:pt>
                <c:pt idx="167">
                  <c:v>2.88461542129517</c:v>
                </c:pt>
                <c:pt idx="168">
                  <c:v>2.88461542129517</c:v>
                </c:pt>
                <c:pt idx="169">
                  <c:v>2.88461542129517</c:v>
                </c:pt>
                <c:pt idx="170">
                  <c:v>4.8076925277709996</c:v>
                </c:pt>
                <c:pt idx="171">
                  <c:v>2.88461542129517</c:v>
                </c:pt>
                <c:pt idx="172">
                  <c:v>2.88461542129517</c:v>
                </c:pt>
                <c:pt idx="173">
                  <c:v>4.8076925277709996</c:v>
                </c:pt>
                <c:pt idx="174">
                  <c:v>4.8076925277709996</c:v>
                </c:pt>
                <c:pt idx="175">
                  <c:v>2.88461542129517</c:v>
                </c:pt>
                <c:pt idx="176">
                  <c:v>1.9230768680572501</c:v>
                </c:pt>
                <c:pt idx="177">
                  <c:v>4.8076925277709996</c:v>
                </c:pt>
                <c:pt idx="178">
                  <c:v>0.96153843402862604</c:v>
                </c:pt>
                <c:pt idx="179">
                  <c:v>5.7692308425903303</c:v>
                </c:pt>
              </c:numCache>
            </c:numRef>
          </c:yVal>
          <c:smooth val="1"/>
        </c:ser>
        <c:ser>
          <c:idx val="5"/>
          <c:order val="4"/>
          <c:tx>
            <c:v>Cl</c:v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'B1-9_NegativeSec_004'!$C$2:$C$196</c:f>
              <c:numCache>
                <c:formatCode>General</c:formatCode>
                <c:ptCount val="195"/>
                <c:pt idx="0">
                  <c:v>1.09146013259888E-2</c:v>
                </c:pt>
                <c:pt idx="1">
                  <c:v>2.94926471710205E-2</c:v>
                </c:pt>
                <c:pt idx="2">
                  <c:v>4.8070693969726602E-2</c:v>
                </c:pt>
                <c:pt idx="3">
                  <c:v>6.6648735046386701E-2</c:v>
                </c:pt>
                <c:pt idx="4">
                  <c:v>8.5226783752441401E-2</c:v>
                </c:pt>
                <c:pt idx="5">
                  <c:v>0.103804824829102</c:v>
                </c:pt>
                <c:pt idx="6">
                  <c:v>0.122382881164551</c:v>
                </c:pt>
                <c:pt idx="7">
                  <c:v>0.14096092224121101</c:v>
                </c:pt>
                <c:pt idx="8">
                  <c:v>0.15953897094726599</c:v>
                </c:pt>
                <c:pt idx="9">
                  <c:v>0.17811700439453099</c:v>
                </c:pt>
                <c:pt idx="10">
                  <c:v>0.19669505310058599</c:v>
                </c:pt>
                <c:pt idx="11">
                  <c:v>0.21527311706543001</c:v>
                </c:pt>
                <c:pt idx="12">
                  <c:v>0.23385115051269501</c:v>
                </c:pt>
                <c:pt idx="13">
                  <c:v>0.25242919921875001</c:v>
                </c:pt>
                <c:pt idx="14">
                  <c:v>0.27100723266601601</c:v>
                </c:pt>
                <c:pt idx="15">
                  <c:v>0.28958529663085902</c:v>
                </c:pt>
                <c:pt idx="16">
                  <c:v>0.30816333007812502</c:v>
                </c:pt>
                <c:pt idx="17">
                  <c:v>0.32674136352539102</c:v>
                </c:pt>
                <c:pt idx="18">
                  <c:v>0.34531942749023398</c:v>
                </c:pt>
                <c:pt idx="19">
                  <c:v>0.36389746093749997</c:v>
                </c:pt>
                <c:pt idx="20">
                  <c:v>0.38247549438476602</c:v>
                </c:pt>
                <c:pt idx="21">
                  <c:v>0.40105355834960899</c:v>
                </c:pt>
                <c:pt idx="22">
                  <c:v>0.41963156127929702</c:v>
                </c:pt>
                <c:pt idx="23">
                  <c:v>0.438209655761719</c:v>
                </c:pt>
                <c:pt idx="24">
                  <c:v>0.45678771972656201</c:v>
                </c:pt>
                <c:pt idx="25">
                  <c:v>0.47536575317382801</c:v>
                </c:pt>
                <c:pt idx="26">
                  <c:v>0.49394381713867203</c:v>
                </c:pt>
                <c:pt idx="27">
                  <c:v>0.51252185058593702</c:v>
                </c:pt>
                <c:pt idx="28">
                  <c:v>0.53109991455078098</c:v>
                </c:pt>
                <c:pt idx="29">
                  <c:v>0.54967791748046901</c:v>
                </c:pt>
                <c:pt idx="30">
                  <c:v>0.56825598144531297</c:v>
                </c:pt>
                <c:pt idx="31">
                  <c:v>0.58683404541015605</c:v>
                </c:pt>
                <c:pt idx="32">
                  <c:v>0.60541204833984397</c:v>
                </c:pt>
                <c:pt idx="33">
                  <c:v>0.62399011230468704</c:v>
                </c:pt>
                <c:pt idx="34">
                  <c:v>0.64256811523437496</c:v>
                </c:pt>
                <c:pt idx="35">
                  <c:v>0.66114617919921903</c:v>
                </c:pt>
                <c:pt idx="36">
                  <c:v>0.67972424316406299</c:v>
                </c:pt>
                <c:pt idx="37">
                  <c:v>0.69830230712890595</c:v>
                </c:pt>
                <c:pt idx="38">
                  <c:v>0.71688037109375002</c:v>
                </c:pt>
                <c:pt idx="39">
                  <c:v>0.73545837402343694</c:v>
                </c:pt>
                <c:pt idx="40">
                  <c:v>0.75403643798828102</c:v>
                </c:pt>
                <c:pt idx="41">
                  <c:v>0.77261450195312498</c:v>
                </c:pt>
                <c:pt idx="42">
                  <c:v>0.79119250488281301</c:v>
                </c:pt>
                <c:pt idx="43">
                  <c:v>0.80977050781250004</c:v>
                </c:pt>
                <c:pt idx="44">
                  <c:v>0.828348571777344</c:v>
                </c:pt>
                <c:pt idx="45">
                  <c:v>0.84692663574218796</c:v>
                </c:pt>
                <c:pt idx="46">
                  <c:v>0.86550469970703103</c:v>
                </c:pt>
                <c:pt idx="47">
                  <c:v>0.88408276367187499</c:v>
                </c:pt>
                <c:pt idx="48">
                  <c:v>0.90266082763671895</c:v>
                </c:pt>
                <c:pt idx="49">
                  <c:v>0.92123883056640599</c:v>
                </c:pt>
                <c:pt idx="50">
                  <c:v>0.93981695556640599</c:v>
                </c:pt>
                <c:pt idx="51">
                  <c:v>0.95839495849609402</c:v>
                </c:pt>
                <c:pt idx="52">
                  <c:v>0.97697302246093698</c:v>
                </c:pt>
                <c:pt idx="53">
                  <c:v>0.99555096435546897</c:v>
                </c:pt>
                <c:pt idx="54">
                  <c:v>1.0141290283203099</c:v>
                </c:pt>
                <c:pt idx="55">
                  <c:v>1.03270715332031</c:v>
                </c:pt>
                <c:pt idx="56">
                  <c:v>1.0512851562500001</c:v>
                </c:pt>
                <c:pt idx="57">
                  <c:v>1.0698631591796901</c:v>
                </c:pt>
                <c:pt idx="58">
                  <c:v>1.08844128417969</c:v>
                </c:pt>
                <c:pt idx="59">
                  <c:v>1.10701928710937</c:v>
                </c:pt>
                <c:pt idx="60">
                  <c:v>1.1255972900390601</c:v>
                </c:pt>
                <c:pt idx="61">
                  <c:v>1.14417541503906</c:v>
                </c:pt>
                <c:pt idx="62">
                  <c:v>1.16275341796875</c:v>
                </c:pt>
                <c:pt idx="63">
                  <c:v>1.18133142089844</c:v>
                </c:pt>
                <c:pt idx="64">
                  <c:v>1.1999095458984399</c:v>
                </c:pt>
                <c:pt idx="65">
                  <c:v>1.21848767089844</c:v>
                </c:pt>
                <c:pt idx="66">
                  <c:v>1.23706567382812</c:v>
                </c:pt>
                <c:pt idx="67">
                  <c:v>1.2556436767578101</c:v>
                </c:pt>
                <c:pt idx="68">
                  <c:v>1.2742216796875001</c:v>
                </c:pt>
                <c:pt idx="69">
                  <c:v>1.2927996826171899</c:v>
                </c:pt>
                <c:pt idx="70">
                  <c:v>1.31137780761719</c:v>
                </c:pt>
                <c:pt idx="71">
                  <c:v>1.3299559326171899</c:v>
                </c:pt>
                <c:pt idx="72">
                  <c:v>1.3485339355468799</c:v>
                </c:pt>
                <c:pt idx="73">
                  <c:v>1.36711193847656</c:v>
                </c:pt>
                <c:pt idx="74">
                  <c:v>1.38568994140625</c:v>
                </c:pt>
                <c:pt idx="75">
                  <c:v>1.4042680664062499</c:v>
                </c:pt>
                <c:pt idx="76">
                  <c:v>1.4228460693359399</c:v>
                </c:pt>
                <c:pt idx="77">
                  <c:v>1.44142407226562</c:v>
                </c:pt>
                <c:pt idx="78">
                  <c:v>1.4600021972656201</c:v>
                </c:pt>
                <c:pt idx="79">
                  <c:v>1.4785802001953099</c:v>
                </c:pt>
                <c:pt idx="80">
                  <c:v>1.49715832519531</c:v>
                </c:pt>
                <c:pt idx="81">
                  <c:v>1.515736328125</c:v>
                </c:pt>
                <c:pt idx="82">
                  <c:v>1.5343143310546901</c:v>
                </c:pt>
                <c:pt idx="83">
                  <c:v>1.55289245605469</c:v>
                </c:pt>
                <c:pt idx="84">
                  <c:v>1.57147045898438</c:v>
                </c:pt>
                <c:pt idx="85">
                  <c:v>1.59004846191406</c:v>
                </c:pt>
                <c:pt idx="86">
                  <c:v>1.60862646484375</c:v>
                </c:pt>
                <c:pt idx="87">
                  <c:v>1.6272045898437499</c:v>
                </c:pt>
                <c:pt idx="88">
                  <c:v>1.64578259277344</c:v>
                </c:pt>
                <c:pt idx="89">
                  <c:v>1.66436059570313</c:v>
                </c:pt>
                <c:pt idx="90">
                  <c:v>1.6829387207031301</c:v>
                </c:pt>
                <c:pt idx="91">
                  <c:v>1.7015166015625001</c:v>
                </c:pt>
                <c:pt idx="92">
                  <c:v>1.7200947265625</c:v>
                </c:pt>
                <c:pt idx="93">
                  <c:v>1.7386729736328099</c:v>
                </c:pt>
                <c:pt idx="94">
                  <c:v>1.7572508544921901</c:v>
                </c:pt>
                <c:pt idx="95">
                  <c:v>1.7758291015625001</c:v>
                </c:pt>
                <c:pt idx="96">
                  <c:v>1.79440698242188</c:v>
                </c:pt>
                <c:pt idx="97">
                  <c:v>1.8129849853515601</c:v>
                </c:pt>
                <c:pt idx="98">
                  <c:v>1.83156323242188</c:v>
                </c:pt>
                <c:pt idx="99">
                  <c:v>1.85014111328125</c:v>
                </c:pt>
                <c:pt idx="100">
                  <c:v>1.8687192382812501</c:v>
                </c:pt>
                <c:pt idx="101">
                  <c:v>1.8872972412109399</c:v>
                </c:pt>
                <c:pt idx="102">
                  <c:v>1.9058752441406199</c:v>
                </c:pt>
                <c:pt idx="103">
                  <c:v>1.92445336914063</c:v>
                </c:pt>
                <c:pt idx="104">
                  <c:v>1.9430313720703101</c:v>
                </c:pt>
                <c:pt idx="105">
                  <c:v>1.9616093750000001</c:v>
                </c:pt>
                <c:pt idx="106">
                  <c:v>1.9801873779296899</c:v>
                </c:pt>
                <c:pt idx="107">
                  <c:v>1.99876550292969</c:v>
                </c:pt>
                <c:pt idx="108">
                  <c:v>2.0173436279296899</c:v>
                </c:pt>
                <c:pt idx="109">
                  <c:v>2.03592138671875</c:v>
                </c:pt>
                <c:pt idx="110">
                  <c:v>2.0544995117187499</c:v>
                </c:pt>
                <c:pt idx="111">
                  <c:v>2.0730776367187498</c:v>
                </c:pt>
                <c:pt idx="112">
                  <c:v>2.0916557617187501</c:v>
                </c:pt>
                <c:pt idx="113">
                  <c:v>2.11023388671875</c:v>
                </c:pt>
                <c:pt idx="114">
                  <c:v>2.12881176757812</c:v>
                </c:pt>
                <c:pt idx="115">
                  <c:v>2.1473898925781301</c:v>
                </c:pt>
                <c:pt idx="116">
                  <c:v>2.1659677734375</c:v>
                </c:pt>
                <c:pt idx="117">
                  <c:v>2.1845458984374999</c:v>
                </c:pt>
                <c:pt idx="118">
                  <c:v>2.2031240234374998</c:v>
                </c:pt>
                <c:pt idx="119">
                  <c:v>2.22170190429688</c:v>
                </c:pt>
                <c:pt idx="120">
                  <c:v>2.2402800292968701</c:v>
                </c:pt>
                <c:pt idx="121">
                  <c:v>2.25885815429687</c:v>
                </c:pt>
                <c:pt idx="122">
                  <c:v>2.2774360351562501</c:v>
                </c:pt>
                <c:pt idx="123">
                  <c:v>2.29601416015625</c:v>
                </c:pt>
                <c:pt idx="124">
                  <c:v>2.3145922851562499</c:v>
                </c:pt>
                <c:pt idx="125">
                  <c:v>2.3331704101562498</c:v>
                </c:pt>
                <c:pt idx="126">
                  <c:v>2.3517482910156202</c:v>
                </c:pt>
                <c:pt idx="127">
                  <c:v>2.3703264160156201</c:v>
                </c:pt>
                <c:pt idx="128">
                  <c:v>2.38890454101562</c:v>
                </c:pt>
                <c:pt idx="129">
                  <c:v>2.4074824218750002</c:v>
                </c:pt>
                <c:pt idx="130">
                  <c:v>2.4260605468750001</c:v>
                </c:pt>
                <c:pt idx="131">
                  <c:v>2.4446384277343798</c:v>
                </c:pt>
                <c:pt idx="132">
                  <c:v>2.4632167968749998</c:v>
                </c:pt>
                <c:pt idx="133">
                  <c:v>2.4817949218750002</c:v>
                </c:pt>
                <c:pt idx="134">
                  <c:v>2.5003728027343799</c:v>
                </c:pt>
                <c:pt idx="135">
                  <c:v>2.5189506835937499</c:v>
                </c:pt>
                <c:pt idx="136">
                  <c:v>2.5375288085937502</c:v>
                </c:pt>
                <c:pt idx="137">
                  <c:v>2.5561069335937501</c:v>
                </c:pt>
                <c:pt idx="138">
                  <c:v>2.57468505859375</c:v>
                </c:pt>
                <c:pt idx="139">
                  <c:v>2.5932629394531301</c:v>
                </c:pt>
                <c:pt idx="140">
                  <c:v>2.61184106445313</c:v>
                </c:pt>
                <c:pt idx="141">
                  <c:v>2.6304189453125</c:v>
                </c:pt>
                <c:pt idx="142">
                  <c:v>2.6489970703124999</c:v>
                </c:pt>
                <c:pt idx="143">
                  <c:v>2.66757495117188</c:v>
                </c:pt>
                <c:pt idx="144">
                  <c:v>2.6861530761718799</c:v>
                </c:pt>
                <c:pt idx="145">
                  <c:v>2.70473120117187</c:v>
                </c:pt>
                <c:pt idx="146">
                  <c:v>2.7233090820312502</c:v>
                </c:pt>
                <c:pt idx="147">
                  <c:v>2.7418872070312501</c:v>
                </c:pt>
                <c:pt idx="148">
                  <c:v>2.76046533203125</c:v>
                </c:pt>
                <c:pt idx="149">
                  <c:v>2.7790434570312499</c:v>
                </c:pt>
                <c:pt idx="150">
                  <c:v>2.7976215820312502</c:v>
                </c:pt>
                <c:pt idx="151">
                  <c:v>2.81619921875</c:v>
                </c:pt>
                <c:pt idx="152">
                  <c:v>2.8347775878906201</c:v>
                </c:pt>
                <c:pt idx="153">
                  <c:v>2.85335571289062</c:v>
                </c:pt>
                <c:pt idx="154">
                  <c:v>2.8719335937500001</c:v>
                </c:pt>
                <c:pt idx="155">
                  <c:v>2.8905119628906299</c:v>
                </c:pt>
                <c:pt idx="156">
                  <c:v>2.90908959960937</c:v>
                </c:pt>
                <c:pt idx="157">
                  <c:v>2.9276677246093801</c:v>
                </c:pt>
                <c:pt idx="158">
                  <c:v>2.9462460937500001</c:v>
                </c:pt>
                <c:pt idx="159">
                  <c:v>2.9648239746093701</c:v>
                </c:pt>
                <c:pt idx="160">
                  <c:v>2.9834018554687498</c:v>
                </c:pt>
                <c:pt idx="161">
                  <c:v>3.0019802246093801</c:v>
                </c:pt>
                <c:pt idx="162">
                  <c:v>3.02055834960938</c:v>
                </c:pt>
                <c:pt idx="163">
                  <c:v>3.03913598632812</c:v>
                </c:pt>
                <c:pt idx="164">
                  <c:v>3.0577141113281301</c:v>
                </c:pt>
                <c:pt idx="165">
                  <c:v>3.0762922363281202</c:v>
                </c:pt>
                <c:pt idx="166">
                  <c:v>3.0948703613281201</c:v>
                </c:pt>
                <c:pt idx="167">
                  <c:v>3.11344848632812</c:v>
                </c:pt>
                <c:pt idx="168">
                  <c:v>3.1320261230468698</c:v>
                </c:pt>
                <c:pt idx="169">
                  <c:v>3.1506042480468701</c:v>
                </c:pt>
                <c:pt idx="170">
                  <c:v>3.16918237304687</c:v>
                </c:pt>
                <c:pt idx="171">
                  <c:v>3.1877607421874998</c:v>
                </c:pt>
                <c:pt idx="172">
                  <c:v>3.2063383789062501</c:v>
                </c:pt>
                <c:pt idx="173">
                  <c:v>3.22491625976562</c:v>
                </c:pt>
                <c:pt idx="174">
                  <c:v>3.2434946289062498</c:v>
                </c:pt>
                <c:pt idx="175">
                  <c:v>3.2620725097656198</c:v>
                </c:pt>
                <c:pt idx="176">
                  <c:v>3.2806506347656201</c:v>
                </c:pt>
                <c:pt idx="177">
                  <c:v>3.29922900390625</c:v>
                </c:pt>
                <c:pt idx="178">
                  <c:v>3.31780639648438</c:v>
                </c:pt>
                <c:pt idx="179">
                  <c:v>3.3363847656250001</c:v>
                </c:pt>
                <c:pt idx="180">
                  <c:v>3.354962890625</c:v>
                </c:pt>
                <c:pt idx="181">
                  <c:v>3.3735407714843801</c:v>
                </c:pt>
                <c:pt idx="182">
                  <c:v>3.3921191406250002</c:v>
                </c:pt>
                <c:pt idx="183">
                  <c:v>3.4106970214843799</c:v>
                </c:pt>
                <c:pt idx="184">
                  <c:v>3.4292746582031302</c:v>
                </c:pt>
                <c:pt idx="185">
                  <c:v>3.4478530273437502</c:v>
                </c:pt>
                <c:pt idx="186">
                  <c:v>3.4664311523437501</c:v>
                </c:pt>
                <c:pt idx="187">
                  <c:v>3.48500927734375</c:v>
                </c:pt>
                <c:pt idx="188">
                  <c:v>3.5035871582031302</c:v>
                </c:pt>
                <c:pt idx="189">
                  <c:v>3.52216528320313</c:v>
                </c:pt>
                <c:pt idx="190">
                  <c:v>3.5407434082031299</c:v>
                </c:pt>
                <c:pt idx="191">
                  <c:v>3.5593215332031298</c:v>
                </c:pt>
                <c:pt idx="192">
                  <c:v>3.5778996582031302</c:v>
                </c:pt>
                <c:pt idx="193">
                  <c:v>3.59647729492188</c:v>
                </c:pt>
                <c:pt idx="194">
                  <c:v>3.6150554199218798</c:v>
                </c:pt>
              </c:numCache>
            </c:numRef>
          </c:xVal>
          <c:yVal>
            <c:numRef>
              <c:f>'B1-9_NegativeSec_004'!$D$2:$D$196</c:f>
              <c:numCache>
                <c:formatCode>General</c:formatCode>
                <c:ptCount val="195"/>
                <c:pt idx="0">
                  <c:v>353094.21875</c:v>
                </c:pt>
                <c:pt idx="1">
                  <c:v>90047.1171875</c:v>
                </c:pt>
                <c:pt idx="2">
                  <c:v>32055.76953125</c:v>
                </c:pt>
                <c:pt idx="3">
                  <c:v>4454.8076171875</c:v>
                </c:pt>
                <c:pt idx="4">
                  <c:v>4116.34619140625</c:v>
                </c:pt>
                <c:pt idx="5">
                  <c:v>3419.23071289063</c:v>
                </c:pt>
                <c:pt idx="6">
                  <c:v>2600.96142578125</c:v>
                </c:pt>
                <c:pt idx="7">
                  <c:v>2069.23071289062</c:v>
                </c:pt>
                <c:pt idx="8">
                  <c:v>1869.23071289062</c:v>
                </c:pt>
                <c:pt idx="9">
                  <c:v>1742.30773925781</c:v>
                </c:pt>
                <c:pt idx="10">
                  <c:v>1459.61535644531</c:v>
                </c:pt>
                <c:pt idx="11">
                  <c:v>1569.23071289062</c:v>
                </c:pt>
                <c:pt idx="12">
                  <c:v>1605.76928710938</c:v>
                </c:pt>
                <c:pt idx="13">
                  <c:v>1525</c:v>
                </c:pt>
                <c:pt idx="14">
                  <c:v>1296.15380859375</c:v>
                </c:pt>
                <c:pt idx="15">
                  <c:v>1232.69226074219</c:v>
                </c:pt>
                <c:pt idx="16">
                  <c:v>1075.96154785156</c:v>
                </c:pt>
                <c:pt idx="17">
                  <c:v>1247.11535644531</c:v>
                </c:pt>
                <c:pt idx="18">
                  <c:v>1172.11535644531</c:v>
                </c:pt>
                <c:pt idx="19">
                  <c:v>1139.42309570312</c:v>
                </c:pt>
                <c:pt idx="20">
                  <c:v>913.46154785156205</c:v>
                </c:pt>
                <c:pt idx="21">
                  <c:v>919.23077392578102</c:v>
                </c:pt>
                <c:pt idx="22">
                  <c:v>888.46154785156205</c:v>
                </c:pt>
                <c:pt idx="23">
                  <c:v>888.46154785156205</c:v>
                </c:pt>
                <c:pt idx="24">
                  <c:v>848.076904296875</c:v>
                </c:pt>
                <c:pt idx="25">
                  <c:v>855.76922607421898</c:v>
                </c:pt>
                <c:pt idx="26">
                  <c:v>850</c:v>
                </c:pt>
                <c:pt idx="27">
                  <c:v>813.46154785156205</c:v>
                </c:pt>
                <c:pt idx="28">
                  <c:v>803.84613037109398</c:v>
                </c:pt>
                <c:pt idx="29">
                  <c:v>813.46154785156205</c:v>
                </c:pt>
                <c:pt idx="30">
                  <c:v>778.84613037109398</c:v>
                </c:pt>
                <c:pt idx="31">
                  <c:v>907.69232177734398</c:v>
                </c:pt>
                <c:pt idx="32">
                  <c:v>838.46154785156205</c:v>
                </c:pt>
                <c:pt idx="33">
                  <c:v>798.076904296875</c:v>
                </c:pt>
                <c:pt idx="34">
                  <c:v>849.03845214843795</c:v>
                </c:pt>
                <c:pt idx="35">
                  <c:v>849.03845214843795</c:v>
                </c:pt>
                <c:pt idx="36">
                  <c:v>803.84613037109398</c:v>
                </c:pt>
                <c:pt idx="37">
                  <c:v>834.61535644531295</c:v>
                </c:pt>
                <c:pt idx="38">
                  <c:v>787.5</c:v>
                </c:pt>
                <c:pt idx="39">
                  <c:v>818.26922607421898</c:v>
                </c:pt>
                <c:pt idx="40">
                  <c:v>846.15386962890602</c:v>
                </c:pt>
                <c:pt idx="41">
                  <c:v>838.46154785156205</c:v>
                </c:pt>
                <c:pt idx="42">
                  <c:v>819.23077392578102</c:v>
                </c:pt>
                <c:pt idx="43">
                  <c:v>788.46154785156205</c:v>
                </c:pt>
                <c:pt idx="44">
                  <c:v>825</c:v>
                </c:pt>
                <c:pt idx="45">
                  <c:v>845.19232177734398</c:v>
                </c:pt>
                <c:pt idx="46">
                  <c:v>816.34613037109398</c:v>
                </c:pt>
                <c:pt idx="47">
                  <c:v>803.84613037109398</c:v>
                </c:pt>
                <c:pt idx="48">
                  <c:v>825.96154785156205</c:v>
                </c:pt>
                <c:pt idx="49">
                  <c:v>823.076904296875</c:v>
                </c:pt>
                <c:pt idx="50">
                  <c:v>801.923095703125</c:v>
                </c:pt>
                <c:pt idx="51">
                  <c:v>825</c:v>
                </c:pt>
                <c:pt idx="52">
                  <c:v>819.23077392578102</c:v>
                </c:pt>
                <c:pt idx="53">
                  <c:v>783.65386962890602</c:v>
                </c:pt>
                <c:pt idx="54">
                  <c:v>782.69232177734398</c:v>
                </c:pt>
                <c:pt idx="55">
                  <c:v>850.96154785156205</c:v>
                </c:pt>
                <c:pt idx="56">
                  <c:v>815.38464355468705</c:v>
                </c:pt>
                <c:pt idx="57">
                  <c:v>791.34613037109398</c:v>
                </c:pt>
                <c:pt idx="58">
                  <c:v>841.34613037109398</c:v>
                </c:pt>
                <c:pt idx="59">
                  <c:v>769.23077392578102</c:v>
                </c:pt>
                <c:pt idx="60">
                  <c:v>841.34613037109398</c:v>
                </c:pt>
                <c:pt idx="61">
                  <c:v>824.03845214843795</c:v>
                </c:pt>
                <c:pt idx="62">
                  <c:v>779.80767822265602</c:v>
                </c:pt>
                <c:pt idx="63">
                  <c:v>847.11535644531295</c:v>
                </c:pt>
                <c:pt idx="64">
                  <c:v>813.46154785156205</c:v>
                </c:pt>
                <c:pt idx="65">
                  <c:v>825.96154785156205</c:v>
                </c:pt>
                <c:pt idx="66">
                  <c:v>823.076904296875</c:v>
                </c:pt>
                <c:pt idx="67">
                  <c:v>795.19232177734398</c:v>
                </c:pt>
                <c:pt idx="68">
                  <c:v>769.23077392578102</c:v>
                </c:pt>
                <c:pt idx="69">
                  <c:v>801.923095703125</c:v>
                </c:pt>
                <c:pt idx="70">
                  <c:v>767.30767822265602</c:v>
                </c:pt>
                <c:pt idx="71">
                  <c:v>800.96154785156205</c:v>
                </c:pt>
                <c:pt idx="72">
                  <c:v>796.15386962890602</c:v>
                </c:pt>
                <c:pt idx="73">
                  <c:v>780.76922607421898</c:v>
                </c:pt>
                <c:pt idx="74">
                  <c:v>797.11535644531295</c:v>
                </c:pt>
                <c:pt idx="75">
                  <c:v>777.88464355468705</c:v>
                </c:pt>
                <c:pt idx="76">
                  <c:v>813.46154785156205</c:v>
                </c:pt>
                <c:pt idx="77">
                  <c:v>765.38464355468705</c:v>
                </c:pt>
                <c:pt idx="78">
                  <c:v>750</c:v>
                </c:pt>
                <c:pt idx="79">
                  <c:v>750.96154785156205</c:v>
                </c:pt>
                <c:pt idx="80">
                  <c:v>806.73077392578102</c:v>
                </c:pt>
                <c:pt idx="81">
                  <c:v>745.19232177734398</c:v>
                </c:pt>
                <c:pt idx="82">
                  <c:v>758.65386962890602</c:v>
                </c:pt>
                <c:pt idx="83">
                  <c:v>783.65386962890602</c:v>
                </c:pt>
                <c:pt idx="84">
                  <c:v>878.84613037109398</c:v>
                </c:pt>
                <c:pt idx="85">
                  <c:v>817.30767822265602</c:v>
                </c:pt>
                <c:pt idx="86">
                  <c:v>777.88464355468705</c:v>
                </c:pt>
                <c:pt idx="87">
                  <c:v>767.30767822265602</c:v>
                </c:pt>
                <c:pt idx="88">
                  <c:v>744.23077392578102</c:v>
                </c:pt>
                <c:pt idx="89">
                  <c:v>771.15386962890602</c:v>
                </c:pt>
                <c:pt idx="90">
                  <c:v>761.53845214843795</c:v>
                </c:pt>
                <c:pt idx="91">
                  <c:v>850</c:v>
                </c:pt>
                <c:pt idx="92">
                  <c:v>819.23077392578102</c:v>
                </c:pt>
                <c:pt idx="93">
                  <c:v>741.34613037109398</c:v>
                </c:pt>
                <c:pt idx="94">
                  <c:v>775</c:v>
                </c:pt>
                <c:pt idx="95">
                  <c:v>774.03845214843795</c:v>
                </c:pt>
                <c:pt idx="96">
                  <c:v>786.53845214843795</c:v>
                </c:pt>
                <c:pt idx="97">
                  <c:v>750.96154785156205</c:v>
                </c:pt>
                <c:pt idx="98">
                  <c:v>812.5</c:v>
                </c:pt>
                <c:pt idx="99">
                  <c:v>763.46154785156205</c:v>
                </c:pt>
                <c:pt idx="100">
                  <c:v>748.076904296875</c:v>
                </c:pt>
                <c:pt idx="101">
                  <c:v>754.80767822265602</c:v>
                </c:pt>
                <c:pt idx="102">
                  <c:v>780.76922607421898</c:v>
                </c:pt>
                <c:pt idx="103">
                  <c:v>800.96154785156205</c:v>
                </c:pt>
                <c:pt idx="104">
                  <c:v>741.34613037109398</c:v>
                </c:pt>
                <c:pt idx="105">
                  <c:v>712.5</c:v>
                </c:pt>
                <c:pt idx="106">
                  <c:v>732.69232177734398</c:v>
                </c:pt>
                <c:pt idx="107">
                  <c:v>710.576904296875</c:v>
                </c:pt>
                <c:pt idx="108">
                  <c:v>759.61535644531295</c:v>
                </c:pt>
                <c:pt idx="109">
                  <c:v>770.19232177734398</c:v>
                </c:pt>
                <c:pt idx="110">
                  <c:v>715.38464355468705</c:v>
                </c:pt>
                <c:pt idx="111">
                  <c:v>733.65386962890602</c:v>
                </c:pt>
                <c:pt idx="112">
                  <c:v>755.76922607421898</c:v>
                </c:pt>
                <c:pt idx="113">
                  <c:v>711.53845214843795</c:v>
                </c:pt>
                <c:pt idx="114">
                  <c:v>747.11535644531295</c:v>
                </c:pt>
                <c:pt idx="115">
                  <c:v>700</c:v>
                </c:pt>
                <c:pt idx="116">
                  <c:v>688.46154785156205</c:v>
                </c:pt>
                <c:pt idx="117">
                  <c:v>726.923095703125</c:v>
                </c:pt>
                <c:pt idx="118">
                  <c:v>707.69232177734398</c:v>
                </c:pt>
                <c:pt idx="119">
                  <c:v>699.03845214843795</c:v>
                </c:pt>
                <c:pt idx="120">
                  <c:v>719.23077392578102</c:v>
                </c:pt>
                <c:pt idx="121">
                  <c:v>711.53845214843795</c:v>
                </c:pt>
                <c:pt idx="122">
                  <c:v>711.53845214843795</c:v>
                </c:pt>
                <c:pt idx="123">
                  <c:v>720.19232177734398</c:v>
                </c:pt>
                <c:pt idx="124">
                  <c:v>747.11535644531295</c:v>
                </c:pt>
                <c:pt idx="125">
                  <c:v>677.88464355468705</c:v>
                </c:pt>
                <c:pt idx="126">
                  <c:v>710.576904296875</c:v>
                </c:pt>
                <c:pt idx="127">
                  <c:v>688.46154785156205</c:v>
                </c:pt>
                <c:pt idx="128">
                  <c:v>664.423095703125</c:v>
                </c:pt>
                <c:pt idx="129">
                  <c:v>691.34613037109398</c:v>
                </c:pt>
                <c:pt idx="130">
                  <c:v>700.96154785156205</c:v>
                </c:pt>
                <c:pt idx="131">
                  <c:v>700</c:v>
                </c:pt>
                <c:pt idx="132">
                  <c:v>700</c:v>
                </c:pt>
                <c:pt idx="133">
                  <c:v>649.03845214843795</c:v>
                </c:pt>
                <c:pt idx="134">
                  <c:v>634.61535644531295</c:v>
                </c:pt>
                <c:pt idx="135">
                  <c:v>625.96154785156205</c:v>
                </c:pt>
                <c:pt idx="136">
                  <c:v>698.076904296875</c:v>
                </c:pt>
                <c:pt idx="137">
                  <c:v>681.73077392578102</c:v>
                </c:pt>
                <c:pt idx="138">
                  <c:v>647.11535644531295</c:v>
                </c:pt>
                <c:pt idx="139">
                  <c:v>651.923095703125</c:v>
                </c:pt>
                <c:pt idx="140">
                  <c:v>645.19232177734398</c:v>
                </c:pt>
                <c:pt idx="141">
                  <c:v>665.38464355468705</c:v>
                </c:pt>
                <c:pt idx="142">
                  <c:v>634.61535644531295</c:v>
                </c:pt>
                <c:pt idx="143">
                  <c:v>651.923095703125</c:v>
                </c:pt>
                <c:pt idx="144">
                  <c:v>662.5</c:v>
                </c:pt>
                <c:pt idx="145">
                  <c:v>675</c:v>
                </c:pt>
                <c:pt idx="146">
                  <c:v>593.26922607421898</c:v>
                </c:pt>
                <c:pt idx="147">
                  <c:v>589.423095703125</c:v>
                </c:pt>
                <c:pt idx="148">
                  <c:v>617.30767822265602</c:v>
                </c:pt>
                <c:pt idx="149">
                  <c:v>650</c:v>
                </c:pt>
                <c:pt idx="150">
                  <c:v>579.80767822265602</c:v>
                </c:pt>
                <c:pt idx="151">
                  <c:v>639.423095703125</c:v>
                </c:pt>
                <c:pt idx="152">
                  <c:v>616.34613037109398</c:v>
                </c:pt>
                <c:pt idx="153">
                  <c:v>606.73077392578102</c:v>
                </c:pt>
                <c:pt idx="154">
                  <c:v>613.46154785156205</c:v>
                </c:pt>
                <c:pt idx="155">
                  <c:v>627.88464355468705</c:v>
                </c:pt>
                <c:pt idx="156">
                  <c:v>554.80767822265602</c:v>
                </c:pt>
                <c:pt idx="157">
                  <c:v>573.076904296875</c:v>
                </c:pt>
                <c:pt idx="158">
                  <c:v>625.96154785156205</c:v>
                </c:pt>
                <c:pt idx="159">
                  <c:v>573.076904296875</c:v>
                </c:pt>
                <c:pt idx="160">
                  <c:v>637.5</c:v>
                </c:pt>
                <c:pt idx="161">
                  <c:v>565.38464355468705</c:v>
                </c:pt>
                <c:pt idx="162">
                  <c:v>586.53845214843795</c:v>
                </c:pt>
                <c:pt idx="163">
                  <c:v>573.076904296875</c:v>
                </c:pt>
                <c:pt idx="164">
                  <c:v>583.65386962890602</c:v>
                </c:pt>
                <c:pt idx="165">
                  <c:v>565.38464355468705</c:v>
                </c:pt>
                <c:pt idx="166">
                  <c:v>587.5</c:v>
                </c:pt>
                <c:pt idx="167">
                  <c:v>580.76922607421898</c:v>
                </c:pt>
                <c:pt idx="168">
                  <c:v>575</c:v>
                </c:pt>
                <c:pt idx="169">
                  <c:v>572.11535644531295</c:v>
                </c:pt>
                <c:pt idx="170">
                  <c:v>566.34613037109398</c:v>
                </c:pt>
                <c:pt idx="171">
                  <c:v>625</c:v>
                </c:pt>
                <c:pt idx="172">
                  <c:v>583.65386962890602</c:v>
                </c:pt>
                <c:pt idx="173">
                  <c:v>575.96154785156205</c:v>
                </c:pt>
                <c:pt idx="174">
                  <c:v>535.576904296875</c:v>
                </c:pt>
                <c:pt idx="175">
                  <c:v>592.30767822265602</c:v>
                </c:pt>
                <c:pt idx="176">
                  <c:v>548.076904296875</c:v>
                </c:pt>
                <c:pt idx="177">
                  <c:v>560</c:v>
                </c:pt>
                <c:pt idx="178">
                  <c:v>594.23077392578102</c:v>
                </c:pt>
                <c:pt idx="179">
                  <c:v>564.423095703125</c:v>
                </c:pt>
                <c:pt idx="180">
                  <c:v>560.576904296875</c:v>
                </c:pt>
                <c:pt idx="181">
                  <c:v>512.5</c:v>
                </c:pt>
                <c:pt idx="182">
                  <c:v>481.73077392578102</c:v>
                </c:pt>
                <c:pt idx="183">
                  <c:v>541.34613037109398</c:v>
                </c:pt>
                <c:pt idx="184">
                  <c:v>535.576904296875</c:v>
                </c:pt>
                <c:pt idx="185">
                  <c:v>530.76922607421898</c:v>
                </c:pt>
                <c:pt idx="186">
                  <c:v>531.73077392578102</c:v>
                </c:pt>
                <c:pt idx="187">
                  <c:v>488.46154785156199</c:v>
                </c:pt>
                <c:pt idx="188">
                  <c:v>524.03845214843795</c:v>
                </c:pt>
                <c:pt idx="189">
                  <c:v>518.26922607421898</c:v>
                </c:pt>
                <c:pt idx="190">
                  <c:v>571.15386962890602</c:v>
                </c:pt>
                <c:pt idx="191">
                  <c:v>551.923095703125</c:v>
                </c:pt>
                <c:pt idx="192">
                  <c:v>510.57693481445301</c:v>
                </c:pt>
                <c:pt idx="193">
                  <c:v>498.07693481445301</c:v>
                </c:pt>
                <c:pt idx="194">
                  <c:v>536.53845214843795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964272"/>
        <c:axId val="707956112"/>
      </c:scatterChart>
      <c:valAx>
        <c:axId val="707964272"/>
        <c:scaling>
          <c:orientation val="minMax"/>
          <c:max val="3.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(um)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07956112"/>
        <c:crosses val="autoZero"/>
        <c:crossBetween val="midCat"/>
      </c:valAx>
      <c:valAx>
        <c:axId val="707956112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964272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Conc. Vs Sputter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Nb3d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'Atomic Conc Without 0 sputters'!$A$3:$A$84</c:f>
              <c:numCache>
                <c:formatCode>General</c:formatCode>
                <c:ptCount val="8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</c:numCache>
            </c:numRef>
          </c:xVal>
          <c:yVal>
            <c:numRef>
              <c:f>'Atomic Conc Without 0 sputters'!$B$3:$B$84</c:f>
              <c:numCache>
                <c:formatCode>General</c:formatCode>
                <c:ptCount val="82"/>
                <c:pt idx="0">
                  <c:v>2</c:v>
                </c:pt>
                <c:pt idx="1">
                  <c:v>49.8</c:v>
                </c:pt>
                <c:pt idx="2">
                  <c:v>56.38</c:v>
                </c:pt>
                <c:pt idx="3">
                  <c:v>58.15</c:v>
                </c:pt>
                <c:pt idx="4">
                  <c:v>56.87</c:v>
                </c:pt>
                <c:pt idx="5">
                  <c:v>57.9</c:v>
                </c:pt>
                <c:pt idx="6">
                  <c:v>61.3</c:v>
                </c:pt>
                <c:pt idx="7">
                  <c:v>62.56</c:v>
                </c:pt>
                <c:pt idx="8">
                  <c:v>62.67</c:v>
                </c:pt>
                <c:pt idx="9">
                  <c:v>62.22</c:v>
                </c:pt>
                <c:pt idx="10">
                  <c:v>62.56</c:v>
                </c:pt>
                <c:pt idx="11">
                  <c:v>62.45</c:v>
                </c:pt>
                <c:pt idx="12">
                  <c:v>64.97</c:v>
                </c:pt>
                <c:pt idx="13">
                  <c:v>63.54</c:v>
                </c:pt>
                <c:pt idx="14">
                  <c:v>65.13</c:v>
                </c:pt>
                <c:pt idx="15">
                  <c:v>65.47</c:v>
                </c:pt>
                <c:pt idx="16">
                  <c:v>64.02</c:v>
                </c:pt>
                <c:pt idx="17">
                  <c:v>63.85</c:v>
                </c:pt>
                <c:pt idx="18">
                  <c:v>64.94</c:v>
                </c:pt>
                <c:pt idx="19">
                  <c:v>62.91</c:v>
                </c:pt>
                <c:pt idx="20">
                  <c:v>63.7</c:v>
                </c:pt>
                <c:pt idx="21">
                  <c:v>63.05</c:v>
                </c:pt>
                <c:pt idx="22">
                  <c:v>63.77</c:v>
                </c:pt>
                <c:pt idx="23">
                  <c:v>64.45</c:v>
                </c:pt>
                <c:pt idx="24">
                  <c:v>63.18</c:v>
                </c:pt>
                <c:pt idx="25">
                  <c:v>64.47</c:v>
                </c:pt>
                <c:pt idx="26">
                  <c:v>63.63</c:v>
                </c:pt>
                <c:pt idx="27">
                  <c:v>64.459999999999994</c:v>
                </c:pt>
                <c:pt idx="28">
                  <c:v>63.7</c:v>
                </c:pt>
                <c:pt idx="29">
                  <c:v>63.32</c:v>
                </c:pt>
                <c:pt idx="30">
                  <c:v>66.38</c:v>
                </c:pt>
                <c:pt idx="31">
                  <c:v>69.45</c:v>
                </c:pt>
                <c:pt idx="32">
                  <c:v>68.510000000000005</c:v>
                </c:pt>
                <c:pt idx="33">
                  <c:v>65.95</c:v>
                </c:pt>
                <c:pt idx="34">
                  <c:v>68.23</c:v>
                </c:pt>
                <c:pt idx="35">
                  <c:v>67.91</c:v>
                </c:pt>
                <c:pt idx="36">
                  <c:v>68.239999999999995</c:v>
                </c:pt>
                <c:pt idx="37">
                  <c:v>66.38</c:v>
                </c:pt>
                <c:pt idx="38">
                  <c:v>68.83</c:v>
                </c:pt>
                <c:pt idx="39">
                  <c:v>69.62</c:v>
                </c:pt>
                <c:pt idx="40">
                  <c:v>69.75</c:v>
                </c:pt>
                <c:pt idx="41">
                  <c:v>70.23</c:v>
                </c:pt>
                <c:pt idx="42">
                  <c:v>70.06</c:v>
                </c:pt>
                <c:pt idx="43">
                  <c:v>71.900000000000006</c:v>
                </c:pt>
                <c:pt idx="44">
                  <c:v>68.900000000000006</c:v>
                </c:pt>
                <c:pt idx="45">
                  <c:v>69.55</c:v>
                </c:pt>
                <c:pt idx="46">
                  <c:v>70.72</c:v>
                </c:pt>
                <c:pt idx="47">
                  <c:v>74.73</c:v>
                </c:pt>
                <c:pt idx="48">
                  <c:v>73.98</c:v>
                </c:pt>
                <c:pt idx="49">
                  <c:v>73.89</c:v>
                </c:pt>
                <c:pt idx="50">
                  <c:v>76.78</c:v>
                </c:pt>
                <c:pt idx="51">
                  <c:v>75.31</c:v>
                </c:pt>
                <c:pt idx="52">
                  <c:v>78.819999999999993</c:v>
                </c:pt>
                <c:pt idx="53">
                  <c:v>79.63</c:v>
                </c:pt>
                <c:pt idx="54">
                  <c:v>78.67</c:v>
                </c:pt>
                <c:pt idx="55">
                  <c:v>82.53</c:v>
                </c:pt>
                <c:pt idx="56">
                  <c:v>80.680000000000007</c:v>
                </c:pt>
                <c:pt idx="57">
                  <c:v>80.239999999999995</c:v>
                </c:pt>
                <c:pt idx="58">
                  <c:v>85.66</c:v>
                </c:pt>
                <c:pt idx="59">
                  <c:v>83.51</c:v>
                </c:pt>
                <c:pt idx="60">
                  <c:v>86.49</c:v>
                </c:pt>
                <c:pt idx="61">
                  <c:v>85.27</c:v>
                </c:pt>
                <c:pt idx="62">
                  <c:v>84.35</c:v>
                </c:pt>
                <c:pt idx="63">
                  <c:v>83.98</c:v>
                </c:pt>
                <c:pt idx="64">
                  <c:v>89.22</c:v>
                </c:pt>
                <c:pt idx="65">
                  <c:v>88.88</c:v>
                </c:pt>
                <c:pt idx="66">
                  <c:v>83.09</c:v>
                </c:pt>
                <c:pt idx="67">
                  <c:v>88.27</c:v>
                </c:pt>
                <c:pt idx="68">
                  <c:v>90.32</c:v>
                </c:pt>
                <c:pt idx="69">
                  <c:v>87.2</c:v>
                </c:pt>
                <c:pt idx="70">
                  <c:v>93.36</c:v>
                </c:pt>
                <c:pt idx="71">
                  <c:v>89.34</c:v>
                </c:pt>
                <c:pt idx="72">
                  <c:v>93.57</c:v>
                </c:pt>
                <c:pt idx="73">
                  <c:v>95.55</c:v>
                </c:pt>
                <c:pt idx="74">
                  <c:v>93.83</c:v>
                </c:pt>
                <c:pt idx="75">
                  <c:v>92.81</c:v>
                </c:pt>
                <c:pt idx="76">
                  <c:v>95.94</c:v>
                </c:pt>
                <c:pt idx="77">
                  <c:v>91.75</c:v>
                </c:pt>
                <c:pt idx="78">
                  <c:v>94.51</c:v>
                </c:pt>
                <c:pt idx="79">
                  <c:v>94.5</c:v>
                </c:pt>
                <c:pt idx="80">
                  <c:v>91.45</c:v>
                </c:pt>
                <c:pt idx="81">
                  <c:v>88.66</c:v>
                </c:pt>
              </c:numCache>
            </c:numRef>
          </c:yVal>
          <c:smooth val="0"/>
        </c:ser>
        <c:ser>
          <c:idx val="1"/>
          <c:order val="1"/>
          <c:tx>
            <c:v>Sn3d5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'Atomic Conc Without 0 sputters'!$J$3:$J$84</c:f>
              <c:numCache>
                <c:formatCode>General</c:formatCode>
                <c:ptCount val="8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</c:numCache>
            </c:numRef>
          </c:xVal>
          <c:yVal>
            <c:numRef>
              <c:f>'Atomic Conc Without 0 sputters'!$K$3:$K$84</c:f>
              <c:numCache>
                <c:formatCode>General</c:formatCode>
                <c:ptCount val="82"/>
                <c:pt idx="0">
                  <c:v>2.2200000000000002</c:v>
                </c:pt>
                <c:pt idx="1">
                  <c:v>17</c:v>
                </c:pt>
                <c:pt idx="2">
                  <c:v>19.46</c:v>
                </c:pt>
                <c:pt idx="3">
                  <c:v>21.33</c:v>
                </c:pt>
                <c:pt idx="4">
                  <c:v>20.58</c:v>
                </c:pt>
                <c:pt idx="5">
                  <c:v>21.06</c:v>
                </c:pt>
                <c:pt idx="6">
                  <c:v>22.03</c:v>
                </c:pt>
                <c:pt idx="7">
                  <c:v>20.89</c:v>
                </c:pt>
                <c:pt idx="8">
                  <c:v>21.05</c:v>
                </c:pt>
                <c:pt idx="9">
                  <c:v>21.22</c:v>
                </c:pt>
                <c:pt idx="10">
                  <c:v>20.82</c:v>
                </c:pt>
                <c:pt idx="11">
                  <c:v>20.43</c:v>
                </c:pt>
                <c:pt idx="12">
                  <c:v>21.55</c:v>
                </c:pt>
                <c:pt idx="13">
                  <c:v>20.81</c:v>
                </c:pt>
                <c:pt idx="14">
                  <c:v>21.53</c:v>
                </c:pt>
                <c:pt idx="15">
                  <c:v>21.62</c:v>
                </c:pt>
                <c:pt idx="16">
                  <c:v>21.25</c:v>
                </c:pt>
                <c:pt idx="17">
                  <c:v>20.98</c:v>
                </c:pt>
                <c:pt idx="18">
                  <c:v>21.16</c:v>
                </c:pt>
                <c:pt idx="19">
                  <c:v>20.41</c:v>
                </c:pt>
                <c:pt idx="20">
                  <c:v>20.309999999999999</c:v>
                </c:pt>
                <c:pt idx="21">
                  <c:v>20.48</c:v>
                </c:pt>
                <c:pt idx="22">
                  <c:v>20.420000000000002</c:v>
                </c:pt>
                <c:pt idx="23">
                  <c:v>20.72</c:v>
                </c:pt>
                <c:pt idx="24">
                  <c:v>20.37</c:v>
                </c:pt>
                <c:pt idx="25">
                  <c:v>20.03</c:v>
                </c:pt>
                <c:pt idx="26">
                  <c:v>19.84</c:v>
                </c:pt>
                <c:pt idx="27">
                  <c:v>20.46</c:v>
                </c:pt>
                <c:pt idx="28">
                  <c:v>19.64</c:v>
                </c:pt>
                <c:pt idx="29">
                  <c:v>19.32</c:v>
                </c:pt>
                <c:pt idx="30">
                  <c:v>20.25</c:v>
                </c:pt>
                <c:pt idx="31">
                  <c:v>21.12</c:v>
                </c:pt>
                <c:pt idx="32">
                  <c:v>20.62</c:v>
                </c:pt>
                <c:pt idx="33">
                  <c:v>20.07</c:v>
                </c:pt>
                <c:pt idx="34">
                  <c:v>20.27</c:v>
                </c:pt>
                <c:pt idx="35">
                  <c:v>19.559999999999999</c:v>
                </c:pt>
                <c:pt idx="36">
                  <c:v>19.45</c:v>
                </c:pt>
                <c:pt idx="37">
                  <c:v>19.13</c:v>
                </c:pt>
                <c:pt idx="38">
                  <c:v>19.059999999999999</c:v>
                </c:pt>
                <c:pt idx="39">
                  <c:v>18.95</c:v>
                </c:pt>
                <c:pt idx="40">
                  <c:v>18.690000000000001</c:v>
                </c:pt>
                <c:pt idx="41">
                  <c:v>18.809999999999999</c:v>
                </c:pt>
                <c:pt idx="42">
                  <c:v>17.829999999999998</c:v>
                </c:pt>
                <c:pt idx="43">
                  <c:v>17.78</c:v>
                </c:pt>
                <c:pt idx="44">
                  <c:v>16.79</c:v>
                </c:pt>
                <c:pt idx="45">
                  <c:v>16.04</c:v>
                </c:pt>
                <c:pt idx="46">
                  <c:v>15.49</c:v>
                </c:pt>
                <c:pt idx="47">
                  <c:v>15.82</c:v>
                </c:pt>
                <c:pt idx="48">
                  <c:v>14.9</c:v>
                </c:pt>
                <c:pt idx="49">
                  <c:v>13.9</c:v>
                </c:pt>
                <c:pt idx="50">
                  <c:v>13.62</c:v>
                </c:pt>
                <c:pt idx="51">
                  <c:v>12.59</c:v>
                </c:pt>
                <c:pt idx="52">
                  <c:v>12.12</c:v>
                </c:pt>
                <c:pt idx="53">
                  <c:v>11.04</c:v>
                </c:pt>
                <c:pt idx="54">
                  <c:v>10.3</c:v>
                </c:pt>
                <c:pt idx="55">
                  <c:v>9.93</c:v>
                </c:pt>
                <c:pt idx="56">
                  <c:v>8.24</c:v>
                </c:pt>
                <c:pt idx="57">
                  <c:v>6.85</c:v>
                </c:pt>
                <c:pt idx="58">
                  <c:v>6.23</c:v>
                </c:pt>
                <c:pt idx="59">
                  <c:v>6.06</c:v>
                </c:pt>
                <c:pt idx="60">
                  <c:v>5.07</c:v>
                </c:pt>
                <c:pt idx="61">
                  <c:v>4.33</c:v>
                </c:pt>
                <c:pt idx="62">
                  <c:v>4.04</c:v>
                </c:pt>
                <c:pt idx="63">
                  <c:v>3.39</c:v>
                </c:pt>
                <c:pt idx="64">
                  <c:v>2.92</c:v>
                </c:pt>
                <c:pt idx="65">
                  <c:v>2.61</c:v>
                </c:pt>
                <c:pt idx="66">
                  <c:v>2.25</c:v>
                </c:pt>
                <c:pt idx="67">
                  <c:v>2.0099999999999998</c:v>
                </c:pt>
                <c:pt idx="68">
                  <c:v>1.35</c:v>
                </c:pt>
                <c:pt idx="69">
                  <c:v>1.0900000000000001</c:v>
                </c:pt>
                <c:pt idx="70">
                  <c:v>1.33</c:v>
                </c:pt>
                <c:pt idx="71">
                  <c:v>0.92</c:v>
                </c:pt>
                <c:pt idx="72">
                  <c:v>1.05</c:v>
                </c:pt>
                <c:pt idx="73">
                  <c:v>0.88</c:v>
                </c:pt>
                <c:pt idx="74">
                  <c:v>0.81</c:v>
                </c:pt>
                <c:pt idx="75">
                  <c:v>1.07</c:v>
                </c:pt>
                <c:pt idx="76">
                  <c:v>0.38</c:v>
                </c:pt>
                <c:pt idx="77">
                  <c:v>0.83</c:v>
                </c:pt>
                <c:pt idx="78">
                  <c:v>0.73</c:v>
                </c:pt>
                <c:pt idx="79">
                  <c:v>0.62</c:v>
                </c:pt>
                <c:pt idx="80">
                  <c:v>1.01</c:v>
                </c:pt>
                <c:pt idx="81">
                  <c:v>0.4</c:v>
                </c:pt>
              </c:numCache>
            </c:numRef>
          </c:yVal>
          <c:smooth val="0"/>
        </c:ser>
        <c:ser>
          <c:idx val="2"/>
          <c:order val="2"/>
          <c:tx>
            <c:v>C1s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'Atomic Conc Without 0 sputters'!$D$3:$D$84</c:f>
              <c:numCache>
                <c:formatCode>General</c:formatCode>
                <c:ptCount val="8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</c:numCache>
            </c:numRef>
          </c:xVal>
          <c:yVal>
            <c:numRef>
              <c:f>'Atomic Conc Without 0 sputters'!$E$3:$E$84</c:f>
              <c:numCache>
                <c:formatCode>General</c:formatCode>
                <c:ptCount val="82"/>
                <c:pt idx="0">
                  <c:v>76.459999999999994</c:v>
                </c:pt>
                <c:pt idx="1">
                  <c:v>17.53</c:v>
                </c:pt>
                <c:pt idx="2">
                  <c:v>9.07</c:v>
                </c:pt>
                <c:pt idx="3">
                  <c:v>4.0199999999999996</c:v>
                </c:pt>
                <c:pt idx="4">
                  <c:v>5.49</c:v>
                </c:pt>
                <c:pt idx="5">
                  <c:v>5.57</c:v>
                </c:pt>
                <c:pt idx="6">
                  <c:v>1.38</c:v>
                </c:pt>
                <c:pt idx="7">
                  <c:v>2.98</c:v>
                </c:pt>
                <c:pt idx="8">
                  <c:v>0.67</c:v>
                </c:pt>
                <c:pt idx="9">
                  <c:v>3.49</c:v>
                </c:pt>
                <c:pt idx="10">
                  <c:v>1.34</c:v>
                </c:pt>
                <c:pt idx="11">
                  <c:v>1.91</c:v>
                </c:pt>
                <c:pt idx="12">
                  <c:v>1.98</c:v>
                </c:pt>
                <c:pt idx="13">
                  <c:v>3.49</c:v>
                </c:pt>
                <c:pt idx="14">
                  <c:v>0</c:v>
                </c:pt>
                <c:pt idx="15">
                  <c:v>0</c:v>
                </c:pt>
                <c:pt idx="16">
                  <c:v>1.96</c:v>
                </c:pt>
                <c:pt idx="17">
                  <c:v>3.87</c:v>
                </c:pt>
                <c:pt idx="18">
                  <c:v>2.2400000000000002</c:v>
                </c:pt>
                <c:pt idx="19">
                  <c:v>5.87</c:v>
                </c:pt>
                <c:pt idx="20">
                  <c:v>3.75</c:v>
                </c:pt>
                <c:pt idx="21">
                  <c:v>3.42</c:v>
                </c:pt>
                <c:pt idx="22">
                  <c:v>2.4</c:v>
                </c:pt>
                <c:pt idx="23">
                  <c:v>2.76</c:v>
                </c:pt>
                <c:pt idx="24">
                  <c:v>3.91</c:v>
                </c:pt>
                <c:pt idx="25">
                  <c:v>2.62</c:v>
                </c:pt>
                <c:pt idx="26">
                  <c:v>4.78</c:v>
                </c:pt>
                <c:pt idx="27">
                  <c:v>2.79</c:v>
                </c:pt>
                <c:pt idx="28">
                  <c:v>4.42</c:v>
                </c:pt>
                <c:pt idx="29">
                  <c:v>7.2</c:v>
                </c:pt>
                <c:pt idx="30">
                  <c:v>2.19</c:v>
                </c:pt>
                <c:pt idx="31">
                  <c:v>0</c:v>
                </c:pt>
                <c:pt idx="32">
                  <c:v>2.75</c:v>
                </c:pt>
                <c:pt idx="33">
                  <c:v>3.23</c:v>
                </c:pt>
                <c:pt idx="34">
                  <c:v>1.9</c:v>
                </c:pt>
                <c:pt idx="35">
                  <c:v>2.4</c:v>
                </c:pt>
                <c:pt idx="36">
                  <c:v>4.03</c:v>
                </c:pt>
                <c:pt idx="37">
                  <c:v>3.76</c:v>
                </c:pt>
                <c:pt idx="38">
                  <c:v>4.72</c:v>
                </c:pt>
                <c:pt idx="39">
                  <c:v>1.46</c:v>
                </c:pt>
                <c:pt idx="40">
                  <c:v>1.66</c:v>
                </c:pt>
                <c:pt idx="41">
                  <c:v>0.73</c:v>
                </c:pt>
                <c:pt idx="42">
                  <c:v>1.54</c:v>
                </c:pt>
                <c:pt idx="43">
                  <c:v>0.35</c:v>
                </c:pt>
                <c:pt idx="44">
                  <c:v>4.18</c:v>
                </c:pt>
                <c:pt idx="45">
                  <c:v>5.3</c:v>
                </c:pt>
                <c:pt idx="46">
                  <c:v>3.58</c:v>
                </c:pt>
                <c:pt idx="47">
                  <c:v>1.01</c:v>
                </c:pt>
                <c:pt idx="48">
                  <c:v>2.33</c:v>
                </c:pt>
                <c:pt idx="49">
                  <c:v>3.42</c:v>
                </c:pt>
                <c:pt idx="50">
                  <c:v>0.08</c:v>
                </c:pt>
                <c:pt idx="51">
                  <c:v>2.74</c:v>
                </c:pt>
                <c:pt idx="52">
                  <c:v>0</c:v>
                </c:pt>
                <c:pt idx="53">
                  <c:v>3.2</c:v>
                </c:pt>
                <c:pt idx="54">
                  <c:v>2.75</c:v>
                </c:pt>
                <c:pt idx="55">
                  <c:v>0</c:v>
                </c:pt>
                <c:pt idx="56">
                  <c:v>3.44</c:v>
                </c:pt>
                <c:pt idx="57">
                  <c:v>7.61</c:v>
                </c:pt>
                <c:pt idx="58">
                  <c:v>2.4900000000000002</c:v>
                </c:pt>
                <c:pt idx="59">
                  <c:v>3.42</c:v>
                </c:pt>
                <c:pt idx="60">
                  <c:v>2.58</c:v>
                </c:pt>
                <c:pt idx="61">
                  <c:v>4.78</c:v>
                </c:pt>
                <c:pt idx="62">
                  <c:v>6.21</c:v>
                </c:pt>
                <c:pt idx="63">
                  <c:v>6.2</c:v>
                </c:pt>
                <c:pt idx="64">
                  <c:v>2.92</c:v>
                </c:pt>
                <c:pt idx="65">
                  <c:v>3.26</c:v>
                </c:pt>
                <c:pt idx="66">
                  <c:v>8.91</c:v>
                </c:pt>
                <c:pt idx="67">
                  <c:v>5.14</c:v>
                </c:pt>
                <c:pt idx="68">
                  <c:v>2.78</c:v>
                </c:pt>
                <c:pt idx="69">
                  <c:v>6.85</c:v>
                </c:pt>
                <c:pt idx="70">
                  <c:v>0</c:v>
                </c:pt>
                <c:pt idx="71">
                  <c:v>4.1500000000000004</c:v>
                </c:pt>
                <c:pt idx="72">
                  <c:v>0</c:v>
                </c:pt>
                <c:pt idx="73">
                  <c:v>0</c:v>
                </c:pt>
                <c:pt idx="74">
                  <c:v>0.63</c:v>
                </c:pt>
                <c:pt idx="75">
                  <c:v>1.71</c:v>
                </c:pt>
                <c:pt idx="76">
                  <c:v>0.84</c:v>
                </c:pt>
                <c:pt idx="77">
                  <c:v>2.2000000000000002</c:v>
                </c:pt>
                <c:pt idx="78">
                  <c:v>0</c:v>
                </c:pt>
                <c:pt idx="79">
                  <c:v>0</c:v>
                </c:pt>
                <c:pt idx="80">
                  <c:v>4.32</c:v>
                </c:pt>
                <c:pt idx="81">
                  <c:v>5.99</c:v>
                </c:pt>
              </c:numCache>
            </c:numRef>
          </c:yVal>
          <c:smooth val="0"/>
        </c:ser>
        <c:ser>
          <c:idx val="3"/>
          <c:order val="3"/>
          <c:tx>
            <c:v>O1s</c:v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'Atomic Conc Without 0 sputters'!$G$3:$G$84</c:f>
              <c:numCache>
                <c:formatCode>General</c:formatCode>
                <c:ptCount val="8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</c:numCache>
            </c:numRef>
          </c:xVal>
          <c:yVal>
            <c:numRef>
              <c:f>'Atomic Conc Without 0 sputters'!$H$3:$H$84</c:f>
              <c:numCache>
                <c:formatCode>General</c:formatCode>
                <c:ptCount val="82"/>
                <c:pt idx="0">
                  <c:v>19.32</c:v>
                </c:pt>
                <c:pt idx="1">
                  <c:v>15.66</c:v>
                </c:pt>
                <c:pt idx="2">
                  <c:v>15.09</c:v>
                </c:pt>
                <c:pt idx="3">
                  <c:v>16.5</c:v>
                </c:pt>
                <c:pt idx="4">
                  <c:v>1.06</c:v>
                </c:pt>
                <c:pt idx="5">
                  <c:v>15.47</c:v>
                </c:pt>
                <c:pt idx="6">
                  <c:v>15.2</c:v>
                </c:pt>
                <c:pt idx="7">
                  <c:v>13.58</c:v>
                </c:pt>
                <c:pt idx="8">
                  <c:v>15.61</c:v>
                </c:pt>
                <c:pt idx="9">
                  <c:v>13.06</c:v>
                </c:pt>
                <c:pt idx="10">
                  <c:v>15.28</c:v>
                </c:pt>
                <c:pt idx="11">
                  <c:v>15.2</c:v>
                </c:pt>
                <c:pt idx="12">
                  <c:v>11.49</c:v>
                </c:pt>
                <c:pt idx="13">
                  <c:v>12.16</c:v>
                </c:pt>
                <c:pt idx="14">
                  <c:v>13.34</c:v>
                </c:pt>
                <c:pt idx="15">
                  <c:v>12.91</c:v>
                </c:pt>
                <c:pt idx="16">
                  <c:v>12.77</c:v>
                </c:pt>
                <c:pt idx="17">
                  <c:v>11.3</c:v>
                </c:pt>
                <c:pt idx="18">
                  <c:v>11.66</c:v>
                </c:pt>
                <c:pt idx="19">
                  <c:v>10.81</c:v>
                </c:pt>
                <c:pt idx="20">
                  <c:v>12.24</c:v>
                </c:pt>
                <c:pt idx="21">
                  <c:v>13.05</c:v>
                </c:pt>
                <c:pt idx="22">
                  <c:v>13.41</c:v>
                </c:pt>
                <c:pt idx="23">
                  <c:v>12.08</c:v>
                </c:pt>
                <c:pt idx="24">
                  <c:v>12.54</c:v>
                </c:pt>
                <c:pt idx="25">
                  <c:v>12.88</c:v>
                </c:pt>
                <c:pt idx="26">
                  <c:v>11.74</c:v>
                </c:pt>
                <c:pt idx="27">
                  <c:v>12.29</c:v>
                </c:pt>
                <c:pt idx="28">
                  <c:v>12.24</c:v>
                </c:pt>
                <c:pt idx="29">
                  <c:v>10.15</c:v>
                </c:pt>
                <c:pt idx="30">
                  <c:v>11.17</c:v>
                </c:pt>
                <c:pt idx="31">
                  <c:v>9.43</c:v>
                </c:pt>
                <c:pt idx="32">
                  <c:v>8.1199999999999992</c:v>
                </c:pt>
                <c:pt idx="33">
                  <c:v>10.76</c:v>
                </c:pt>
                <c:pt idx="34">
                  <c:v>9.6</c:v>
                </c:pt>
                <c:pt idx="35">
                  <c:v>10.130000000000001</c:v>
                </c:pt>
                <c:pt idx="36">
                  <c:v>8.2799999999999994</c:v>
                </c:pt>
                <c:pt idx="37">
                  <c:v>10.73</c:v>
                </c:pt>
                <c:pt idx="38">
                  <c:v>7.39</c:v>
                </c:pt>
                <c:pt idx="39">
                  <c:v>9.9700000000000006</c:v>
                </c:pt>
                <c:pt idx="40">
                  <c:v>9.9</c:v>
                </c:pt>
                <c:pt idx="41">
                  <c:v>10.23</c:v>
                </c:pt>
                <c:pt idx="42">
                  <c:v>10.56</c:v>
                </c:pt>
                <c:pt idx="43">
                  <c:v>9.9700000000000006</c:v>
                </c:pt>
                <c:pt idx="44">
                  <c:v>10.14</c:v>
                </c:pt>
                <c:pt idx="45">
                  <c:v>9.11</c:v>
                </c:pt>
                <c:pt idx="46">
                  <c:v>10.199999999999999</c:v>
                </c:pt>
                <c:pt idx="47">
                  <c:v>8.44</c:v>
                </c:pt>
                <c:pt idx="48">
                  <c:v>8.7899999999999991</c:v>
                </c:pt>
                <c:pt idx="49">
                  <c:v>8.8000000000000007</c:v>
                </c:pt>
                <c:pt idx="50">
                  <c:v>9.52</c:v>
                </c:pt>
                <c:pt idx="51">
                  <c:v>9.35</c:v>
                </c:pt>
                <c:pt idx="52">
                  <c:v>9.06</c:v>
                </c:pt>
                <c:pt idx="53">
                  <c:v>6.12</c:v>
                </c:pt>
                <c:pt idx="54">
                  <c:v>8.2799999999999994</c:v>
                </c:pt>
                <c:pt idx="55">
                  <c:v>7.54</c:v>
                </c:pt>
                <c:pt idx="56">
                  <c:v>7.63</c:v>
                </c:pt>
                <c:pt idx="57">
                  <c:v>5.3</c:v>
                </c:pt>
                <c:pt idx="58">
                  <c:v>5.62</c:v>
                </c:pt>
                <c:pt idx="59">
                  <c:v>7.01</c:v>
                </c:pt>
                <c:pt idx="60">
                  <c:v>5.87</c:v>
                </c:pt>
                <c:pt idx="61">
                  <c:v>5.61</c:v>
                </c:pt>
                <c:pt idx="62">
                  <c:v>5.39</c:v>
                </c:pt>
                <c:pt idx="63">
                  <c:v>6.43</c:v>
                </c:pt>
                <c:pt idx="64">
                  <c:v>4.9400000000000004</c:v>
                </c:pt>
                <c:pt idx="65">
                  <c:v>5.26</c:v>
                </c:pt>
                <c:pt idx="66">
                  <c:v>5.74</c:v>
                </c:pt>
                <c:pt idx="67">
                  <c:v>4.58</c:v>
                </c:pt>
                <c:pt idx="68">
                  <c:v>5.56</c:v>
                </c:pt>
                <c:pt idx="69">
                  <c:v>4.8499999999999996</c:v>
                </c:pt>
                <c:pt idx="70">
                  <c:v>5.31</c:v>
                </c:pt>
                <c:pt idx="71">
                  <c:v>5.59</c:v>
                </c:pt>
                <c:pt idx="72">
                  <c:v>5.37</c:v>
                </c:pt>
                <c:pt idx="73">
                  <c:v>3.56</c:v>
                </c:pt>
                <c:pt idx="74">
                  <c:v>4.74</c:v>
                </c:pt>
                <c:pt idx="75">
                  <c:v>4.4000000000000004</c:v>
                </c:pt>
                <c:pt idx="76">
                  <c:v>2.84</c:v>
                </c:pt>
                <c:pt idx="77">
                  <c:v>5.22</c:v>
                </c:pt>
                <c:pt idx="78">
                  <c:v>4.76</c:v>
                </c:pt>
                <c:pt idx="79">
                  <c:v>4.88</c:v>
                </c:pt>
                <c:pt idx="80">
                  <c:v>3.22</c:v>
                </c:pt>
                <c:pt idx="81">
                  <c:v>4.96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957200"/>
        <c:axId val="707958288"/>
      </c:scatterChart>
      <c:valAx>
        <c:axId val="707957200"/>
        <c:scaling>
          <c:orientation val="minMax"/>
          <c:max val="8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(mins)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958288"/>
        <c:crosses val="autoZero"/>
        <c:crossBetween val="midCat"/>
      </c:valAx>
      <c:valAx>
        <c:axId val="7079582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Atomic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957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1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7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3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9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5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2E87-E4CC-4FD5-8CDE-32F4F9B8A894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961A-7BB4-433B-BEEF-4CF76BC10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07" y="1328425"/>
            <a:ext cx="10981386" cy="1955688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Advances in Materials Characterization for SRF Thin-Films Research and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Jay </a:t>
            </a:r>
            <a:r>
              <a:rPr lang="en-US" sz="3200" dirty="0" smtClean="0"/>
              <a:t>Tuggle*</a:t>
            </a:r>
          </a:p>
          <a:p>
            <a:r>
              <a:rPr lang="en-US" sz="3200" dirty="0" err="1" smtClean="0"/>
              <a:t>Grigory</a:t>
            </a:r>
            <a:r>
              <a:rPr lang="en-US" sz="3200" dirty="0" smtClean="0"/>
              <a:t> </a:t>
            </a:r>
            <a:r>
              <a:rPr lang="en-US" sz="3200" dirty="0" err="1" smtClean="0"/>
              <a:t>Eremeev</a:t>
            </a:r>
            <a:r>
              <a:rPr lang="en-US" sz="3200" dirty="0" smtClean="0"/>
              <a:t>, Ari </a:t>
            </a:r>
            <a:r>
              <a:rPr lang="en-US" sz="3200" dirty="0" err="1" smtClean="0"/>
              <a:t>Palczewski</a:t>
            </a:r>
            <a:r>
              <a:rPr lang="en-US" sz="3200" dirty="0" smtClean="0"/>
              <a:t>, Charles Reece, </a:t>
            </a:r>
            <a:br>
              <a:rPr lang="en-US" sz="3200" dirty="0" smtClean="0"/>
            </a:br>
            <a:r>
              <a:rPr lang="en-US" sz="3200" dirty="0" smtClean="0"/>
              <a:t>Uttar </a:t>
            </a:r>
            <a:r>
              <a:rPr lang="en-US" sz="3200" dirty="0" err="1" smtClean="0"/>
              <a:t>Pudasaini</a:t>
            </a:r>
            <a:r>
              <a:rPr lang="en-US" sz="3200" dirty="0" smtClean="0"/>
              <a:t>, Michael Kelley</a:t>
            </a:r>
          </a:p>
          <a:p>
            <a:r>
              <a:rPr lang="en-US" dirty="0" smtClean="0"/>
              <a:t>*Virginia Polytechnic Institute and State University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" y="5714084"/>
            <a:ext cx="2504661" cy="109728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6"/>
          <a:stretch/>
        </p:blipFill>
        <p:spPr>
          <a:xfrm>
            <a:off x="2663531" y="6135007"/>
            <a:ext cx="3657600" cy="676357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20" y="5689666"/>
            <a:ext cx="2459864" cy="1121698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60" y="6126054"/>
            <a:ext cx="3152430" cy="6853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0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EBSD-Nb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25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 just qualitative, but quantitative</a:t>
            </a:r>
          </a:p>
          <a:p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0"/>
          <a:stretch/>
        </p:blipFill>
        <p:spPr>
          <a:xfrm rot="5400000">
            <a:off x="4773267" y="-249823"/>
            <a:ext cx="2275040" cy="11279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83"/>
          <a:stretch/>
        </p:blipFill>
        <p:spPr>
          <a:xfrm rot="5400000">
            <a:off x="4820537" y="-2710873"/>
            <a:ext cx="2184771" cy="11283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45343" r="47471" b="34231"/>
          <a:stretch/>
        </p:blipFill>
        <p:spPr>
          <a:xfrm>
            <a:off x="10101528" y="329420"/>
            <a:ext cx="1448972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0" b="20199"/>
          <a:stretch/>
        </p:blipFill>
        <p:spPr>
          <a:xfrm>
            <a:off x="5433132" y="174676"/>
            <a:ext cx="3267075" cy="14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1" y="0"/>
            <a:ext cx="478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  <a:ea typeface="+mj-ea"/>
                <a:cs typeface="+mj-cs"/>
              </a:rPr>
              <a:t>FIB-Nitrogen Doping</a:t>
            </a:r>
            <a:endParaRPr lang="en-US" sz="36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420578" y="957263"/>
            <a:ext cx="9638303" cy="5773041"/>
            <a:chOff x="1317776" y="384720"/>
            <a:chExt cx="10641892" cy="6374159"/>
          </a:xfrm>
        </p:grpSpPr>
        <p:sp>
          <p:nvSpPr>
            <p:cNvPr id="14" name="Left Brace 13"/>
            <p:cNvSpPr/>
            <p:nvPr/>
          </p:nvSpPr>
          <p:spPr>
            <a:xfrm>
              <a:off x="2614555" y="1926202"/>
              <a:ext cx="177697" cy="417433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8274" y="1926202"/>
              <a:ext cx="10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Platinum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0638" y="3461272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Nitrides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17776" y="5140715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Niobium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1089784" y="2349387"/>
              <a:ext cx="12880" cy="1335677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172273" y="283255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3.2µm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2861861" y="384720"/>
              <a:ext cx="8158314" cy="6374159"/>
              <a:chOff x="2960274" y="772656"/>
              <a:chExt cx="6530996" cy="510272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203"/>
              <a:stretch/>
            </p:blipFill>
            <p:spPr>
              <a:xfrm>
                <a:off x="2960274" y="772656"/>
                <a:ext cx="6530996" cy="51027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4136"/>
              <a:stretch/>
            </p:blipFill>
            <p:spPr>
              <a:xfrm>
                <a:off x="2960274" y="5522502"/>
                <a:ext cx="6530996" cy="3528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cxnSp>
          <p:nvCxnSpPr>
            <p:cNvPr id="18" name="Straight Arrow Connector 17"/>
            <p:cNvCxnSpPr/>
            <p:nvPr/>
          </p:nvCxnSpPr>
          <p:spPr>
            <a:xfrm flipV="1">
              <a:off x="2253112" y="3500396"/>
              <a:ext cx="1235261" cy="1846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239236" y="5325381"/>
              <a:ext cx="1813629" cy="172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29891" y="1247905"/>
            <a:ext cx="3726111" cy="460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Cross section of N-Doped sample</a:t>
            </a:r>
          </a:p>
        </p:txBody>
      </p:sp>
    </p:spTree>
    <p:extLst>
      <p:ext uri="{BB962C8B-B14F-4D97-AF65-F5344CB8AC3E}">
        <p14:creationId xmlns:p14="http://schemas.microsoft.com/office/powerpoint/2010/main" val="26467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1" y="0"/>
            <a:ext cx="5775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  <a:ea typeface="+mj-ea"/>
                <a:cs typeface="+mj-cs"/>
              </a:rPr>
              <a:t>XPS-Nb</a:t>
            </a:r>
            <a:r>
              <a:rPr lang="en-US" sz="4400" baseline="-25000" dirty="0" smtClean="0">
                <a:latin typeface="+mj-lt"/>
                <a:ea typeface="+mj-ea"/>
                <a:cs typeface="+mj-cs"/>
              </a:rPr>
              <a:t>3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Sn Depth Profile</a:t>
            </a:r>
            <a:endParaRPr lang="en-US" sz="36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9891" y="900175"/>
            <a:ext cx="3726111" cy="460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281344"/>
              </p:ext>
            </p:extLst>
          </p:nvPr>
        </p:nvGraphicFramePr>
        <p:xfrm>
          <a:off x="2073500" y="900175"/>
          <a:ext cx="9813700" cy="586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29891" y="1019860"/>
            <a:ext cx="18989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-</a:t>
            </a:r>
            <a:r>
              <a:rPr lang="en-US" dirty="0"/>
              <a:t>Sputter Argon 5kv </a:t>
            </a:r>
            <a:r>
              <a:rPr lang="en-US" dirty="0" smtClean="0"/>
              <a:t>3mmx3mm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200um </a:t>
            </a:r>
            <a:r>
              <a:rPr lang="en-US" dirty="0"/>
              <a:t>50W15kv Analysis </a:t>
            </a:r>
            <a:r>
              <a:rPr lang="en-US" dirty="0" smtClean="0"/>
              <a:t>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671" y="4120006"/>
            <a:ext cx="9917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Acknowledgements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Co-Authored by Jefferson Science Associates, LLC under U.S. DOE Contract No. </a:t>
            </a:r>
            <a:r>
              <a:rPr lang="en-US" dirty="0" smtClean="0"/>
              <a:t>DE-AC05-06OR23177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We are grateful for support from the Oﬃce of High Energy Physics, U.S. Department of Energy under grant DE-SC0014475 to the College of William &amp; Mary.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" y="5714084"/>
            <a:ext cx="2504661" cy="10972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6"/>
          <a:stretch/>
        </p:blipFill>
        <p:spPr>
          <a:xfrm>
            <a:off x="2663531" y="6135007"/>
            <a:ext cx="3657600" cy="67635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20" y="5689666"/>
            <a:ext cx="2459864" cy="1121698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60" y="6126054"/>
            <a:ext cx="3152430" cy="685310"/>
          </a:xfrm>
          <a:prstGeom prst="rect">
            <a:avLst/>
          </a:prstGeom>
          <a:ln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694410" y="217042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Jay Tuggle*</a:t>
            </a:r>
          </a:p>
          <a:p>
            <a:pPr marL="0" indent="0" algn="ctr">
              <a:buNone/>
            </a:pPr>
            <a:r>
              <a:rPr lang="en-US" sz="2400" dirty="0" err="1" smtClean="0"/>
              <a:t>Grigory</a:t>
            </a:r>
            <a:r>
              <a:rPr lang="en-US" sz="2400" dirty="0" smtClean="0"/>
              <a:t> </a:t>
            </a:r>
            <a:r>
              <a:rPr lang="en-US" sz="2400" dirty="0" err="1" smtClean="0"/>
              <a:t>Eremeev</a:t>
            </a:r>
            <a:r>
              <a:rPr lang="en-US" sz="2400" dirty="0" smtClean="0"/>
              <a:t>, Ari </a:t>
            </a:r>
            <a:r>
              <a:rPr lang="en-US" sz="2400" dirty="0" err="1" smtClean="0"/>
              <a:t>Palczewski</a:t>
            </a:r>
            <a:r>
              <a:rPr lang="en-US" sz="2400" dirty="0" smtClean="0"/>
              <a:t>, Charles Reece, </a:t>
            </a:r>
            <a:br>
              <a:rPr lang="en-US" sz="2400" dirty="0" smtClean="0"/>
            </a:br>
            <a:r>
              <a:rPr lang="en-US" sz="2400" dirty="0" smtClean="0"/>
              <a:t>Uttar </a:t>
            </a:r>
            <a:r>
              <a:rPr lang="en-US" sz="2400" dirty="0" err="1" smtClean="0"/>
              <a:t>Pudasaini</a:t>
            </a:r>
            <a:r>
              <a:rPr lang="en-US" sz="2400" dirty="0" smtClean="0"/>
              <a:t>, Michael Kelley</a:t>
            </a:r>
          </a:p>
          <a:p>
            <a:pPr marL="0" indent="0" algn="ctr">
              <a:buNone/>
            </a:pPr>
            <a:r>
              <a:rPr lang="en-US" sz="2400" dirty="0" smtClean="0"/>
              <a:t>*Virginia Polytechnic Institute and State University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81173" y="850006"/>
            <a:ext cx="337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Questions/Comments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99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Secondary Ion Mass Spectrometry (SIMS)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165"/>
            <a:ext cx="4108361" cy="5463817"/>
          </a:xfrm>
        </p:spPr>
        <p:txBody>
          <a:bodyPr/>
          <a:lstStyle/>
          <a:p>
            <a:r>
              <a:rPr lang="en-US" dirty="0" smtClean="0"/>
              <a:t>What is SIMS</a:t>
            </a:r>
            <a:endParaRPr lang="en-US" dirty="0"/>
          </a:p>
          <a:p>
            <a:r>
              <a:rPr lang="en-US" dirty="0" smtClean="0"/>
              <a:t>Ion bombardment</a:t>
            </a:r>
          </a:p>
          <a:p>
            <a:r>
              <a:rPr lang="en-US" dirty="0"/>
              <a:t>Secondary ions can be extracted and </a:t>
            </a:r>
            <a:r>
              <a:rPr lang="en-US" dirty="0" smtClean="0"/>
              <a:t>detected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32" y="2260358"/>
            <a:ext cx="7379169" cy="43336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3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Secondary Ion Mass Spectrometry (SIMS)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0165"/>
            <a:ext cx="4250028" cy="1291063"/>
          </a:xfrm>
        </p:spPr>
        <p:txBody>
          <a:bodyPr/>
          <a:lstStyle/>
          <a:p>
            <a:r>
              <a:rPr lang="en-US" dirty="0" smtClean="0"/>
              <a:t>Dynamic Magnetic Sector (Cameca 7fGeo)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02" y="1325563"/>
            <a:ext cx="7776703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62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SIMS-So what’s the hard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8811"/>
            <a:ext cx="5300662" cy="2673077"/>
          </a:xfrm>
        </p:spPr>
        <p:txBody>
          <a:bodyPr>
            <a:noAutofit/>
          </a:bodyPr>
          <a:lstStyle/>
          <a:p>
            <a:pPr marL="342900" lvl="1">
              <a:spcBef>
                <a:spcPts val="1000"/>
              </a:spcBef>
            </a:pPr>
            <a:r>
              <a:rPr lang="en-US" sz="2000" dirty="0"/>
              <a:t>Quantification is difficult</a:t>
            </a:r>
          </a:p>
          <a:p>
            <a:pPr marL="742950" lvl="2">
              <a:spcBef>
                <a:spcPts val="1000"/>
              </a:spcBef>
            </a:pPr>
            <a:r>
              <a:rPr lang="en-US" sz="1800" dirty="0"/>
              <a:t>Matrix effects</a:t>
            </a:r>
          </a:p>
          <a:p>
            <a:r>
              <a:rPr lang="en-US" sz="2000" dirty="0"/>
              <a:t>Problem Elements (Atmospherics)</a:t>
            </a:r>
          </a:p>
          <a:p>
            <a:r>
              <a:rPr lang="en-US" sz="2000" dirty="0"/>
              <a:t>Time</a:t>
            </a:r>
          </a:p>
          <a:p>
            <a:pPr lvl="1"/>
            <a:r>
              <a:rPr lang="en-US" sz="1800" dirty="0"/>
              <a:t>Good Vacuum </a:t>
            </a:r>
          </a:p>
          <a:p>
            <a:pPr lvl="1"/>
            <a:r>
              <a:rPr lang="en-US" sz="1800" dirty="0"/>
              <a:t>Tuning</a:t>
            </a:r>
          </a:p>
          <a:p>
            <a:r>
              <a:rPr lang="en-US" sz="2000" dirty="0"/>
              <a:t>Preferential sputtering</a:t>
            </a:r>
          </a:p>
          <a:p>
            <a:pPr lvl="1"/>
            <a:r>
              <a:rPr lang="en-US" sz="1800" dirty="0"/>
              <a:t>Depth resolution</a:t>
            </a:r>
          </a:p>
          <a:p>
            <a:pPr lvl="1"/>
            <a:r>
              <a:rPr lang="en-US" sz="1800" dirty="0"/>
              <a:t>BCP vs NP</a:t>
            </a:r>
          </a:p>
          <a:p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168484"/>
              </p:ext>
            </p:extLst>
          </p:nvPr>
        </p:nvGraphicFramePr>
        <p:xfrm>
          <a:off x="4005329" y="998811"/>
          <a:ext cx="7924733" cy="568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SIMS-So what’s the hard stuff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4" y="4445504"/>
            <a:ext cx="3056809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944457"/>
              </p:ext>
            </p:extLst>
          </p:nvPr>
        </p:nvGraphicFramePr>
        <p:xfrm>
          <a:off x="6732729" y="3533397"/>
          <a:ext cx="537303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109665"/>
              </p:ext>
            </p:extLst>
          </p:nvPr>
        </p:nvGraphicFramePr>
        <p:xfrm>
          <a:off x="6728436" y="195263"/>
          <a:ext cx="538162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998811"/>
            <a:ext cx="5300662" cy="2673077"/>
          </a:xfrm>
        </p:spPr>
        <p:txBody>
          <a:bodyPr>
            <a:noAutofit/>
          </a:bodyPr>
          <a:lstStyle/>
          <a:p>
            <a:pPr marL="342900" lvl="1">
              <a:spcBef>
                <a:spcPts val="1000"/>
              </a:spcBef>
            </a:pPr>
            <a:r>
              <a:rPr lang="en-US" sz="2000" dirty="0"/>
              <a:t>Quantification is difficult</a:t>
            </a:r>
          </a:p>
          <a:p>
            <a:pPr marL="742950" lvl="2">
              <a:spcBef>
                <a:spcPts val="1000"/>
              </a:spcBef>
            </a:pPr>
            <a:r>
              <a:rPr lang="en-US" sz="1800" dirty="0"/>
              <a:t>Matrix effects</a:t>
            </a:r>
          </a:p>
          <a:p>
            <a:r>
              <a:rPr lang="en-US" sz="2000" dirty="0"/>
              <a:t>Problem Elements (Atmospherics)</a:t>
            </a:r>
          </a:p>
          <a:p>
            <a:r>
              <a:rPr lang="en-US" sz="2000" dirty="0"/>
              <a:t>Time</a:t>
            </a:r>
          </a:p>
          <a:p>
            <a:pPr lvl="1"/>
            <a:r>
              <a:rPr lang="en-US" sz="1800" dirty="0"/>
              <a:t>Good Vacuum </a:t>
            </a:r>
          </a:p>
          <a:p>
            <a:pPr lvl="1"/>
            <a:r>
              <a:rPr lang="en-US" sz="1800" dirty="0"/>
              <a:t>Tuning</a:t>
            </a:r>
          </a:p>
          <a:p>
            <a:r>
              <a:rPr lang="en-US" sz="2000" dirty="0"/>
              <a:t>Preferential sputtering</a:t>
            </a:r>
          </a:p>
          <a:p>
            <a:pPr lvl="1"/>
            <a:r>
              <a:rPr lang="en-US" sz="1800" dirty="0"/>
              <a:t>Depth resolution</a:t>
            </a:r>
          </a:p>
          <a:p>
            <a:pPr lvl="1"/>
            <a:r>
              <a:rPr lang="en-US" sz="1800" dirty="0"/>
              <a:t>BCP vs NP</a:t>
            </a:r>
          </a:p>
          <a:p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8" t="53369" r="17630"/>
          <a:stretch/>
        </p:blipFill>
        <p:spPr>
          <a:xfrm>
            <a:off x="3322752" y="4445504"/>
            <a:ext cx="3033329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3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SIMS-Nitrogen Doping</a:t>
            </a: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0" y="978793"/>
            <a:ext cx="6951976" cy="573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3" t="34425" r="23518" b="37901"/>
          <a:stretch/>
        </p:blipFill>
        <p:spPr>
          <a:xfrm>
            <a:off x="114304" y="3436420"/>
            <a:ext cx="4814888" cy="2082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78650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231050"/>
            <a:ext cx="4870361" cy="182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Depth Profiles of nitrogen under different N-Doping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SIMS-Nb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620688"/>
              </p:ext>
            </p:extLst>
          </p:nvPr>
        </p:nvGraphicFramePr>
        <p:xfrm>
          <a:off x="100013" y="2043113"/>
          <a:ext cx="11880617" cy="467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985467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Depth profiling Cl after deposition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MCs</a:t>
            </a:r>
            <a:r>
              <a:rPr lang="en-US" sz="2400" dirty="0"/>
              <a:t>+ </a:t>
            </a:r>
            <a:r>
              <a:rPr lang="en-US" sz="2400" dirty="0" smtClean="0"/>
              <a:t>technique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0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EBSD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9349"/>
            <a:ext cx="6613152" cy="2473706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 smtClean="0"/>
              <a:t>What’s it good for?</a:t>
            </a:r>
          </a:p>
          <a:p>
            <a:pPr lvl="1"/>
            <a:r>
              <a:rPr lang="en-US" sz="2300" dirty="0" smtClean="0"/>
              <a:t>Phase ID, size and shape of grains, orientation information</a:t>
            </a:r>
          </a:p>
          <a:p>
            <a:pPr lvl="1"/>
            <a:r>
              <a:rPr lang="en-US" sz="2300" dirty="0" smtClean="0"/>
              <a:t>Preferred orientation</a:t>
            </a:r>
          </a:p>
          <a:p>
            <a:r>
              <a:rPr lang="en-US" sz="2600" b="1" dirty="0" smtClean="0"/>
              <a:t>What’s the hard part?</a:t>
            </a:r>
          </a:p>
          <a:p>
            <a:pPr lvl="1"/>
            <a:r>
              <a:rPr lang="en-US" sz="2300" dirty="0"/>
              <a:t>Time</a:t>
            </a:r>
          </a:p>
          <a:p>
            <a:pPr lvl="1"/>
            <a:r>
              <a:rPr lang="en-US" sz="2300" dirty="0"/>
              <a:t>Insulating materials</a:t>
            </a:r>
          </a:p>
          <a:p>
            <a:pPr lvl="1"/>
            <a:r>
              <a:rPr lang="en-US" sz="2300" dirty="0"/>
              <a:t>Any kind of sample drift</a:t>
            </a:r>
          </a:p>
          <a:p>
            <a:pPr lvl="1"/>
            <a:r>
              <a:rPr lang="en-US" sz="2300" dirty="0"/>
              <a:t>Sample Prep</a:t>
            </a:r>
          </a:p>
          <a:p>
            <a:pPr lvl="2"/>
            <a:r>
              <a:rPr lang="en-US" dirty="0" smtClean="0"/>
              <a:t>10nm-20nm information depth</a:t>
            </a:r>
            <a:endParaRPr lang="en-US" dirty="0"/>
          </a:p>
          <a:p>
            <a:pPr lvl="2"/>
            <a:r>
              <a:rPr lang="en-US" dirty="0"/>
              <a:t>Material dependent</a:t>
            </a:r>
          </a:p>
          <a:p>
            <a:pPr lvl="1"/>
            <a:endParaRPr lang="en-US" sz="1600" dirty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/>
          <a:stretch/>
        </p:blipFill>
        <p:spPr>
          <a:xfrm>
            <a:off x="115909" y="3503055"/>
            <a:ext cx="6141464" cy="3284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9" t="3553" r="6518" b="1527"/>
          <a:stretch/>
        </p:blipFill>
        <p:spPr>
          <a:xfrm>
            <a:off x="5954271" y="278296"/>
            <a:ext cx="6237729" cy="3154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374" y="3590810"/>
            <a:ext cx="310922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EBSD-Nb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0014"/>
            <a:ext cx="10515600" cy="4351338"/>
          </a:xfrm>
        </p:spPr>
        <p:txBody>
          <a:bodyPr/>
          <a:lstStyle/>
          <a:p>
            <a:r>
              <a:rPr lang="en-US" dirty="0"/>
              <a:t>Not just qualitative, but quantitative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468" y="1751296"/>
            <a:ext cx="6806003" cy="5106704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1622" y="3148498"/>
            <a:ext cx="5624572" cy="1984119"/>
            <a:chOff x="6222190" y="4128219"/>
            <a:chExt cx="4487045" cy="14363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30911"/>
            <a:stretch/>
          </p:blipFill>
          <p:spPr>
            <a:xfrm rot="10800000">
              <a:off x="6222190" y="4128219"/>
              <a:ext cx="4487045" cy="14363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t="85949" r="68423"/>
            <a:stretch/>
          </p:blipFill>
          <p:spPr>
            <a:xfrm>
              <a:off x="9292375" y="4130195"/>
              <a:ext cx="1416860" cy="2921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776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</TotalTime>
  <Words>307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Advances in Materials Characterization for SRF Thin-Films Research and Development</vt:lpstr>
      <vt:lpstr>Secondary Ion Mass Spectrometry (SIMS)</vt:lpstr>
      <vt:lpstr>Secondary Ion Mass Spectrometry (SIMS)</vt:lpstr>
      <vt:lpstr>SIMS-So what’s the hard stuff</vt:lpstr>
      <vt:lpstr>SIMS-So what’s the hard stuff</vt:lpstr>
      <vt:lpstr>SIMS-Nitrogen Doping</vt:lpstr>
      <vt:lpstr>SIMS-Nb3Sn</vt:lpstr>
      <vt:lpstr>EBSD</vt:lpstr>
      <vt:lpstr>EBSD-Nb3Sn</vt:lpstr>
      <vt:lpstr>EBSD-Nb3Sn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SRF Thin Films</dc:title>
  <dc:creator>supervisor</dc:creator>
  <cp:lastModifiedBy>drphonk</cp:lastModifiedBy>
  <cp:revision>146</cp:revision>
  <dcterms:created xsi:type="dcterms:W3CDTF">2016-07-20T01:55:41Z</dcterms:created>
  <dcterms:modified xsi:type="dcterms:W3CDTF">2016-07-29T14:10:15Z</dcterms:modified>
</cp:coreProperties>
</file>