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2" r:id="rId5"/>
    <p:sldId id="269" r:id="rId6"/>
    <p:sldId id="270" r:id="rId7"/>
    <p:sldId id="271" r:id="rId8"/>
    <p:sldId id="272" r:id="rId9"/>
    <p:sldId id="266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11" d="100"/>
          <a:sy n="111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63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2C3B-208C-4635-9B0A-046924F93907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080B5-04FC-4035-9DC1-FBB410245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9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936F-6D97-40FA-986B-0A4E2CC0950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39016-5417-48A9-8196-6DE307E7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4114800" cy="17526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3158" y="6450949"/>
            <a:ext cx="4572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252137" y="3733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fld id="{019119BA-EBC2-486C-BC0A-FFF01F0697A2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77310" y="6504655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NL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C100 Vacuum 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399" y="6508297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J.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Kortze</a:t>
            </a:r>
            <a:endParaRPr lang="en-US" sz="1400" baseline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42592" y="6475986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</a:t>
            </a:r>
            <a:r>
              <a:rPr lang="en-US" sz="1400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3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3158" y="6450949"/>
            <a:ext cx="4572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77310" y="6504655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ShortTitle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6399" y="6508297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ShortAuthor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42592" y="6475986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</a:t>
            </a:r>
            <a:r>
              <a:rPr lang="en-US" sz="1400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5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3158" y="6450949"/>
            <a:ext cx="4572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77310" y="6504655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ShortTitle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399" y="6508297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ShortAuthor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42592" y="6475986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</a:t>
            </a:r>
            <a:r>
              <a:rPr lang="en-US" sz="1400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5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57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NL C100 Vacuum Spikes and Valve Trips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</a:t>
            </a:r>
            <a:r>
              <a:rPr lang="en-US" dirty="0" err="1" smtClean="0"/>
              <a:t>Kortze</a:t>
            </a:r>
            <a:endParaRPr lang="en-US" dirty="0" smtClean="0"/>
          </a:p>
          <a:p>
            <a:r>
              <a:rPr lang="en-US" dirty="0" smtClean="0"/>
              <a:t>EESIC</a:t>
            </a:r>
          </a:p>
          <a:p>
            <a:r>
              <a:rPr lang="en-US" dirty="0" smtClean="0"/>
              <a:t>2016 Ops </a:t>
            </a:r>
            <a:r>
              <a:rPr lang="en-US" dirty="0" err="1" smtClean="0"/>
              <a:t>StayTreat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Issues and Open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Vacuum diagnostics “reports” the problem- doesn’t cause it… how to find the cause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fast trip is implemented locally on the ion pump controller- diagnostic error cannot cause a fast trip.</a:t>
            </a:r>
          </a:p>
          <a:p>
            <a:pPr lvl="1"/>
            <a:r>
              <a:rPr lang="en-US" dirty="0" smtClean="0"/>
              <a:t>The vacuum spikes “look like” real vacuum– the exponential decay is indicative of a vacuum pumping response.  </a:t>
            </a:r>
          </a:p>
          <a:p>
            <a:r>
              <a:rPr lang="en-US" dirty="0" smtClean="0"/>
              <a:t>Ion Pump </a:t>
            </a:r>
            <a:r>
              <a:rPr lang="en-US" i="1" dirty="0" smtClean="0"/>
              <a:t>Noble Gas Instability</a:t>
            </a:r>
            <a:r>
              <a:rPr lang="en-US" dirty="0" smtClean="0"/>
              <a:t> has been considered, but C100 vacuum signatures don’t match the commonly accepted signature.  Also shouldn’t happen with new pumps.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Issues </a:t>
            </a:r>
            <a:r>
              <a:rPr lang="en-US" dirty="0"/>
              <a:t>and Open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Other possible causes- Ion pump reaction to higher vacuum levels? Field emission? Radiation? </a:t>
            </a:r>
            <a:endParaRPr lang="en-US" dirty="0" smtClean="0"/>
          </a:p>
          <a:p>
            <a:r>
              <a:rPr lang="en-US" dirty="0" smtClean="0"/>
              <a:t>How is a good trip threshold decided upon? As the vacuum floor rises, additional trip level increases will be necessary.</a:t>
            </a:r>
          </a:p>
          <a:p>
            <a:r>
              <a:rPr lang="en-US" dirty="0"/>
              <a:t>Consider implementing controls changes – Increase fast trip limit to a higher level, and implement firmware “Medium” trip limit, with spike counter or leaky bucket algorithm</a:t>
            </a:r>
            <a:r>
              <a:rPr lang="en-US" dirty="0" smtClean="0"/>
              <a:t>.</a:t>
            </a:r>
          </a:p>
          <a:p>
            <a:r>
              <a:rPr lang="en-US" dirty="0" smtClean="0"/>
              <a:t>Questions/ Comments?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thanks to Clyde Mounts, </a:t>
            </a:r>
            <a:r>
              <a:rPr lang="en-US" dirty="0" err="1" smtClean="0"/>
              <a:t>Rongli</a:t>
            </a:r>
            <a:r>
              <a:rPr lang="en-US" dirty="0" smtClean="0"/>
              <a:t> </a:t>
            </a:r>
            <a:r>
              <a:rPr lang="en-US" dirty="0" err="1" smtClean="0"/>
              <a:t>Geng</a:t>
            </a:r>
            <a:r>
              <a:rPr lang="en-US" smtClean="0"/>
              <a:t>, Chad Seaton, </a:t>
            </a:r>
            <a:r>
              <a:rPr lang="en-US" dirty="0" smtClean="0"/>
              <a:t>Bob Legg, Tom Powers, EESIC, and VAC/Install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Explanation of Background/Problems</a:t>
            </a:r>
          </a:p>
          <a:p>
            <a:r>
              <a:rPr lang="en-US" dirty="0" smtClean="0"/>
              <a:t>“Fast Spike” explanation</a:t>
            </a:r>
          </a:p>
          <a:p>
            <a:r>
              <a:rPr lang="en-US" dirty="0" smtClean="0"/>
              <a:t>Trips vs. Gradient vs. Vacuum vs. Location</a:t>
            </a:r>
          </a:p>
          <a:p>
            <a:r>
              <a:rPr lang="en-US" dirty="0" smtClean="0"/>
              <a:t>Mitigation efforts</a:t>
            </a:r>
          </a:p>
          <a:p>
            <a:r>
              <a:rPr lang="en-US" dirty="0" smtClean="0"/>
              <a:t>Issues and Open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fld id="{019119BA-EBC2-486C-BC0A-FFF01F0697A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Explanation </a:t>
            </a:r>
            <a:r>
              <a:rPr lang="en-US" dirty="0"/>
              <a:t>of Background/Problems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During the Spring 2016 runs, it was observed that the vacuum valves in the NL C100 zones were tripping closed on short duration ion pump pressure spikes </a:t>
            </a:r>
            <a:r>
              <a:rPr lang="en-US" dirty="0"/>
              <a:t>(“Fast Spikes</a:t>
            </a:r>
            <a:r>
              <a:rPr lang="en-US" dirty="0" smtClean="0"/>
              <a:t>”) .  The rate at which these spikes occur has increased since the Fall 2015 run.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addition to causing downtime, cycling the vacuum valves may release particles into the beamline, which can degrade </a:t>
            </a:r>
            <a:r>
              <a:rPr lang="en-US" dirty="0" err="1" smtClean="0"/>
              <a:t>cryomodule</a:t>
            </a:r>
            <a:r>
              <a:rPr lang="en-US" dirty="0" smtClean="0"/>
              <a:t> performance.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“Fast” Vacuum Spike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098"/>
            <a:ext cx="9144000" cy="47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Fast spikes cause </a:t>
            </a:r>
            <a:r>
              <a:rPr lang="en-US" dirty="0" smtClean="0"/>
              <a:t>Valve Trips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87680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indicates the trip threshold… Raised from 1E-7 </a:t>
            </a:r>
            <a:r>
              <a:rPr lang="en-US" sz="2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torr</a:t>
            </a: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5E-7 </a:t>
            </a:r>
            <a:r>
              <a:rPr lang="en-US" sz="2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torr</a:t>
            </a: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04/12/16, to ignore spikes and minimize downtime</a:t>
            </a:r>
            <a:endParaRPr lang="en-US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2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GMES vs. VAC vs. VALVE TRIPS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39"/>
            <a:ext cx="9144000" cy="53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GMES vs. VAC vs. VALVE TRIPS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39"/>
            <a:ext cx="9144000" cy="53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 VALVE CLOSURES BY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073352"/>
            <a:ext cx="8686800" cy="11541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Valve Trips increase the further you go down the LINAC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the majority of these valve closures are trips, this graphic also includes intentional closures</a:t>
            </a:r>
            <a:endParaRPr lang="en-US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724900" cy="2438400"/>
          </a:xfrm>
        </p:spPr>
      </p:pic>
    </p:spTree>
    <p:extLst>
      <p:ext uri="{BB962C8B-B14F-4D97-AF65-F5344CB8AC3E}">
        <p14:creationId xmlns:p14="http://schemas.microsoft.com/office/powerpoint/2010/main" val="22914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Raised trip limit: Increased from 1E-7 </a:t>
            </a:r>
            <a:r>
              <a:rPr lang="en-US" dirty="0" err="1" smtClean="0"/>
              <a:t>torr</a:t>
            </a:r>
            <a:r>
              <a:rPr lang="en-US" dirty="0" smtClean="0"/>
              <a:t> to 5E-7 </a:t>
            </a:r>
            <a:r>
              <a:rPr lang="en-US" dirty="0" err="1" smtClean="0"/>
              <a:t>torr</a:t>
            </a:r>
            <a:r>
              <a:rPr lang="en-US" dirty="0" smtClean="0"/>
              <a:t> on select pumps, on 4/12/2016.  Decreased trips but ignores root problem.  Not effective if vacuum floor rises.</a:t>
            </a:r>
          </a:p>
          <a:p>
            <a:r>
              <a:rPr lang="en-US" dirty="0" smtClean="0"/>
              <a:t>Radiation shielding installed on VIP1L24A- Beam Test plan submitted to observe any positive changes.</a:t>
            </a:r>
          </a:p>
          <a:p>
            <a:r>
              <a:rPr lang="en-US" dirty="0" smtClean="0"/>
              <a:t>Lock out RF operation when valves are closed- Firmware change planned for Summer ‘16 SAD- RF ops with valves closed unnecessarily increases the vacuum floor.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rations_Powerpoint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460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Operations_Powerpoint_template</vt:lpstr>
      <vt:lpstr>NL C100 Vacuum Spikes and Valve Trips</vt:lpstr>
      <vt:lpstr>Outline</vt:lpstr>
      <vt:lpstr> Explanation of Background/Problems </vt:lpstr>
      <vt:lpstr>Anatomy of a “Fast” Vacuum Spike</vt:lpstr>
      <vt:lpstr>The Fast spikes cause Valve Trips</vt:lpstr>
      <vt:lpstr>GMES vs. VAC vs. VALVE TRIPS</vt:lpstr>
      <vt:lpstr>GMES vs. VAC vs. VALVE TRIPS</vt:lpstr>
      <vt:lpstr>NL VALVE CLOSURES BY LOCATION</vt:lpstr>
      <vt:lpstr>Mitigation Efforts</vt:lpstr>
      <vt:lpstr> Issues and Open Questions </vt:lpstr>
      <vt:lpstr> Issues and Open Questions 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freyberg</dc:creator>
  <cp:lastModifiedBy>Jim Kortze</cp:lastModifiedBy>
  <cp:revision>72</cp:revision>
  <dcterms:created xsi:type="dcterms:W3CDTF">2016-05-12T14:56:17Z</dcterms:created>
  <dcterms:modified xsi:type="dcterms:W3CDTF">2016-06-27T18:17:31Z</dcterms:modified>
</cp:coreProperties>
</file>