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62" r:id="rId4"/>
    <p:sldId id="275" r:id="rId5"/>
    <p:sldId id="274" r:id="rId6"/>
    <p:sldId id="270" r:id="rId7"/>
    <p:sldId id="271" r:id="rId8"/>
    <p:sldId id="272" r:id="rId9"/>
    <p:sldId id="265" r:id="rId10"/>
    <p:sldId id="263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0" d="100"/>
          <a:sy n="80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63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FA9CA-0C69-4C0B-A351-CD8CAD1262BC}" type="doc">
      <dgm:prSet loTypeId="urn:microsoft.com/office/officeart/2005/8/layout/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B5846B3-119F-477D-9889-FB107BEFF2D6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Downtime and/or Ops PR created</a:t>
          </a:r>
          <a:endParaRPr lang="en-US" sz="1400" dirty="0"/>
        </a:p>
      </dgm:t>
    </dgm:pt>
    <dgm:pt modelId="{814FF822-F1C5-4C93-8561-7BA511D4ADAC}" type="parTrans" cxnId="{570439BF-7B4F-465B-9860-D77E67DC439C}">
      <dgm:prSet/>
      <dgm:spPr/>
      <dgm:t>
        <a:bodyPr/>
        <a:lstStyle/>
        <a:p>
          <a:pPr algn="ctr"/>
          <a:endParaRPr lang="en-US" sz="2000"/>
        </a:p>
      </dgm:t>
    </dgm:pt>
    <dgm:pt modelId="{0CB96444-A79F-4716-8B89-6DA92D4BEE5D}" type="sibTrans" cxnId="{570439BF-7B4F-465B-9860-D77E67DC439C}">
      <dgm:prSet custT="1"/>
      <dgm:spPr/>
      <dgm:t>
        <a:bodyPr/>
        <a:lstStyle/>
        <a:p>
          <a:pPr algn="ctr"/>
          <a:endParaRPr lang="en-US" sz="1200"/>
        </a:p>
      </dgm:t>
    </dgm:pt>
    <dgm:pt modelId="{CFA78AA9-126D-4EF6-BD07-98F547515EEF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Write </a:t>
          </a:r>
          <a:r>
            <a:rPr lang="en-US" sz="1400" dirty="0" err="1" smtClean="0"/>
            <a:t>ATLis</a:t>
          </a:r>
          <a:r>
            <a:rPr lang="en-US" sz="1400" dirty="0" smtClean="0"/>
            <a:t>  /</a:t>
          </a:r>
          <a:r>
            <a:rPr lang="en-US" sz="1200" dirty="0" smtClean="0"/>
            <a:t>Post to ELOG</a:t>
          </a:r>
          <a:endParaRPr lang="en-US" sz="1400" dirty="0"/>
        </a:p>
      </dgm:t>
    </dgm:pt>
    <dgm:pt modelId="{1666F66C-B112-4BB7-81E8-B591045A57DA}" type="parTrans" cxnId="{69AEFA18-14C9-42D9-860E-EC466C1342E0}">
      <dgm:prSet/>
      <dgm:spPr/>
      <dgm:t>
        <a:bodyPr/>
        <a:lstStyle/>
        <a:p>
          <a:pPr algn="ctr"/>
          <a:endParaRPr lang="en-US" sz="2000"/>
        </a:p>
      </dgm:t>
    </dgm:pt>
    <dgm:pt modelId="{0D2173FA-E2AA-4D4F-B2AC-4D5084171DEB}" type="sibTrans" cxnId="{69AEFA18-14C9-42D9-860E-EC466C1342E0}">
      <dgm:prSet custT="1"/>
      <dgm:spPr/>
      <dgm:t>
        <a:bodyPr/>
        <a:lstStyle/>
        <a:p>
          <a:pPr algn="ctr"/>
          <a:endParaRPr lang="en-US" sz="1200"/>
        </a:p>
      </dgm:t>
    </dgm:pt>
    <dgm:pt modelId="{93DF70CE-3758-4E57-B6D3-28C7BF364D87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Add to SAD calendar</a:t>
          </a:r>
          <a:endParaRPr lang="en-US" sz="1400" dirty="0"/>
        </a:p>
      </dgm:t>
    </dgm:pt>
    <dgm:pt modelId="{10C94EE8-08FC-4B5C-A697-85F44D2389BF}" type="parTrans" cxnId="{ED0A378B-5583-4C9B-96A2-665494860BA8}">
      <dgm:prSet/>
      <dgm:spPr/>
      <dgm:t>
        <a:bodyPr/>
        <a:lstStyle/>
        <a:p>
          <a:pPr algn="ctr"/>
          <a:endParaRPr lang="en-US" sz="2000"/>
        </a:p>
      </dgm:t>
    </dgm:pt>
    <dgm:pt modelId="{CCEEA346-BE59-4D8D-9287-DDD3088E9845}" type="sibTrans" cxnId="{ED0A378B-5583-4C9B-96A2-665494860BA8}">
      <dgm:prSet custT="1"/>
      <dgm:spPr/>
      <dgm:t>
        <a:bodyPr/>
        <a:lstStyle/>
        <a:p>
          <a:pPr algn="ctr"/>
          <a:endParaRPr lang="en-US" sz="1200"/>
        </a:p>
      </dgm:t>
    </dgm:pt>
    <dgm:pt modelId="{56A8F75E-DC70-47CC-937F-4CEF50F594A2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Update ABIL</a:t>
          </a:r>
          <a:endParaRPr lang="en-US" sz="1400" dirty="0"/>
        </a:p>
      </dgm:t>
    </dgm:pt>
    <dgm:pt modelId="{988DE7C6-3146-4A6C-A3F9-E9CA69464304}" type="parTrans" cxnId="{6D03F3AD-88D2-4A6C-B13A-7BFA619384CA}">
      <dgm:prSet/>
      <dgm:spPr/>
      <dgm:t>
        <a:bodyPr/>
        <a:lstStyle/>
        <a:p>
          <a:pPr algn="ctr"/>
          <a:endParaRPr lang="en-US" sz="2000"/>
        </a:p>
      </dgm:t>
    </dgm:pt>
    <dgm:pt modelId="{780DE04A-DA18-4531-A28A-43C0C825A2D5}" type="sibTrans" cxnId="{6D03F3AD-88D2-4A6C-B13A-7BFA619384CA}">
      <dgm:prSet custT="1"/>
      <dgm:spPr/>
      <dgm:t>
        <a:bodyPr/>
        <a:lstStyle/>
        <a:p>
          <a:pPr algn="ctr"/>
          <a:endParaRPr lang="en-US" sz="1200"/>
        </a:p>
      </dgm:t>
    </dgm:pt>
    <dgm:pt modelId="{FC1AD382-F8CD-4BA9-BB5C-774506832FCB}">
      <dgm:prSet phldrT="[Text]" custT="1"/>
      <dgm:spPr/>
      <dgm:t>
        <a:bodyPr anchor="ctr"/>
        <a:lstStyle/>
        <a:p>
          <a:pPr algn="ctr"/>
          <a:r>
            <a:rPr lang="en-US" sz="1050" dirty="0" smtClean="0"/>
            <a:t>Update Work Map</a:t>
          </a:r>
          <a:endParaRPr lang="en-US" sz="1050" dirty="0"/>
        </a:p>
      </dgm:t>
    </dgm:pt>
    <dgm:pt modelId="{9F9DE577-1D34-4AF7-B2CC-447D9C6AC314}" type="parTrans" cxnId="{0A941FF9-43FB-485D-B546-2D2397EF72B2}">
      <dgm:prSet/>
      <dgm:spPr/>
      <dgm:t>
        <a:bodyPr/>
        <a:lstStyle/>
        <a:p>
          <a:pPr algn="ctr"/>
          <a:endParaRPr lang="en-US" sz="2000"/>
        </a:p>
      </dgm:t>
    </dgm:pt>
    <dgm:pt modelId="{2213555D-018C-4413-98E8-2EC5C4D65975}" type="sibTrans" cxnId="{0A941FF9-43FB-485D-B546-2D2397EF72B2}">
      <dgm:prSet/>
      <dgm:spPr/>
      <dgm:t>
        <a:bodyPr/>
        <a:lstStyle/>
        <a:p>
          <a:pPr algn="ctr"/>
          <a:endParaRPr lang="en-US" sz="2000"/>
        </a:p>
      </dgm:t>
    </dgm:pt>
    <dgm:pt modelId="{2F5E20A9-A857-4E12-BE39-33081323FD49}">
      <dgm:prSet phldrT="[Text]" custT="1"/>
      <dgm:spPr/>
      <dgm:t>
        <a:bodyPr anchor="ctr"/>
        <a:lstStyle/>
        <a:p>
          <a:pPr algn="ctr"/>
          <a:r>
            <a:rPr lang="en-US" sz="1050" dirty="0" smtClean="0"/>
            <a:t>Update whiteboard</a:t>
          </a:r>
          <a:endParaRPr lang="en-US" sz="1050" dirty="0"/>
        </a:p>
      </dgm:t>
    </dgm:pt>
    <dgm:pt modelId="{02CB6B23-793D-4AFF-9E90-FFE43512C5CF}" type="parTrans" cxnId="{05C3C35B-D255-40CB-AD89-314E0A0698A6}">
      <dgm:prSet/>
      <dgm:spPr/>
      <dgm:t>
        <a:bodyPr/>
        <a:lstStyle/>
        <a:p>
          <a:pPr algn="ctr"/>
          <a:endParaRPr lang="en-US" sz="2000"/>
        </a:p>
      </dgm:t>
    </dgm:pt>
    <dgm:pt modelId="{B701A417-FBCD-4516-BCC0-1987D3BF1597}" type="sibTrans" cxnId="{05C3C35B-D255-40CB-AD89-314E0A0698A6}">
      <dgm:prSet/>
      <dgm:spPr/>
      <dgm:t>
        <a:bodyPr/>
        <a:lstStyle/>
        <a:p>
          <a:pPr algn="ctr"/>
          <a:endParaRPr lang="en-US" sz="2000"/>
        </a:p>
      </dgm:t>
    </dgm:pt>
    <dgm:pt modelId="{5595CF30-1217-4F88-B748-70CFD6CEF4AA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Downgrade HCO</a:t>
          </a:r>
          <a:endParaRPr lang="en-US" sz="1400" dirty="0"/>
        </a:p>
      </dgm:t>
    </dgm:pt>
    <dgm:pt modelId="{97CECB14-9E4D-42FD-BA40-1F517E0F1400}" type="parTrans" cxnId="{945B9D32-ED11-4EF7-9002-B7A6BD9F9F42}">
      <dgm:prSet/>
      <dgm:spPr/>
      <dgm:t>
        <a:bodyPr/>
        <a:lstStyle/>
        <a:p>
          <a:pPr algn="ctr"/>
          <a:endParaRPr lang="en-US" sz="2000"/>
        </a:p>
      </dgm:t>
    </dgm:pt>
    <dgm:pt modelId="{2A161BFF-09B0-42A8-BAAD-06DF152853BB}" type="sibTrans" cxnId="{945B9D32-ED11-4EF7-9002-B7A6BD9F9F42}">
      <dgm:prSet custT="1"/>
      <dgm:spPr/>
      <dgm:t>
        <a:bodyPr/>
        <a:lstStyle/>
        <a:p>
          <a:pPr algn="ctr"/>
          <a:endParaRPr lang="en-US" sz="1200"/>
        </a:p>
      </dgm:t>
    </dgm:pt>
    <dgm:pt modelId="{74275615-6421-43DB-9973-46C60AC4C54C}">
      <dgm:prSet phldrT="[Text]" custT="1"/>
      <dgm:spPr/>
      <dgm:t>
        <a:bodyPr anchor="ctr"/>
        <a:lstStyle/>
        <a:p>
          <a:pPr algn="ctr"/>
          <a:r>
            <a:rPr lang="en-US" sz="1200" dirty="0" smtClean="0"/>
            <a:t>If longer than 1 shift</a:t>
          </a:r>
          <a:endParaRPr lang="en-US" sz="1200" dirty="0"/>
        </a:p>
      </dgm:t>
    </dgm:pt>
    <dgm:pt modelId="{42DFABE7-7A72-41BF-A4EB-7AD7EFB43CCE}" type="parTrans" cxnId="{21AAE982-BA22-4308-A7E3-C105AB05EF33}">
      <dgm:prSet/>
      <dgm:spPr/>
      <dgm:t>
        <a:bodyPr/>
        <a:lstStyle/>
        <a:p>
          <a:pPr algn="ctr"/>
          <a:endParaRPr lang="en-US" sz="2000"/>
        </a:p>
      </dgm:t>
    </dgm:pt>
    <dgm:pt modelId="{14C45B57-0654-488C-BDD3-1F5890AD0F9E}" type="sibTrans" cxnId="{21AAE982-BA22-4308-A7E3-C105AB05EF33}">
      <dgm:prSet/>
      <dgm:spPr/>
      <dgm:t>
        <a:bodyPr/>
        <a:lstStyle/>
        <a:p>
          <a:pPr algn="ctr"/>
          <a:endParaRPr lang="en-US" sz="2000"/>
        </a:p>
      </dgm:t>
    </dgm:pt>
    <dgm:pt modelId="{D443033E-22B7-4CE9-B347-8C1369761E3D}">
      <dgm:prSet phldrT="[Text]" custT="1"/>
      <dgm:spPr/>
      <dgm:t>
        <a:bodyPr anchor="ctr"/>
        <a:lstStyle/>
        <a:p>
          <a:pPr algn="ctr"/>
          <a:r>
            <a:rPr lang="en-US" sz="2000" dirty="0" smtClean="0"/>
            <a:t>DO THE WORK</a:t>
          </a:r>
          <a:endParaRPr lang="en-US" sz="2000" dirty="0"/>
        </a:p>
      </dgm:t>
    </dgm:pt>
    <dgm:pt modelId="{507A8911-DFA1-46B6-9704-6EBE4050B9CD}" type="parTrans" cxnId="{D8F2EA6F-637C-479F-956A-CD0908EE6A56}">
      <dgm:prSet/>
      <dgm:spPr/>
      <dgm:t>
        <a:bodyPr/>
        <a:lstStyle/>
        <a:p>
          <a:pPr algn="ctr"/>
          <a:endParaRPr lang="en-US" sz="2000"/>
        </a:p>
      </dgm:t>
    </dgm:pt>
    <dgm:pt modelId="{2B8C3321-15FF-4A4C-8959-ECEB1D984222}" type="sibTrans" cxnId="{D8F2EA6F-637C-479F-956A-CD0908EE6A56}">
      <dgm:prSet custT="1"/>
      <dgm:spPr/>
      <dgm:t>
        <a:bodyPr/>
        <a:lstStyle/>
        <a:p>
          <a:pPr algn="ctr"/>
          <a:endParaRPr lang="en-US" sz="1200"/>
        </a:p>
      </dgm:t>
    </dgm:pt>
    <dgm:pt modelId="{A1FE3523-794D-4B5A-94B1-F5FA1E724BD9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If applicable</a:t>
          </a:r>
          <a:endParaRPr lang="en-US" sz="1400" dirty="0"/>
        </a:p>
      </dgm:t>
    </dgm:pt>
    <dgm:pt modelId="{B34EC5E4-5974-4800-AFDB-96B9B4CF5F55}" type="parTrans" cxnId="{AA6AA8A4-E60B-41D3-907F-7A69A6B0E583}">
      <dgm:prSet/>
      <dgm:spPr/>
      <dgm:t>
        <a:bodyPr/>
        <a:lstStyle/>
        <a:p>
          <a:pPr algn="ctr"/>
          <a:endParaRPr lang="en-US" sz="2000"/>
        </a:p>
      </dgm:t>
    </dgm:pt>
    <dgm:pt modelId="{C701D5DD-0308-4C56-8AEF-F26249548920}" type="sibTrans" cxnId="{AA6AA8A4-E60B-41D3-907F-7A69A6B0E583}">
      <dgm:prSet/>
      <dgm:spPr/>
      <dgm:t>
        <a:bodyPr/>
        <a:lstStyle/>
        <a:p>
          <a:pPr algn="ctr"/>
          <a:endParaRPr lang="en-US" sz="2000"/>
        </a:p>
      </dgm:t>
    </dgm:pt>
    <dgm:pt modelId="{158266FB-74AD-4A1D-8071-25CABB79702F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Update </a:t>
          </a:r>
          <a:r>
            <a:rPr lang="en-US" sz="1400" dirty="0" err="1" smtClean="0"/>
            <a:t>ATLis</a:t>
          </a:r>
          <a:r>
            <a:rPr lang="en-US" sz="1400" dirty="0" smtClean="0"/>
            <a:t> / ELOG</a:t>
          </a:r>
          <a:endParaRPr lang="en-US" sz="1400" dirty="0"/>
        </a:p>
      </dgm:t>
    </dgm:pt>
    <dgm:pt modelId="{A25F616C-94F0-45DC-BD8A-3DE3E524C94A}" type="parTrans" cxnId="{F7477118-53D7-4A91-925F-B80B92B1EF43}">
      <dgm:prSet/>
      <dgm:spPr/>
      <dgm:t>
        <a:bodyPr/>
        <a:lstStyle/>
        <a:p>
          <a:pPr algn="ctr"/>
          <a:endParaRPr lang="en-US" sz="2000"/>
        </a:p>
      </dgm:t>
    </dgm:pt>
    <dgm:pt modelId="{8095EC2A-BB91-4AA8-9814-463C7275CC29}" type="sibTrans" cxnId="{F7477118-53D7-4A91-925F-B80B92B1EF43}">
      <dgm:prSet custT="1"/>
      <dgm:spPr/>
      <dgm:t>
        <a:bodyPr/>
        <a:lstStyle/>
        <a:p>
          <a:pPr algn="ctr"/>
          <a:endParaRPr lang="en-US" sz="1200"/>
        </a:p>
      </dgm:t>
    </dgm:pt>
    <dgm:pt modelId="{7BCB1394-8888-4967-B2F9-735A5C92E5FD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Close Ops PR / Downtime</a:t>
          </a:r>
          <a:endParaRPr lang="en-US" sz="1400" dirty="0"/>
        </a:p>
      </dgm:t>
    </dgm:pt>
    <dgm:pt modelId="{E9C7CF43-9F29-4ACE-83FF-555549EF0AE9}" type="parTrans" cxnId="{70ED55A5-3453-45E8-AE62-099F25456972}">
      <dgm:prSet/>
      <dgm:spPr/>
      <dgm:t>
        <a:bodyPr/>
        <a:lstStyle/>
        <a:p>
          <a:pPr algn="ctr"/>
          <a:endParaRPr lang="en-US" sz="2000"/>
        </a:p>
      </dgm:t>
    </dgm:pt>
    <dgm:pt modelId="{8CA7C48B-050B-4FED-88DF-B069043CB9E1}" type="sibTrans" cxnId="{70ED55A5-3453-45E8-AE62-099F25456972}">
      <dgm:prSet custT="1"/>
      <dgm:spPr/>
      <dgm:t>
        <a:bodyPr/>
        <a:lstStyle/>
        <a:p>
          <a:pPr algn="ctr"/>
          <a:endParaRPr lang="en-US" sz="1200"/>
        </a:p>
      </dgm:t>
    </dgm:pt>
    <dgm:pt modelId="{92680520-3078-406F-9B24-DEEBDFCFA3ED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Remove ABIL</a:t>
          </a:r>
          <a:endParaRPr lang="en-US" sz="1400" dirty="0"/>
        </a:p>
      </dgm:t>
    </dgm:pt>
    <dgm:pt modelId="{A768DF28-D4FC-4B65-815E-DD2D7B1A6AEE}" type="parTrans" cxnId="{8B603B18-10D5-4919-AD5C-93188A5CD258}">
      <dgm:prSet/>
      <dgm:spPr/>
      <dgm:t>
        <a:bodyPr/>
        <a:lstStyle/>
        <a:p>
          <a:pPr algn="ctr"/>
          <a:endParaRPr lang="en-US" sz="2000"/>
        </a:p>
      </dgm:t>
    </dgm:pt>
    <dgm:pt modelId="{4787E847-45CD-4B6A-9E97-BE04DA2B342C}" type="sibTrans" cxnId="{8B603B18-10D5-4919-AD5C-93188A5CD258}">
      <dgm:prSet/>
      <dgm:spPr/>
      <dgm:t>
        <a:bodyPr/>
        <a:lstStyle/>
        <a:p>
          <a:pPr algn="ctr"/>
          <a:endParaRPr lang="en-US" sz="2000"/>
        </a:p>
      </dgm:t>
    </dgm:pt>
    <dgm:pt modelId="{2E52345E-DC72-4AC5-9FFE-51B12250852D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(ops)</a:t>
          </a:r>
          <a:endParaRPr lang="en-US" sz="1400" dirty="0"/>
        </a:p>
      </dgm:t>
    </dgm:pt>
    <dgm:pt modelId="{661C2330-0AC2-4194-9D5F-02D4543BB5B8}" type="parTrans" cxnId="{12717936-D55C-4135-ABFD-FAA98C64A42E}">
      <dgm:prSet/>
      <dgm:spPr/>
      <dgm:t>
        <a:bodyPr/>
        <a:lstStyle/>
        <a:p>
          <a:pPr algn="ctr"/>
          <a:endParaRPr lang="en-US"/>
        </a:p>
      </dgm:t>
    </dgm:pt>
    <dgm:pt modelId="{F9333D61-6249-4008-A3F7-3B1AA9767994}" type="sibTrans" cxnId="{12717936-D55C-4135-ABFD-FAA98C64A42E}">
      <dgm:prSet/>
      <dgm:spPr/>
      <dgm:t>
        <a:bodyPr/>
        <a:lstStyle/>
        <a:p>
          <a:pPr algn="ctr"/>
          <a:endParaRPr lang="en-US"/>
        </a:p>
      </dgm:t>
    </dgm:pt>
    <dgm:pt modelId="{0DC892EF-1AC5-4965-A1CB-7012542D8F4B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(worker)</a:t>
          </a:r>
          <a:endParaRPr lang="en-US" sz="1400" dirty="0"/>
        </a:p>
      </dgm:t>
    </dgm:pt>
    <dgm:pt modelId="{F685580C-8ACB-4D40-A88E-B78A1D148DA8}" type="parTrans" cxnId="{08799B4D-0AF7-4AD5-8F8F-64ECB38EF3D8}">
      <dgm:prSet/>
      <dgm:spPr/>
      <dgm:t>
        <a:bodyPr/>
        <a:lstStyle/>
        <a:p>
          <a:pPr algn="ctr"/>
          <a:endParaRPr lang="en-US"/>
        </a:p>
      </dgm:t>
    </dgm:pt>
    <dgm:pt modelId="{AD545BCB-7888-445E-94BC-4D5BD7405B5E}" type="sibTrans" cxnId="{08799B4D-0AF7-4AD5-8F8F-64ECB38EF3D8}">
      <dgm:prSet/>
      <dgm:spPr/>
      <dgm:t>
        <a:bodyPr/>
        <a:lstStyle/>
        <a:p>
          <a:pPr algn="ctr"/>
          <a:endParaRPr lang="en-US"/>
        </a:p>
      </dgm:t>
    </dgm:pt>
    <dgm:pt modelId="{76311D8C-78AE-44E0-A274-1A18C5D15612}">
      <dgm:prSet phldrT="[Text]" custT="1"/>
      <dgm:spPr/>
      <dgm:t>
        <a:bodyPr anchor="ctr"/>
        <a:lstStyle/>
        <a:p>
          <a:pPr algn="ctr"/>
          <a:r>
            <a:rPr lang="en-US" sz="1050" dirty="0" smtClean="0"/>
            <a:t>(Operability)</a:t>
          </a:r>
          <a:endParaRPr lang="en-US" sz="1050" dirty="0"/>
        </a:p>
      </dgm:t>
    </dgm:pt>
    <dgm:pt modelId="{5DB4E122-CC6C-4661-BD95-E0E4D94C9870}" type="parTrans" cxnId="{A2CE81ED-C2F0-4C5C-BAC8-3F994B2069DE}">
      <dgm:prSet/>
      <dgm:spPr/>
      <dgm:t>
        <a:bodyPr/>
        <a:lstStyle/>
        <a:p>
          <a:pPr algn="ctr"/>
          <a:endParaRPr lang="en-US"/>
        </a:p>
      </dgm:t>
    </dgm:pt>
    <dgm:pt modelId="{57A1F687-AEA2-4A07-85D0-5556ABDCC636}" type="sibTrans" cxnId="{A2CE81ED-C2F0-4C5C-BAC8-3F994B2069DE}">
      <dgm:prSet/>
      <dgm:spPr/>
      <dgm:t>
        <a:bodyPr/>
        <a:lstStyle/>
        <a:p>
          <a:pPr algn="ctr"/>
          <a:endParaRPr lang="en-US"/>
        </a:p>
      </dgm:t>
    </dgm:pt>
    <dgm:pt modelId="{DB8678E7-CDBB-4C54-A4A6-9EA7940541F0}">
      <dgm:prSet phldrT="[Text]" custT="1"/>
      <dgm:spPr/>
      <dgm:t>
        <a:bodyPr anchor="ctr"/>
        <a:lstStyle/>
        <a:p>
          <a:pPr algn="ctr"/>
          <a:r>
            <a:rPr lang="en-US" sz="1200" dirty="0" smtClean="0"/>
            <a:t>(worker)</a:t>
          </a:r>
          <a:endParaRPr lang="en-US" sz="1200" dirty="0"/>
        </a:p>
      </dgm:t>
    </dgm:pt>
    <dgm:pt modelId="{F9BE4941-3AC9-4FDD-921C-100D637CE797}" type="parTrans" cxnId="{FCDBC0E0-CF7A-482C-8E5D-2BBA8023F72F}">
      <dgm:prSet/>
      <dgm:spPr/>
      <dgm:t>
        <a:bodyPr/>
        <a:lstStyle/>
        <a:p>
          <a:pPr algn="ctr"/>
          <a:endParaRPr lang="en-US"/>
        </a:p>
      </dgm:t>
    </dgm:pt>
    <dgm:pt modelId="{5DF6D239-B4F0-4AE1-8B0D-C96ADF6ABA8E}" type="sibTrans" cxnId="{FCDBC0E0-CF7A-482C-8E5D-2BBA8023F72F}">
      <dgm:prSet/>
      <dgm:spPr/>
      <dgm:t>
        <a:bodyPr/>
        <a:lstStyle/>
        <a:p>
          <a:pPr algn="ctr"/>
          <a:endParaRPr lang="en-US"/>
        </a:p>
      </dgm:t>
    </dgm:pt>
    <dgm:pt modelId="{32DAC0B9-CFFA-4E9D-8AE1-8F96FD78770C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(worker)</a:t>
          </a:r>
          <a:endParaRPr lang="en-US" sz="1400" dirty="0"/>
        </a:p>
      </dgm:t>
    </dgm:pt>
    <dgm:pt modelId="{BE767D4C-EFB1-4EBB-85BE-35BA4AB780E7}" type="parTrans" cxnId="{BADCD7E6-8326-48A2-9200-473E42EEB7C9}">
      <dgm:prSet/>
      <dgm:spPr/>
      <dgm:t>
        <a:bodyPr/>
        <a:lstStyle/>
        <a:p>
          <a:pPr algn="ctr"/>
          <a:endParaRPr lang="en-US"/>
        </a:p>
      </dgm:t>
    </dgm:pt>
    <dgm:pt modelId="{F55C2B97-B2BF-4B54-8A4A-516906383372}" type="sibTrans" cxnId="{BADCD7E6-8326-48A2-9200-473E42EEB7C9}">
      <dgm:prSet/>
      <dgm:spPr/>
      <dgm:t>
        <a:bodyPr/>
        <a:lstStyle/>
        <a:p>
          <a:pPr algn="ctr"/>
          <a:endParaRPr lang="en-US"/>
        </a:p>
      </dgm:t>
    </dgm:pt>
    <dgm:pt modelId="{EAAE5607-B204-4359-8ED8-7DF58A96537C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(worker)</a:t>
          </a:r>
          <a:endParaRPr lang="en-US" sz="1400" dirty="0"/>
        </a:p>
      </dgm:t>
    </dgm:pt>
    <dgm:pt modelId="{026002DB-8065-400D-98BD-F9765DF76709}" type="parTrans" cxnId="{983E4C23-6886-4EB4-BBC7-26772C9CC31B}">
      <dgm:prSet/>
      <dgm:spPr/>
      <dgm:t>
        <a:bodyPr/>
        <a:lstStyle/>
        <a:p>
          <a:pPr algn="ctr"/>
          <a:endParaRPr lang="en-US"/>
        </a:p>
      </dgm:t>
    </dgm:pt>
    <dgm:pt modelId="{A4B83869-85CE-474E-9DDD-B9984C2ED2F4}" type="sibTrans" cxnId="{983E4C23-6886-4EB4-BBC7-26772C9CC31B}">
      <dgm:prSet/>
      <dgm:spPr/>
      <dgm:t>
        <a:bodyPr/>
        <a:lstStyle/>
        <a:p>
          <a:pPr algn="ctr"/>
          <a:endParaRPr lang="en-US"/>
        </a:p>
      </dgm:t>
    </dgm:pt>
    <dgm:pt modelId="{A014805C-835C-48FD-A043-EF3CCBCECEC4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(worker)</a:t>
          </a:r>
          <a:endParaRPr lang="en-US" sz="1400" dirty="0"/>
        </a:p>
      </dgm:t>
    </dgm:pt>
    <dgm:pt modelId="{35A37EE5-11EA-443D-A6FC-2C7A9C46C985}" type="parTrans" cxnId="{A968DE41-BE30-4107-809F-CE9BEC385F50}">
      <dgm:prSet/>
      <dgm:spPr/>
      <dgm:t>
        <a:bodyPr/>
        <a:lstStyle/>
        <a:p>
          <a:pPr algn="ctr"/>
          <a:endParaRPr lang="en-US"/>
        </a:p>
      </dgm:t>
    </dgm:pt>
    <dgm:pt modelId="{9EC2AACE-1E45-4603-96ED-D0914DCB1DF7}" type="sibTrans" cxnId="{A968DE41-BE30-4107-809F-CE9BEC385F50}">
      <dgm:prSet/>
      <dgm:spPr/>
      <dgm:t>
        <a:bodyPr/>
        <a:lstStyle/>
        <a:p>
          <a:pPr algn="ctr"/>
          <a:endParaRPr lang="en-US"/>
        </a:p>
      </dgm:t>
    </dgm:pt>
    <dgm:pt modelId="{79CCF7C9-3100-4A05-96AD-A72356BAC710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(worker)</a:t>
          </a:r>
          <a:endParaRPr lang="en-US" sz="1400" dirty="0"/>
        </a:p>
      </dgm:t>
    </dgm:pt>
    <dgm:pt modelId="{EEC24A11-492F-4D5A-8299-C98D143AD858}" type="parTrans" cxnId="{DCF9FF40-FA64-44E4-8541-B9C2009287F8}">
      <dgm:prSet/>
      <dgm:spPr/>
      <dgm:t>
        <a:bodyPr/>
        <a:lstStyle/>
        <a:p>
          <a:endParaRPr lang="en-US"/>
        </a:p>
      </dgm:t>
    </dgm:pt>
    <dgm:pt modelId="{6F8E6CC9-5924-4F57-B53B-FFFFE39BE327}" type="sibTrans" cxnId="{DCF9FF40-FA64-44E4-8541-B9C2009287F8}">
      <dgm:prSet/>
      <dgm:spPr/>
      <dgm:t>
        <a:bodyPr/>
        <a:lstStyle/>
        <a:p>
          <a:endParaRPr lang="en-US"/>
        </a:p>
      </dgm:t>
    </dgm:pt>
    <dgm:pt modelId="{F3AD9061-ED42-425C-98EC-3F9A812CBF4E}" type="pres">
      <dgm:prSet presAssocID="{07DFA9CA-0C69-4C0B-A351-CD8CAD1262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A9D37-7D2E-443D-8D19-A948D7556753}" type="pres">
      <dgm:prSet presAssocID="{FB5846B3-119F-477D-9889-FB107BEFF2D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A3B1F-90C8-4344-BDB2-F53380D01C29}" type="pres">
      <dgm:prSet presAssocID="{0CB96444-A79F-4716-8B89-6DA92D4BEE5D}" presName="sibTrans" presStyleLbl="sibTrans2D1" presStyleIdx="0" presStyleCnt="8"/>
      <dgm:spPr/>
      <dgm:t>
        <a:bodyPr/>
        <a:lstStyle/>
        <a:p>
          <a:endParaRPr lang="en-US"/>
        </a:p>
      </dgm:t>
    </dgm:pt>
    <dgm:pt modelId="{902831D7-6857-442E-A6FF-7AB5AFEB9A8A}" type="pres">
      <dgm:prSet presAssocID="{0CB96444-A79F-4716-8B89-6DA92D4BEE5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57FE731D-B5C1-4E4E-842E-208AF15BCF52}" type="pres">
      <dgm:prSet presAssocID="{CFA78AA9-126D-4EF6-BD07-98F547515EE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6663-FCD7-4C6E-975D-2265E387D577}" type="pres">
      <dgm:prSet presAssocID="{0D2173FA-E2AA-4D4F-B2AC-4D5084171DEB}" presName="sibTrans" presStyleLbl="sibTrans2D1" presStyleIdx="1" presStyleCnt="8"/>
      <dgm:spPr/>
      <dgm:t>
        <a:bodyPr/>
        <a:lstStyle/>
        <a:p>
          <a:endParaRPr lang="en-US"/>
        </a:p>
      </dgm:t>
    </dgm:pt>
    <dgm:pt modelId="{09575536-29BE-4A0E-B64B-7E66D1F085B1}" type="pres">
      <dgm:prSet presAssocID="{0D2173FA-E2AA-4D4F-B2AC-4D5084171DEB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356A80E-BF9E-4C3C-88DD-2A19DC6DAA65}" type="pres">
      <dgm:prSet presAssocID="{93DF70CE-3758-4E57-B6D3-28C7BF364D8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EACA7-E961-4CB1-8CC1-3D56FFA6A1B7}" type="pres">
      <dgm:prSet presAssocID="{CCEEA346-BE59-4D8D-9287-DDD3088E9845}" presName="sibTrans" presStyleLbl="sibTrans2D1" presStyleIdx="2" presStyleCnt="8"/>
      <dgm:spPr/>
      <dgm:t>
        <a:bodyPr/>
        <a:lstStyle/>
        <a:p>
          <a:endParaRPr lang="en-US"/>
        </a:p>
      </dgm:t>
    </dgm:pt>
    <dgm:pt modelId="{80427821-1DCE-48E8-ADF7-65793704DA98}" type="pres">
      <dgm:prSet presAssocID="{CCEEA346-BE59-4D8D-9287-DDD3088E9845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17B24F9E-B328-4ABE-BA2C-8E258AE36BA4}" type="pres">
      <dgm:prSet presAssocID="{5595CF30-1217-4F88-B748-70CFD6CEF4A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C71E2-7F78-46E0-94F7-552C9DAE3687}" type="pres">
      <dgm:prSet presAssocID="{2A161BFF-09B0-42A8-BAAD-06DF152853BB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F64E03A-CA59-475A-BA4B-BE20F6ADE1CF}" type="pres">
      <dgm:prSet presAssocID="{2A161BFF-09B0-42A8-BAAD-06DF152853BB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051DEB1A-1114-4708-A44C-9FC1568A286F}" type="pres">
      <dgm:prSet presAssocID="{D443033E-22B7-4CE9-B347-8C1369761E3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8D284-54CB-4F7B-A58C-74BD2C2A90F4}" type="pres">
      <dgm:prSet presAssocID="{2B8C3321-15FF-4A4C-8959-ECEB1D984222}" presName="sibTrans" presStyleLbl="sibTrans2D1" presStyleIdx="4" presStyleCnt="8"/>
      <dgm:spPr/>
      <dgm:t>
        <a:bodyPr/>
        <a:lstStyle/>
        <a:p>
          <a:endParaRPr lang="en-US"/>
        </a:p>
      </dgm:t>
    </dgm:pt>
    <dgm:pt modelId="{763E408A-DBB4-4FB0-9FBC-8C810F4FC95B}" type="pres">
      <dgm:prSet presAssocID="{2B8C3321-15FF-4A4C-8959-ECEB1D984222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8FF8B2D-EC23-49F3-8723-76E35DF837FF}" type="pres">
      <dgm:prSet presAssocID="{56A8F75E-DC70-47CC-937F-4CEF50F594A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319EB-5D4A-486C-A4BA-D7181BB2FD4D}" type="pres">
      <dgm:prSet presAssocID="{780DE04A-DA18-4531-A28A-43C0C825A2D5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BCBA10E-A5AF-45C4-AC46-678E440344B3}" type="pres">
      <dgm:prSet presAssocID="{780DE04A-DA18-4531-A28A-43C0C825A2D5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D8BEF32B-C925-453B-AB3B-A9B17D360EBA}" type="pres">
      <dgm:prSet presAssocID="{158266FB-74AD-4A1D-8071-25CABB79702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458B0-1318-4CBE-9058-B160AB0F45C1}" type="pres">
      <dgm:prSet presAssocID="{8095EC2A-BB91-4AA8-9814-463C7275CC29}" presName="sibTrans" presStyleLbl="sibTrans2D1" presStyleIdx="6" presStyleCnt="8"/>
      <dgm:spPr/>
      <dgm:t>
        <a:bodyPr/>
        <a:lstStyle/>
        <a:p>
          <a:endParaRPr lang="en-US"/>
        </a:p>
      </dgm:t>
    </dgm:pt>
    <dgm:pt modelId="{14E756E1-97E8-40B5-A7CE-13AB4ED21D2F}" type="pres">
      <dgm:prSet presAssocID="{8095EC2A-BB91-4AA8-9814-463C7275CC2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595C1CC3-E442-4847-9A48-8C79BC60FED9}" type="pres">
      <dgm:prSet presAssocID="{7BCB1394-8888-4967-B2F9-735A5C92E5F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6426C-10A3-4138-925D-812CCD472DAE}" type="pres">
      <dgm:prSet presAssocID="{8CA7C48B-050B-4FED-88DF-B069043CB9E1}" presName="sibTrans" presStyleLbl="sibTrans2D1" presStyleIdx="7" presStyleCnt="8"/>
      <dgm:spPr/>
      <dgm:t>
        <a:bodyPr/>
        <a:lstStyle/>
        <a:p>
          <a:endParaRPr lang="en-US"/>
        </a:p>
      </dgm:t>
    </dgm:pt>
    <dgm:pt modelId="{A9740220-CCE1-4103-B4DA-5E42D4D6309C}" type="pres">
      <dgm:prSet presAssocID="{8CA7C48B-050B-4FED-88DF-B069043CB9E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9281EA40-C05B-4AA2-8512-D644BF687771}" type="pres">
      <dgm:prSet presAssocID="{92680520-3078-406F-9B24-DEEBDFCFA3E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826B96-6673-46DC-973A-18AC061DF569}" type="presOf" srcId="{2B8C3321-15FF-4A4C-8959-ECEB1D984222}" destId="{763E408A-DBB4-4FB0-9FBC-8C810F4FC95B}" srcOrd="1" destOrd="0" presId="urn:microsoft.com/office/officeart/2005/8/layout/process5"/>
    <dgm:cxn modelId="{66BEE347-ED31-44B4-A7BF-CE376963E417}" type="presOf" srcId="{56A8F75E-DC70-47CC-937F-4CEF50F594A2}" destId="{18FF8B2D-EC23-49F3-8723-76E35DF837FF}" srcOrd="0" destOrd="0" presId="urn:microsoft.com/office/officeart/2005/8/layout/process5"/>
    <dgm:cxn modelId="{8AA54F0C-E284-4CC7-BC11-E7280F50CFD5}" type="presOf" srcId="{CCEEA346-BE59-4D8D-9287-DDD3088E9845}" destId="{81EEACA7-E961-4CB1-8CC1-3D56FFA6A1B7}" srcOrd="0" destOrd="0" presId="urn:microsoft.com/office/officeart/2005/8/layout/process5"/>
    <dgm:cxn modelId="{69AEFA18-14C9-42D9-860E-EC466C1342E0}" srcId="{07DFA9CA-0C69-4C0B-A351-CD8CAD1262BC}" destId="{CFA78AA9-126D-4EF6-BD07-98F547515EEF}" srcOrd="1" destOrd="0" parTransId="{1666F66C-B112-4BB7-81E8-B591045A57DA}" sibTransId="{0D2173FA-E2AA-4D4F-B2AC-4D5084171DEB}"/>
    <dgm:cxn modelId="{317D4074-50DD-4030-AF6C-7BA9AE266011}" type="presOf" srcId="{8CA7C48B-050B-4FED-88DF-B069043CB9E1}" destId="{A9740220-CCE1-4103-B4DA-5E42D4D6309C}" srcOrd="1" destOrd="0" presId="urn:microsoft.com/office/officeart/2005/8/layout/process5"/>
    <dgm:cxn modelId="{70ED55A5-3453-45E8-AE62-099F25456972}" srcId="{07DFA9CA-0C69-4C0B-A351-CD8CAD1262BC}" destId="{7BCB1394-8888-4967-B2F9-735A5C92E5FD}" srcOrd="7" destOrd="0" parTransId="{E9C7CF43-9F29-4ACE-83FF-555549EF0AE9}" sibTransId="{8CA7C48B-050B-4FED-88DF-B069043CB9E1}"/>
    <dgm:cxn modelId="{DCF9FF40-FA64-44E4-8541-B9C2009287F8}" srcId="{56A8F75E-DC70-47CC-937F-4CEF50F594A2}" destId="{79CCF7C9-3100-4A05-96AD-A72356BAC710}" srcOrd="1" destOrd="0" parTransId="{EEC24A11-492F-4D5A-8299-C98D143AD858}" sibTransId="{6F8E6CC9-5924-4F57-B53B-FFFFE39BE327}"/>
    <dgm:cxn modelId="{945B9D32-ED11-4EF7-9002-B7A6BD9F9F42}" srcId="{07DFA9CA-0C69-4C0B-A351-CD8CAD1262BC}" destId="{5595CF30-1217-4F88-B748-70CFD6CEF4AA}" srcOrd="3" destOrd="0" parTransId="{97CECB14-9E4D-42FD-BA40-1F517E0F1400}" sibTransId="{2A161BFF-09B0-42A8-BAAD-06DF152853BB}"/>
    <dgm:cxn modelId="{8B603B18-10D5-4919-AD5C-93188A5CD258}" srcId="{07DFA9CA-0C69-4C0B-A351-CD8CAD1262BC}" destId="{92680520-3078-406F-9B24-DEEBDFCFA3ED}" srcOrd="8" destOrd="0" parTransId="{A768DF28-D4FC-4B65-815E-DD2D7B1A6AEE}" sibTransId="{4787E847-45CD-4B6A-9E97-BE04DA2B342C}"/>
    <dgm:cxn modelId="{ED0A378B-5583-4C9B-96A2-665494860BA8}" srcId="{07DFA9CA-0C69-4C0B-A351-CD8CAD1262BC}" destId="{93DF70CE-3758-4E57-B6D3-28C7BF364D87}" srcOrd="2" destOrd="0" parTransId="{10C94EE8-08FC-4B5C-A697-85F44D2389BF}" sibTransId="{CCEEA346-BE59-4D8D-9287-DDD3088E9845}"/>
    <dgm:cxn modelId="{05C3C35B-D255-40CB-AD89-314E0A0698A6}" srcId="{93DF70CE-3758-4E57-B6D3-28C7BF364D87}" destId="{2F5E20A9-A857-4E12-BE39-33081323FD49}" srcOrd="1" destOrd="0" parTransId="{02CB6B23-793D-4AFF-9E90-FFE43512C5CF}" sibTransId="{B701A417-FBCD-4516-BCC0-1987D3BF1597}"/>
    <dgm:cxn modelId="{ABDC2533-8A74-4394-BBF4-D12674596F36}" type="presOf" srcId="{DB8678E7-CDBB-4C54-A4A6-9EA7940541F0}" destId="{17B24F9E-B328-4ABE-BA2C-8E258AE36BA4}" srcOrd="0" destOrd="2" presId="urn:microsoft.com/office/officeart/2005/8/layout/process5"/>
    <dgm:cxn modelId="{8B4AAE58-1B88-4280-91AE-4C154A21B83B}" type="presOf" srcId="{2B8C3321-15FF-4A4C-8959-ECEB1D984222}" destId="{CB98D284-54CB-4F7B-A58C-74BD2C2A90F4}" srcOrd="0" destOrd="0" presId="urn:microsoft.com/office/officeart/2005/8/layout/process5"/>
    <dgm:cxn modelId="{B7162CDB-7B2A-45CE-A463-AAB663CBB79A}" type="presOf" srcId="{FB5846B3-119F-477D-9889-FB107BEFF2D6}" destId="{E4FA9D37-7D2E-443D-8D19-A948D7556753}" srcOrd="0" destOrd="0" presId="urn:microsoft.com/office/officeart/2005/8/layout/process5"/>
    <dgm:cxn modelId="{AFFDFC99-FE15-4D8E-AD6D-6B4E71002849}" type="presOf" srcId="{EAAE5607-B204-4359-8ED8-7DF58A96537C}" destId="{595C1CC3-E442-4847-9A48-8C79BC60FED9}" srcOrd="0" destOrd="1" presId="urn:microsoft.com/office/officeart/2005/8/layout/process5"/>
    <dgm:cxn modelId="{9BB01551-0E0B-436D-B280-509C51FF6E6F}" type="presOf" srcId="{8095EC2A-BB91-4AA8-9814-463C7275CC29}" destId="{B5C458B0-1318-4CBE-9058-B160AB0F45C1}" srcOrd="0" destOrd="0" presId="urn:microsoft.com/office/officeart/2005/8/layout/process5"/>
    <dgm:cxn modelId="{0AE32DEA-A9C4-4D3C-8DED-A1917B4D93B0}" type="presOf" srcId="{8CA7C48B-050B-4FED-88DF-B069043CB9E1}" destId="{5466426C-10A3-4138-925D-812CCD472DAE}" srcOrd="0" destOrd="0" presId="urn:microsoft.com/office/officeart/2005/8/layout/process5"/>
    <dgm:cxn modelId="{6D03F3AD-88D2-4A6C-B13A-7BFA619384CA}" srcId="{07DFA9CA-0C69-4C0B-A351-CD8CAD1262BC}" destId="{56A8F75E-DC70-47CC-937F-4CEF50F594A2}" srcOrd="5" destOrd="0" parTransId="{988DE7C6-3146-4A6C-A3F9-E9CA69464304}" sibTransId="{780DE04A-DA18-4531-A28A-43C0C825A2D5}"/>
    <dgm:cxn modelId="{12717936-D55C-4135-ABFD-FAA98C64A42E}" srcId="{FB5846B3-119F-477D-9889-FB107BEFF2D6}" destId="{2E52345E-DC72-4AC5-9FFE-51B12250852D}" srcOrd="0" destOrd="0" parTransId="{661C2330-0AC2-4194-9D5F-02D4543BB5B8}" sibTransId="{F9333D61-6249-4008-A3F7-3B1AA9767994}"/>
    <dgm:cxn modelId="{D8F2EA6F-637C-479F-956A-CD0908EE6A56}" srcId="{07DFA9CA-0C69-4C0B-A351-CD8CAD1262BC}" destId="{D443033E-22B7-4CE9-B347-8C1369761E3D}" srcOrd="4" destOrd="0" parTransId="{507A8911-DFA1-46B6-9704-6EBE4050B9CD}" sibTransId="{2B8C3321-15FF-4A4C-8959-ECEB1D984222}"/>
    <dgm:cxn modelId="{6284154A-BDEB-44C6-B47C-A96F778C9B6F}" type="presOf" srcId="{2F5E20A9-A857-4E12-BE39-33081323FD49}" destId="{4356A80E-BF9E-4C3C-88DD-2A19DC6DAA65}" srcOrd="0" destOrd="2" presId="urn:microsoft.com/office/officeart/2005/8/layout/process5"/>
    <dgm:cxn modelId="{30C61658-3F85-4981-92FD-B291BB88014B}" type="presOf" srcId="{2A161BFF-09B0-42A8-BAAD-06DF152853BB}" destId="{706C71E2-7F78-46E0-94F7-552C9DAE3687}" srcOrd="0" destOrd="0" presId="urn:microsoft.com/office/officeart/2005/8/layout/process5"/>
    <dgm:cxn modelId="{3BDBAA6C-D359-4372-A4E2-D16BA2A0FB00}" type="presOf" srcId="{CFA78AA9-126D-4EF6-BD07-98F547515EEF}" destId="{57FE731D-B5C1-4E4E-842E-208AF15BCF52}" srcOrd="0" destOrd="0" presId="urn:microsoft.com/office/officeart/2005/8/layout/process5"/>
    <dgm:cxn modelId="{E5572DFA-2122-4BA3-B52D-5FD50398A588}" type="presOf" srcId="{93DF70CE-3758-4E57-B6D3-28C7BF364D87}" destId="{4356A80E-BF9E-4C3C-88DD-2A19DC6DAA65}" srcOrd="0" destOrd="0" presId="urn:microsoft.com/office/officeart/2005/8/layout/process5"/>
    <dgm:cxn modelId="{E805551C-7732-4F02-9FEA-321C4FCD9EE9}" type="presOf" srcId="{0CB96444-A79F-4716-8B89-6DA92D4BEE5D}" destId="{871A3B1F-90C8-4344-BDB2-F53380D01C29}" srcOrd="0" destOrd="0" presId="urn:microsoft.com/office/officeart/2005/8/layout/process5"/>
    <dgm:cxn modelId="{E8187CBA-B597-4952-B1D7-A56CA653A53F}" type="presOf" srcId="{FC1AD382-F8CD-4BA9-BB5C-774506832FCB}" destId="{4356A80E-BF9E-4C3C-88DD-2A19DC6DAA65}" srcOrd="0" destOrd="1" presId="urn:microsoft.com/office/officeart/2005/8/layout/process5"/>
    <dgm:cxn modelId="{898FB7C3-8316-4DA9-ADB4-C1FE987D40C3}" type="presOf" srcId="{780DE04A-DA18-4531-A28A-43C0C825A2D5}" destId="{4BCBA10E-A5AF-45C4-AC46-678E440344B3}" srcOrd="1" destOrd="0" presId="urn:microsoft.com/office/officeart/2005/8/layout/process5"/>
    <dgm:cxn modelId="{898B536D-3D67-4A90-A775-2CDDA83A7158}" type="presOf" srcId="{07DFA9CA-0C69-4C0B-A351-CD8CAD1262BC}" destId="{F3AD9061-ED42-425C-98EC-3F9A812CBF4E}" srcOrd="0" destOrd="0" presId="urn:microsoft.com/office/officeart/2005/8/layout/process5"/>
    <dgm:cxn modelId="{B0D954B6-9FF3-4CA3-8408-9063534BF9DE}" type="presOf" srcId="{32DAC0B9-CFFA-4E9D-8AE1-8F96FD78770C}" destId="{D8BEF32B-C925-453B-AB3B-A9B17D360EBA}" srcOrd="0" destOrd="1" presId="urn:microsoft.com/office/officeart/2005/8/layout/process5"/>
    <dgm:cxn modelId="{FCDBC0E0-CF7A-482C-8E5D-2BBA8023F72F}" srcId="{5595CF30-1217-4F88-B748-70CFD6CEF4AA}" destId="{DB8678E7-CDBB-4C54-A4A6-9EA7940541F0}" srcOrd="1" destOrd="0" parTransId="{F9BE4941-3AC9-4FDD-921C-100D637CE797}" sibTransId="{5DF6D239-B4F0-4AE1-8B0D-C96ADF6ABA8E}"/>
    <dgm:cxn modelId="{5F085EB3-8C59-4584-808A-A208AA7C618A}" type="presOf" srcId="{79CCF7C9-3100-4A05-96AD-A72356BAC710}" destId="{18FF8B2D-EC23-49F3-8723-76E35DF837FF}" srcOrd="0" destOrd="2" presId="urn:microsoft.com/office/officeart/2005/8/layout/process5"/>
    <dgm:cxn modelId="{9729122F-6375-4329-BBDD-98BC40AECECC}" type="presOf" srcId="{92680520-3078-406F-9B24-DEEBDFCFA3ED}" destId="{9281EA40-C05B-4AA2-8512-D644BF687771}" srcOrd="0" destOrd="0" presId="urn:microsoft.com/office/officeart/2005/8/layout/process5"/>
    <dgm:cxn modelId="{0A941FF9-43FB-485D-B546-2D2397EF72B2}" srcId="{93DF70CE-3758-4E57-B6D3-28C7BF364D87}" destId="{FC1AD382-F8CD-4BA9-BB5C-774506832FCB}" srcOrd="0" destOrd="0" parTransId="{9F9DE577-1D34-4AF7-B2CC-447D9C6AC314}" sibTransId="{2213555D-018C-4413-98E8-2EC5C4D65975}"/>
    <dgm:cxn modelId="{2AC95301-7655-4C39-A1DC-B0C3C42216E7}" type="presOf" srcId="{0DC892EF-1AC5-4965-A1CB-7012542D8F4B}" destId="{57FE731D-B5C1-4E4E-842E-208AF15BCF52}" srcOrd="0" destOrd="1" presId="urn:microsoft.com/office/officeart/2005/8/layout/process5"/>
    <dgm:cxn modelId="{D66CF4F5-632A-4E1B-9F75-FCA688796E0F}" type="presOf" srcId="{780DE04A-DA18-4531-A28A-43C0C825A2D5}" destId="{DBF319EB-5D4A-486C-A4BA-D7181BB2FD4D}" srcOrd="0" destOrd="0" presId="urn:microsoft.com/office/officeart/2005/8/layout/process5"/>
    <dgm:cxn modelId="{A2CE81ED-C2F0-4C5C-BAC8-3F994B2069DE}" srcId="{93DF70CE-3758-4E57-B6D3-28C7BF364D87}" destId="{76311D8C-78AE-44E0-A274-1A18C5D15612}" srcOrd="2" destOrd="0" parTransId="{5DB4E122-CC6C-4661-BD95-E0E4D94C9870}" sibTransId="{57A1F687-AEA2-4A07-85D0-5556ABDCC636}"/>
    <dgm:cxn modelId="{48D1879B-658F-48F6-9ABE-F1E16144BE62}" type="presOf" srcId="{74275615-6421-43DB-9973-46C60AC4C54C}" destId="{17B24F9E-B328-4ABE-BA2C-8E258AE36BA4}" srcOrd="0" destOrd="1" presId="urn:microsoft.com/office/officeart/2005/8/layout/process5"/>
    <dgm:cxn modelId="{F7477118-53D7-4A91-925F-B80B92B1EF43}" srcId="{07DFA9CA-0C69-4C0B-A351-CD8CAD1262BC}" destId="{158266FB-74AD-4A1D-8071-25CABB79702F}" srcOrd="6" destOrd="0" parTransId="{A25F616C-94F0-45DC-BD8A-3DE3E524C94A}" sibTransId="{8095EC2A-BB91-4AA8-9814-463C7275CC29}"/>
    <dgm:cxn modelId="{08799B4D-0AF7-4AD5-8F8F-64ECB38EF3D8}" srcId="{CFA78AA9-126D-4EF6-BD07-98F547515EEF}" destId="{0DC892EF-1AC5-4965-A1CB-7012542D8F4B}" srcOrd="0" destOrd="0" parTransId="{F685580C-8ACB-4D40-A88E-B78A1D148DA8}" sibTransId="{AD545BCB-7888-445E-94BC-4D5BD7405B5E}"/>
    <dgm:cxn modelId="{08461BBC-39F3-465F-AC7E-D5482FC91CA8}" type="presOf" srcId="{2E52345E-DC72-4AC5-9FFE-51B12250852D}" destId="{E4FA9D37-7D2E-443D-8D19-A948D7556753}" srcOrd="0" destOrd="1" presId="urn:microsoft.com/office/officeart/2005/8/layout/process5"/>
    <dgm:cxn modelId="{82757241-396C-4E95-9E1F-4B147931DD80}" type="presOf" srcId="{8095EC2A-BB91-4AA8-9814-463C7275CC29}" destId="{14E756E1-97E8-40B5-A7CE-13AB4ED21D2F}" srcOrd="1" destOrd="0" presId="urn:microsoft.com/office/officeart/2005/8/layout/process5"/>
    <dgm:cxn modelId="{07767E6C-C596-4AA4-925E-6E2B44C56D33}" type="presOf" srcId="{2A161BFF-09B0-42A8-BAAD-06DF152853BB}" destId="{EF64E03A-CA59-475A-BA4B-BE20F6ADE1CF}" srcOrd="1" destOrd="0" presId="urn:microsoft.com/office/officeart/2005/8/layout/process5"/>
    <dgm:cxn modelId="{641C0CF5-E2EA-4795-B3FA-137504659F2F}" type="presOf" srcId="{5595CF30-1217-4F88-B748-70CFD6CEF4AA}" destId="{17B24F9E-B328-4ABE-BA2C-8E258AE36BA4}" srcOrd="0" destOrd="0" presId="urn:microsoft.com/office/officeart/2005/8/layout/process5"/>
    <dgm:cxn modelId="{165E8CDB-B448-4FE1-8857-40754F32474F}" type="presOf" srcId="{0D2173FA-E2AA-4D4F-B2AC-4D5084171DEB}" destId="{09575536-29BE-4A0E-B64B-7E66D1F085B1}" srcOrd="1" destOrd="0" presId="urn:microsoft.com/office/officeart/2005/8/layout/process5"/>
    <dgm:cxn modelId="{A968DE41-BE30-4107-809F-CE9BEC385F50}" srcId="{92680520-3078-406F-9B24-DEEBDFCFA3ED}" destId="{A014805C-835C-48FD-A043-EF3CCBCECEC4}" srcOrd="0" destOrd="0" parTransId="{35A37EE5-11EA-443D-A6FC-2C7A9C46C985}" sibTransId="{9EC2AACE-1E45-4603-96ED-D0914DCB1DF7}"/>
    <dgm:cxn modelId="{983E4C23-6886-4EB4-BBC7-26772C9CC31B}" srcId="{7BCB1394-8888-4967-B2F9-735A5C92E5FD}" destId="{EAAE5607-B204-4359-8ED8-7DF58A96537C}" srcOrd="0" destOrd="0" parTransId="{026002DB-8065-400D-98BD-F9765DF76709}" sibTransId="{A4B83869-85CE-474E-9DDD-B9984C2ED2F4}"/>
    <dgm:cxn modelId="{2085B568-D3B0-443B-8857-CBBEA3113EB5}" type="presOf" srcId="{CCEEA346-BE59-4D8D-9287-DDD3088E9845}" destId="{80427821-1DCE-48E8-ADF7-65793704DA98}" srcOrd="1" destOrd="0" presId="urn:microsoft.com/office/officeart/2005/8/layout/process5"/>
    <dgm:cxn modelId="{C149209B-FC95-4181-B37A-175271E46D6F}" type="presOf" srcId="{A1FE3523-794D-4B5A-94B1-F5FA1E724BD9}" destId="{18FF8B2D-EC23-49F3-8723-76E35DF837FF}" srcOrd="0" destOrd="1" presId="urn:microsoft.com/office/officeart/2005/8/layout/process5"/>
    <dgm:cxn modelId="{21AAE982-BA22-4308-A7E3-C105AB05EF33}" srcId="{5595CF30-1217-4F88-B748-70CFD6CEF4AA}" destId="{74275615-6421-43DB-9973-46C60AC4C54C}" srcOrd="0" destOrd="0" parTransId="{42DFABE7-7A72-41BF-A4EB-7AD7EFB43CCE}" sibTransId="{14C45B57-0654-488C-BDD3-1F5890AD0F9E}"/>
    <dgm:cxn modelId="{F9F3C003-06A5-4EE7-8377-30649422C469}" type="presOf" srcId="{0CB96444-A79F-4716-8B89-6DA92D4BEE5D}" destId="{902831D7-6857-442E-A6FF-7AB5AFEB9A8A}" srcOrd="1" destOrd="0" presId="urn:microsoft.com/office/officeart/2005/8/layout/process5"/>
    <dgm:cxn modelId="{570439BF-7B4F-465B-9860-D77E67DC439C}" srcId="{07DFA9CA-0C69-4C0B-A351-CD8CAD1262BC}" destId="{FB5846B3-119F-477D-9889-FB107BEFF2D6}" srcOrd="0" destOrd="0" parTransId="{814FF822-F1C5-4C93-8561-7BA511D4ADAC}" sibTransId="{0CB96444-A79F-4716-8B89-6DA92D4BEE5D}"/>
    <dgm:cxn modelId="{6DEF2D85-D571-4316-B681-0D9A4403F213}" type="presOf" srcId="{D443033E-22B7-4CE9-B347-8C1369761E3D}" destId="{051DEB1A-1114-4708-A44C-9FC1568A286F}" srcOrd="0" destOrd="0" presId="urn:microsoft.com/office/officeart/2005/8/layout/process5"/>
    <dgm:cxn modelId="{AA6AA8A4-E60B-41D3-907F-7A69A6B0E583}" srcId="{56A8F75E-DC70-47CC-937F-4CEF50F594A2}" destId="{A1FE3523-794D-4B5A-94B1-F5FA1E724BD9}" srcOrd="0" destOrd="0" parTransId="{B34EC5E4-5974-4800-AFDB-96B9B4CF5F55}" sibTransId="{C701D5DD-0308-4C56-8AEF-F26249548920}"/>
    <dgm:cxn modelId="{43A0221A-CE5C-42C1-8862-658B022DEDDA}" type="presOf" srcId="{7BCB1394-8888-4967-B2F9-735A5C92E5FD}" destId="{595C1CC3-E442-4847-9A48-8C79BC60FED9}" srcOrd="0" destOrd="0" presId="urn:microsoft.com/office/officeart/2005/8/layout/process5"/>
    <dgm:cxn modelId="{82CCAF42-BB63-43B6-8382-5FA7BA7EA5A8}" type="presOf" srcId="{A014805C-835C-48FD-A043-EF3CCBCECEC4}" destId="{9281EA40-C05B-4AA2-8512-D644BF687771}" srcOrd="0" destOrd="1" presId="urn:microsoft.com/office/officeart/2005/8/layout/process5"/>
    <dgm:cxn modelId="{BADCD7E6-8326-48A2-9200-473E42EEB7C9}" srcId="{158266FB-74AD-4A1D-8071-25CABB79702F}" destId="{32DAC0B9-CFFA-4E9D-8AE1-8F96FD78770C}" srcOrd="0" destOrd="0" parTransId="{BE767D4C-EFB1-4EBB-85BE-35BA4AB780E7}" sibTransId="{F55C2B97-B2BF-4B54-8A4A-516906383372}"/>
    <dgm:cxn modelId="{3F610138-126B-4DE2-9EF0-11005313F080}" type="presOf" srcId="{76311D8C-78AE-44E0-A274-1A18C5D15612}" destId="{4356A80E-BF9E-4C3C-88DD-2A19DC6DAA65}" srcOrd="0" destOrd="3" presId="urn:microsoft.com/office/officeart/2005/8/layout/process5"/>
    <dgm:cxn modelId="{99CABE21-40EE-478D-907E-CD824FFBE779}" type="presOf" srcId="{0D2173FA-E2AA-4D4F-B2AC-4D5084171DEB}" destId="{E3FB6663-FCD7-4C6E-975D-2265E387D577}" srcOrd="0" destOrd="0" presId="urn:microsoft.com/office/officeart/2005/8/layout/process5"/>
    <dgm:cxn modelId="{4B0F5248-B68B-4B60-87B3-BF692625A6BB}" type="presOf" srcId="{158266FB-74AD-4A1D-8071-25CABB79702F}" destId="{D8BEF32B-C925-453B-AB3B-A9B17D360EBA}" srcOrd="0" destOrd="0" presId="urn:microsoft.com/office/officeart/2005/8/layout/process5"/>
    <dgm:cxn modelId="{67B4FE81-AE4E-4554-B6D0-2CC1470DF068}" type="presParOf" srcId="{F3AD9061-ED42-425C-98EC-3F9A812CBF4E}" destId="{E4FA9D37-7D2E-443D-8D19-A948D7556753}" srcOrd="0" destOrd="0" presId="urn:microsoft.com/office/officeart/2005/8/layout/process5"/>
    <dgm:cxn modelId="{42B176F2-05F5-44DC-A788-EDF6EBA68381}" type="presParOf" srcId="{F3AD9061-ED42-425C-98EC-3F9A812CBF4E}" destId="{871A3B1F-90C8-4344-BDB2-F53380D01C29}" srcOrd="1" destOrd="0" presId="urn:microsoft.com/office/officeart/2005/8/layout/process5"/>
    <dgm:cxn modelId="{FBE00C35-B609-4AE8-AE37-CD8F15DA8524}" type="presParOf" srcId="{871A3B1F-90C8-4344-BDB2-F53380D01C29}" destId="{902831D7-6857-442E-A6FF-7AB5AFEB9A8A}" srcOrd="0" destOrd="0" presId="urn:microsoft.com/office/officeart/2005/8/layout/process5"/>
    <dgm:cxn modelId="{748B1F02-AC3A-444E-9D44-F913D6249827}" type="presParOf" srcId="{F3AD9061-ED42-425C-98EC-3F9A812CBF4E}" destId="{57FE731D-B5C1-4E4E-842E-208AF15BCF52}" srcOrd="2" destOrd="0" presId="urn:microsoft.com/office/officeart/2005/8/layout/process5"/>
    <dgm:cxn modelId="{C8B59B3A-B7E2-4CD8-B1B7-6A244199FC4E}" type="presParOf" srcId="{F3AD9061-ED42-425C-98EC-3F9A812CBF4E}" destId="{E3FB6663-FCD7-4C6E-975D-2265E387D577}" srcOrd="3" destOrd="0" presId="urn:microsoft.com/office/officeart/2005/8/layout/process5"/>
    <dgm:cxn modelId="{DE67AA7E-0B11-469A-A0D9-0C2170F49A66}" type="presParOf" srcId="{E3FB6663-FCD7-4C6E-975D-2265E387D577}" destId="{09575536-29BE-4A0E-B64B-7E66D1F085B1}" srcOrd="0" destOrd="0" presId="urn:microsoft.com/office/officeart/2005/8/layout/process5"/>
    <dgm:cxn modelId="{88D68AFD-9277-45B9-802A-A59FBC065CA4}" type="presParOf" srcId="{F3AD9061-ED42-425C-98EC-3F9A812CBF4E}" destId="{4356A80E-BF9E-4C3C-88DD-2A19DC6DAA65}" srcOrd="4" destOrd="0" presId="urn:microsoft.com/office/officeart/2005/8/layout/process5"/>
    <dgm:cxn modelId="{540ABD6A-FD52-4467-86B1-16AD56F82E93}" type="presParOf" srcId="{F3AD9061-ED42-425C-98EC-3F9A812CBF4E}" destId="{81EEACA7-E961-4CB1-8CC1-3D56FFA6A1B7}" srcOrd="5" destOrd="0" presId="urn:microsoft.com/office/officeart/2005/8/layout/process5"/>
    <dgm:cxn modelId="{95A65DA1-9D89-4554-88AF-2DF238A4FE2A}" type="presParOf" srcId="{81EEACA7-E961-4CB1-8CC1-3D56FFA6A1B7}" destId="{80427821-1DCE-48E8-ADF7-65793704DA98}" srcOrd="0" destOrd="0" presId="urn:microsoft.com/office/officeart/2005/8/layout/process5"/>
    <dgm:cxn modelId="{46DA29D9-8694-4E43-B0E0-B5E3D217850C}" type="presParOf" srcId="{F3AD9061-ED42-425C-98EC-3F9A812CBF4E}" destId="{17B24F9E-B328-4ABE-BA2C-8E258AE36BA4}" srcOrd="6" destOrd="0" presId="urn:microsoft.com/office/officeart/2005/8/layout/process5"/>
    <dgm:cxn modelId="{A0E4FBA1-C1B5-40A4-A2EB-94FF59C125FB}" type="presParOf" srcId="{F3AD9061-ED42-425C-98EC-3F9A812CBF4E}" destId="{706C71E2-7F78-46E0-94F7-552C9DAE3687}" srcOrd="7" destOrd="0" presId="urn:microsoft.com/office/officeart/2005/8/layout/process5"/>
    <dgm:cxn modelId="{291484B5-577E-43DD-AE9B-EF5D410478AB}" type="presParOf" srcId="{706C71E2-7F78-46E0-94F7-552C9DAE3687}" destId="{EF64E03A-CA59-475A-BA4B-BE20F6ADE1CF}" srcOrd="0" destOrd="0" presId="urn:microsoft.com/office/officeart/2005/8/layout/process5"/>
    <dgm:cxn modelId="{E7A52E13-B268-4F8A-9A2B-A27390535493}" type="presParOf" srcId="{F3AD9061-ED42-425C-98EC-3F9A812CBF4E}" destId="{051DEB1A-1114-4708-A44C-9FC1568A286F}" srcOrd="8" destOrd="0" presId="urn:microsoft.com/office/officeart/2005/8/layout/process5"/>
    <dgm:cxn modelId="{952545BA-CA40-4156-B313-707ACE43A748}" type="presParOf" srcId="{F3AD9061-ED42-425C-98EC-3F9A812CBF4E}" destId="{CB98D284-54CB-4F7B-A58C-74BD2C2A90F4}" srcOrd="9" destOrd="0" presId="urn:microsoft.com/office/officeart/2005/8/layout/process5"/>
    <dgm:cxn modelId="{FE2975EC-A1D6-40EF-861C-A8D21E2FE06B}" type="presParOf" srcId="{CB98D284-54CB-4F7B-A58C-74BD2C2A90F4}" destId="{763E408A-DBB4-4FB0-9FBC-8C810F4FC95B}" srcOrd="0" destOrd="0" presId="urn:microsoft.com/office/officeart/2005/8/layout/process5"/>
    <dgm:cxn modelId="{58D5E2D5-5178-441C-9BDB-29F1CE063F55}" type="presParOf" srcId="{F3AD9061-ED42-425C-98EC-3F9A812CBF4E}" destId="{18FF8B2D-EC23-49F3-8723-76E35DF837FF}" srcOrd="10" destOrd="0" presId="urn:microsoft.com/office/officeart/2005/8/layout/process5"/>
    <dgm:cxn modelId="{5C426985-4801-436B-979D-E3FC4A16A484}" type="presParOf" srcId="{F3AD9061-ED42-425C-98EC-3F9A812CBF4E}" destId="{DBF319EB-5D4A-486C-A4BA-D7181BB2FD4D}" srcOrd="11" destOrd="0" presId="urn:microsoft.com/office/officeart/2005/8/layout/process5"/>
    <dgm:cxn modelId="{D77FE835-7B1C-4D2D-B4EC-006D1D2DD772}" type="presParOf" srcId="{DBF319EB-5D4A-486C-A4BA-D7181BB2FD4D}" destId="{4BCBA10E-A5AF-45C4-AC46-678E440344B3}" srcOrd="0" destOrd="0" presId="urn:microsoft.com/office/officeart/2005/8/layout/process5"/>
    <dgm:cxn modelId="{6DD980C0-3C46-4A09-9EF1-C9C8BCD654B4}" type="presParOf" srcId="{F3AD9061-ED42-425C-98EC-3F9A812CBF4E}" destId="{D8BEF32B-C925-453B-AB3B-A9B17D360EBA}" srcOrd="12" destOrd="0" presId="urn:microsoft.com/office/officeart/2005/8/layout/process5"/>
    <dgm:cxn modelId="{465F1856-135E-4896-8FD6-7F14D3FAB455}" type="presParOf" srcId="{F3AD9061-ED42-425C-98EC-3F9A812CBF4E}" destId="{B5C458B0-1318-4CBE-9058-B160AB0F45C1}" srcOrd="13" destOrd="0" presId="urn:microsoft.com/office/officeart/2005/8/layout/process5"/>
    <dgm:cxn modelId="{6477F48F-F9F2-4F86-BBC5-8B9A7418BBFA}" type="presParOf" srcId="{B5C458B0-1318-4CBE-9058-B160AB0F45C1}" destId="{14E756E1-97E8-40B5-A7CE-13AB4ED21D2F}" srcOrd="0" destOrd="0" presId="urn:microsoft.com/office/officeart/2005/8/layout/process5"/>
    <dgm:cxn modelId="{D6FBC7EB-7E64-427C-9F7F-BDB7D99CA71A}" type="presParOf" srcId="{F3AD9061-ED42-425C-98EC-3F9A812CBF4E}" destId="{595C1CC3-E442-4847-9A48-8C79BC60FED9}" srcOrd="14" destOrd="0" presId="urn:microsoft.com/office/officeart/2005/8/layout/process5"/>
    <dgm:cxn modelId="{3930ACDC-F08D-4093-A10E-85221DC0832B}" type="presParOf" srcId="{F3AD9061-ED42-425C-98EC-3F9A812CBF4E}" destId="{5466426C-10A3-4138-925D-812CCD472DAE}" srcOrd="15" destOrd="0" presId="urn:microsoft.com/office/officeart/2005/8/layout/process5"/>
    <dgm:cxn modelId="{6E2918FC-4839-40CC-B614-6A9884FA4138}" type="presParOf" srcId="{5466426C-10A3-4138-925D-812CCD472DAE}" destId="{A9740220-CCE1-4103-B4DA-5E42D4D6309C}" srcOrd="0" destOrd="0" presId="urn:microsoft.com/office/officeart/2005/8/layout/process5"/>
    <dgm:cxn modelId="{6A5966BC-6283-4850-A9EB-4999D771E66C}" type="presParOf" srcId="{F3AD9061-ED42-425C-98EC-3F9A812CBF4E}" destId="{9281EA40-C05B-4AA2-8512-D644BF687771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0C5D1-78BA-44ED-A862-2B847FB6EC06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FB3CD10-054B-4E82-8549-816710D7EA04}">
      <dgm:prSet phldrT="[Text]"/>
      <dgm:spPr/>
      <dgm:t>
        <a:bodyPr/>
        <a:lstStyle/>
        <a:p>
          <a:r>
            <a:rPr lang="en-US" dirty="0" smtClean="0"/>
            <a:t>New Software Request</a:t>
          </a:r>
          <a:endParaRPr lang="en-US" dirty="0"/>
        </a:p>
      </dgm:t>
    </dgm:pt>
    <dgm:pt modelId="{BF53D2E8-243D-4150-9E08-8EC07B33A901}" type="parTrans" cxnId="{1368001C-9BE5-4804-9DC7-939E1BFE5923}">
      <dgm:prSet/>
      <dgm:spPr/>
      <dgm:t>
        <a:bodyPr/>
        <a:lstStyle/>
        <a:p>
          <a:endParaRPr lang="en-US"/>
        </a:p>
      </dgm:t>
    </dgm:pt>
    <dgm:pt modelId="{20BD29C1-4300-4046-B6AA-EE5C594FC203}" type="sibTrans" cxnId="{1368001C-9BE5-4804-9DC7-939E1BFE5923}">
      <dgm:prSet/>
      <dgm:spPr/>
      <dgm:t>
        <a:bodyPr/>
        <a:lstStyle/>
        <a:p>
          <a:endParaRPr lang="en-US"/>
        </a:p>
      </dgm:t>
    </dgm:pt>
    <dgm:pt modelId="{680A917C-D794-46EE-B539-E5AB70A9D96B}">
      <dgm:prSet phldrT="[Text]"/>
      <dgm:spPr/>
      <dgm:t>
        <a:bodyPr/>
        <a:lstStyle/>
        <a:p>
          <a:r>
            <a:rPr lang="en-US" dirty="0" smtClean="0"/>
            <a:t>New software deemed useful to someone in organization</a:t>
          </a:r>
          <a:endParaRPr lang="en-US" dirty="0"/>
        </a:p>
      </dgm:t>
    </dgm:pt>
    <dgm:pt modelId="{E2B77A17-869A-451B-A6EA-EAE0EB6BDFFE}" type="parTrans" cxnId="{E958A2EA-2AA9-49F8-BB38-D51518BF2096}">
      <dgm:prSet/>
      <dgm:spPr/>
      <dgm:t>
        <a:bodyPr/>
        <a:lstStyle/>
        <a:p>
          <a:endParaRPr lang="en-US"/>
        </a:p>
      </dgm:t>
    </dgm:pt>
    <dgm:pt modelId="{36D64A89-7119-4C3D-9C6C-2AD10C17B23C}" type="sibTrans" cxnId="{E958A2EA-2AA9-49F8-BB38-D51518BF2096}">
      <dgm:prSet/>
      <dgm:spPr/>
      <dgm:t>
        <a:bodyPr/>
        <a:lstStyle/>
        <a:p>
          <a:endParaRPr lang="en-US"/>
        </a:p>
      </dgm:t>
    </dgm:pt>
    <dgm:pt modelId="{7F55EAD8-BEB2-4405-AD0F-27D6E193E71C}">
      <dgm:prSet phldrT="[Text]"/>
      <dgm:spPr/>
      <dgm:t>
        <a:bodyPr/>
        <a:lstStyle/>
        <a:p>
          <a:r>
            <a:rPr lang="en-US" dirty="0" smtClean="0"/>
            <a:t>Programmer develops new software</a:t>
          </a:r>
          <a:endParaRPr lang="en-US" dirty="0"/>
        </a:p>
      </dgm:t>
    </dgm:pt>
    <dgm:pt modelId="{5512BCB8-A5AD-4AC4-BEF1-626ADC568D85}" type="parTrans" cxnId="{A6F0A699-5791-460E-ABF0-7A4B4D815979}">
      <dgm:prSet/>
      <dgm:spPr/>
      <dgm:t>
        <a:bodyPr/>
        <a:lstStyle/>
        <a:p>
          <a:endParaRPr lang="en-US"/>
        </a:p>
      </dgm:t>
    </dgm:pt>
    <dgm:pt modelId="{71E6F2E4-4E68-4A14-BCCB-89645059D5E9}" type="sibTrans" cxnId="{A6F0A699-5791-460E-ABF0-7A4B4D815979}">
      <dgm:prSet/>
      <dgm:spPr/>
      <dgm:t>
        <a:bodyPr/>
        <a:lstStyle/>
        <a:p>
          <a:endParaRPr lang="en-US"/>
        </a:p>
      </dgm:t>
    </dgm:pt>
    <dgm:pt modelId="{4AD59684-F981-4A6C-B792-C24791C4B1D6}">
      <dgm:prSet phldrT="[Text]"/>
      <dgm:spPr/>
      <dgm:t>
        <a:bodyPr/>
        <a:lstStyle/>
        <a:p>
          <a:r>
            <a:rPr lang="en-US" dirty="0" smtClean="0"/>
            <a:t>Users instructed to utilize the software</a:t>
          </a:r>
          <a:endParaRPr lang="en-US" dirty="0"/>
        </a:p>
      </dgm:t>
    </dgm:pt>
    <dgm:pt modelId="{7456766D-C24F-4CFD-8A1E-ED868C52EDBD}" type="parTrans" cxnId="{B67C192D-4BA2-43F0-B5C6-69DAE626E886}">
      <dgm:prSet/>
      <dgm:spPr/>
      <dgm:t>
        <a:bodyPr/>
        <a:lstStyle/>
        <a:p>
          <a:endParaRPr lang="en-US"/>
        </a:p>
      </dgm:t>
    </dgm:pt>
    <dgm:pt modelId="{445C0D56-B012-4091-9976-3A616C79AF79}" type="sibTrans" cxnId="{B67C192D-4BA2-43F0-B5C6-69DAE626E886}">
      <dgm:prSet/>
      <dgm:spPr/>
      <dgm:t>
        <a:bodyPr/>
        <a:lstStyle/>
        <a:p>
          <a:endParaRPr lang="en-US"/>
        </a:p>
      </dgm:t>
    </dgm:pt>
    <dgm:pt modelId="{0867A989-04DC-4F16-85F5-3583234F9508}" type="pres">
      <dgm:prSet presAssocID="{AB50C5D1-78BA-44ED-A862-2B847FB6EC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2AC4D-A54C-42E4-B0CC-E214987BF8FE}" type="pres">
      <dgm:prSet presAssocID="{6FB3CD10-054B-4E82-8549-816710D7EA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A6E39-EE65-4676-8A7B-95675504168E}" type="pres">
      <dgm:prSet presAssocID="{6FB3CD10-054B-4E82-8549-816710D7EA04}" presName="spNode" presStyleCnt="0"/>
      <dgm:spPr/>
    </dgm:pt>
    <dgm:pt modelId="{0B2751B5-A4D6-4610-BB79-35FA2DD51E50}" type="pres">
      <dgm:prSet presAssocID="{20BD29C1-4300-4046-B6AA-EE5C594FC20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E0FC5FF-28F8-499F-9424-9B47F57032F8}" type="pres">
      <dgm:prSet presAssocID="{7F55EAD8-BEB2-4405-AD0F-27D6E193E7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69FC9-1756-4731-B288-1FF9310D2596}" type="pres">
      <dgm:prSet presAssocID="{7F55EAD8-BEB2-4405-AD0F-27D6E193E71C}" presName="spNode" presStyleCnt="0"/>
      <dgm:spPr/>
    </dgm:pt>
    <dgm:pt modelId="{0BF394D2-4310-4DF3-AA90-D3739C86D912}" type="pres">
      <dgm:prSet presAssocID="{71E6F2E4-4E68-4A14-BCCB-89645059D5E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C05F4F3-F088-4C1E-A557-C45A0B424736}" type="pres">
      <dgm:prSet presAssocID="{4AD59684-F981-4A6C-B792-C24791C4B1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DC224-4F5E-47BC-BE4D-A2BF91C7851D}" type="pres">
      <dgm:prSet presAssocID="{4AD59684-F981-4A6C-B792-C24791C4B1D6}" presName="spNode" presStyleCnt="0"/>
      <dgm:spPr/>
    </dgm:pt>
    <dgm:pt modelId="{D808DDA4-0548-41B3-A804-E61C94CAEB12}" type="pres">
      <dgm:prSet presAssocID="{445C0D56-B012-4091-9976-3A616C79AF7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992F6CB-C3AC-4665-A324-F7C4498C023F}" type="pres">
      <dgm:prSet presAssocID="{680A917C-D794-46EE-B539-E5AB70A9D9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FFFEA-98AC-4324-9036-7D5A34FB0A50}" type="pres">
      <dgm:prSet presAssocID="{680A917C-D794-46EE-B539-E5AB70A9D96B}" presName="spNode" presStyleCnt="0"/>
      <dgm:spPr/>
    </dgm:pt>
    <dgm:pt modelId="{5AE4C453-219A-4884-8C93-03865EC423B4}" type="pres">
      <dgm:prSet presAssocID="{36D64A89-7119-4C3D-9C6C-2AD10C17B23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BFD63AA-C30C-4FB7-B0A3-BF5E411047B3}" type="presOf" srcId="{AB50C5D1-78BA-44ED-A862-2B847FB6EC06}" destId="{0867A989-04DC-4F16-85F5-3583234F9508}" srcOrd="0" destOrd="0" presId="urn:microsoft.com/office/officeart/2005/8/layout/cycle5"/>
    <dgm:cxn modelId="{649DB168-69D2-4865-AEED-4F8475AB3E3D}" type="presOf" srcId="{7F55EAD8-BEB2-4405-AD0F-27D6E193E71C}" destId="{DE0FC5FF-28F8-499F-9424-9B47F57032F8}" srcOrd="0" destOrd="0" presId="urn:microsoft.com/office/officeart/2005/8/layout/cycle5"/>
    <dgm:cxn modelId="{FFDDC35E-E2CE-4AC4-88B0-566674E39396}" type="presOf" srcId="{4AD59684-F981-4A6C-B792-C24791C4B1D6}" destId="{CC05F4F3-F088-4C1E-A557-C45A0B424736}" srcOrd="0" destOrd="0" presId="urn:microsoft.com/office/officeart/2005/8/layout/cycle5"/>
    <dgm:cxn modelId="{A6F0A699-5791-460E-ABF0-7A4B4D815979}" srcId="{AB50C5D1-78BA-44ED-A862-2B847FB6EC06}" destId="{7F55EAD8-BEB2-4405-AD0F-27D6E193E71C}" srcOrd="1" destOrd="0" parTransId="{5512BCB8-A5AD-4AC4-BEF1-626ADC568D85}" sibTransId="{71E6F2E4-4E68-4A14-BCCB-89645059D5E9}"/>
    <dgm:cxn modelId="{553BE132-CB69-462E-B512-399B56CA624D}" type="presOf" srcId="{36D64A89-7119-4C3D-9C6C-2AD10C17B23C}" destId="{5AE4C453-219A-4884-8C93-03865EC423B4}" srcOrd="0" destOrd="0" presId="urn:microsoft.com/office/officeart/2005/8/layout/cycle5"/>
    <dgm:cxn modelId="{53B0AC41-3EBC-4CB7-81C8-0801652DDCB7}" type="presOf" srcId="{20BD29C1-4300-4046-B6AA-EE5C594FC203}" destId="{0B2751B5-A4D6-4610-BB79-35FA2DD51E50}" srcOrd="0" destOrd="0" presId="urn:microsoft.com/office/officeart/2005/8/layout/cycle5"/>
    <dgm:cxn modelId="{DB750E01-DE7E-4B27-964F-DBF19A01CEB3}" type="presOf" srcId="{445C0D56-B012-4091-9976-3A616C79AF79}" destId="{D808DDA4-0548-41B3-A804-E61C94CAEB12}" srcOrd="0" destOrd="0" presId="urn:microsoft.com/office/officeart/2005/8/layout/cycle5"/>
    <dgm:cxn modelId="{7595795A-B9D8-4699-8910-773C17923D29}" type="presOf" srcId="{680A917C-D794-46EE-B539-E5AB70A9D96B}" destId="{3992F6CB-C3AC-4665-A324-F7C4498C023F}" srcOrd="0" destOrd="0" presId="urn:microsoft.com/office/officeart/2005/8/layout/cycle5"/>
    <dgm:cxn modelId="{B67C192D-4BA2-43F0-B5C6-69DAE626E886}" srcId="{AB50C5D1-78BA-44ED-A862-2B847FB6EC06}" destId="{4AD59684-F981-4A6C-B792-C24791C4B1D6}" srcOrd="2" destOrd="0" parTransId="{7456766D-C24F-4CFD-8A1E-ED868C52EDBD}" sibTransId="{445C0D56-B012-4091-9976-3A616C79AF79}"/>
    <dgm:cxn modelId="{D47025E5-8CD5-4826-83F5-DC838DB9FD28}" type="presOf" srcId="{6FB3CD10-054B-4E82-8549-816710D7EA04}" destId="{BFC2AC4D-A54C-42E4-B0CC-E214987BF8FE}" srcOrd="0" destOrd="0" presId="urn:microsoft.com/office/officeart/2005/8/layout/cycle5"/>
    <dgm:cxn modelId="{E958A2EA-2AA9-49F8-BB38-D51518BF2096}" srcId="{AB50C5D1-78BA-44ED-A862-2B847FB6EC06}" destId="{680A917C-D794-46EE-B539-E5AB70A9D96B}" srcOrd="3" destOrd="0" parTransId="{E2B77A17-869A-451B-A6EA-EAE0EB6BDFFE}" sibTransId="{36D64A89-7119-4C3D-9C6C-2AD10C17B23C}"/>
    <dgm:cxn modelId="{1368001C-9BE5-4804-9DC7-939E1BFE5923}" srcId="{AB50C5D1-78BA-44ED-A862-2B847FB6EC06}" destId="{6FB3CD10-054B-4E82-8549-816710D7EA04}" srcOrd="0" destOrd="0" parTransId="{BF53D2E8-243D-4150-9E08-8EC07B33A901}" sibTransId="{20BD29C1-4300-4046-B6AA-EE5C594FC203}"/>
    <dgm:cxn modelId="{A35F1160-209C-4844-B846-28AED04AB693}" type="presOf" srcId="{71E6F2E4-4E68-4A14-BCCB-89645059D5E9}" destId="{0BF394D2-4310-4DF3-AA90-D3739C86D912}" srcOrd="0" destOrd="0" presId="urn:microsoft.com/office/officeart/2005/8/layout/cycle5"/>
    <dgm:cxn modelId="{4911C056-B2FB-46CE-B261-FFE4CBFA3636}" type="presParOf" srcId="{0867A989-04DC-4F16-85F5-3583234F9508}" destId="{BFC2AC4D-A54C-42E4-B0CC-E214987BF8FE}" srcOrd="0" destOrd="0" presId="urn:microsoft.com/office/officeart/2005/8/layout/cycle5"/>
    <dgm:cxn modelId="{A65568BB-F8D4-4324-90AB-9EFA602EFCD4}" type="presParOf" srcId="{0867A989-04DC-4F16-85F5-3583234F9508}" destId="{AD0A6E39-EE65-4676-8A7B-95675504168E}" srcOrd="1" destOrd="0" presId="urn:microsoft.com/office/officeart/2005/8/layout/cycle5"/>
    <dgm:cxn modelId="{0CEEFFDB-FA77-477C-B13D-D86B735881E8}" type="presParOf" srcId="{0867A989-04DC-4F16-85F5-3583234F9508}" destId="{0B2751B5-A4D6-4610-BB79-35FA2DD51E50}" srcOrd="2" destOrd="0" presId="urn:microsoft.com/office/officeart/2005/8/layout/cycle5"/>
    <dgm:cxn modelId="{FAD83B51-0C54-4A0F-9D1D-D9E37B093295}" type="presParOf" srcId="{0867A989-04DC-4F16-85F5-3583234F9508}" destId="{DE0FC5FF-28F8-499F-9424-9B47F57032F8}" srcOrd="3" destOrd="0" presId="urn:microsoft.com/office/officeart/2005/8/layout/cycle5"/>
    <dgm:cxn modelId="{4A9A5047-F22F-4296-968B-E9B207F61A4F}" type="presParOf" srcId="{0867A989-04DC-4F16-85F5-3583234F9508}" destId="{DE869FC9-1756-4731-B288-1FF9310D2596}" srcOrd="4" destOrd="0" presId="urn:microsoft.com/office/officeart/2005/8/layout/cycle5"/>
    <dgm:cxn modelId="{2A01431F-6E08-41E4-9AC5-FC1CD4F10522}" type="presParOf" srcId="{0867A989-04DC-4F16-85F5-3583234F9508}" destId="{0BF394D2-4310-4DF3-AA90-D3739C86D912}" srcOrd="5" destOrd="0" presId="urn:microsoft.com/office/officeart/2005/8/layout/cycle5"/>
    <dgm:cxn modelId="{52BB78E1-99DE-4F81-86EB-CC447A065292}" type="presParOf" srcId="{0867A989-04DC-4F16-85F5-3583234F9508}" destId="{CC05F4F3-F088-4C1E-A557-C45A0B424736}" srcOrd="6" destOrd="0" presId="urn:microsoft.com/office/officeart/2005/8/layout/cycle5"/>
    <dgm:cxn modelId="{444A2715-06AB-45FF-BD13-9A48CD94D5FA}" type="presParOf" srcId="{0867A989-04DC-4F16-85F5-3583234F9508}" destId="{CB7DC224-4F5E-47BC-BE4D-A2BF91C7851D}" srcOrd="7" destOrd="0" presId="urn:microsoft.com/office/officeart/2005/8/layout/cycle5"/>
    <dgm:cxn modelId="{577FA518-9D85-483A-8E05-06B589E7C68E}" type="presParOf" srcId="{0867A989-04DC-4F16-85F5-3583234F9508}" destId="{D808DDA4-0548-41B3-A804-E61C94CAEB12}" srcOrd="8" destOrd="0" presId="urn:microsoft.com/office/officeart/2005/8/layout/cycle5"/>
    <dgm:cxn modelId="{8ED5516E-9C56-4496-9E34-0BCA77D7AB6B}" type="presParOf" srcId="{0867A989-04DC-4F16-85F5-3583234F9508}" destId="{3992F6CB-C3AC-4665-A324-F7C4498C023F}" srcOrd="9" destOrd="0" presId="urn:microsoft.com/office/officeart/2005/8/layout/cycle5"/>
    <dgm:cxn modelId="{6E940D11-A72B-4DC1-9195-2237E95AA641}" type="presParOf" srcId="{0867A989-04DC-4F16-85F5-3583234F9508}" destId="{FD0FFFEA-98AC-4324-9036-7D5A34FB0A50}" srcOrd="10" destOrd="0" presId="urn:microsoft.com/office/officeart/2005/8/layout/cycle5"/>
    <dgm:cxn modelId="{54F8BB33-01A4-4455-8CE6-7C48600CE546}" type="presParOf" srcId="{0867A989-04DC-4F16-85F5-3583234F9508}" destId="{5AE4C453-219A-4884-8C93-03865EC423B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DFA9CA-0C69-4C0B-A351-CD8CAD1262BC}" type="doc">
      <dgm:prSet loTypeId="urn:microsoft.com/office/officeart/2005/8/layout/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B5846B3-119F-477D-9889-FB107BEFF2D6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Downtime and/or Ops PR created</a:t>
          </a:r>
          <a:endParaRPr lang="en-US" sz="1400" dirty="0"/>
        </a:p>
      </dgm:t>
    </dgm:pt>
    <dgm:pt modelId="{814FF822-F1C5-4C93-8561-7BA511D4ADAC}" type="parTrans" cxnId="{570439BF-7B4F-465B-9860-D77E67DC439C}">
      <dgm:prSet/>
      <dgm:spPr/>
      <dgm:t>
        <a:bodyPr/>
        <a:lstStyle/>
        <a:p>
          <a:pPr algn="ctr"/>
          <a:endParaRPr lang="en-US" sz="2000"/>
        </a:p>
      </dgm:t>
    </dgm:pt>
    <dgm:pt modelId="{0CB96444-A79F-4716-8B89-6DA92D4BEE5D}" type="sibTrans" cxnId="{570439BF-7B4F-465B-9860-D77E67DC439C}">
      <dgm:prSet custT="1"/>
      <dgm:spPr/>
      <dgm:t>
        <a:bodyPr/>
        <a:lstStyle/>
        <a:p>
          <a:pPr algn="ctr"/>
          <a:endParaRPr lang="en-US" sz="1200"/>
        </a:p>
      </dgm:t>
    </dgm:pt>
    <dgm:pt modelId="{CFA78AA9-126D-4EF6-BD07-98F547515EEF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Write </a:t>
          </a:r>
          <a:r>
            <a:rPr lang="en-US" sz="1400" dirty="0" err="1" smtClean="0"/>
            <a:t>ATLis</a:t>
          </a:r>
          <a:r>
            <a:rPr lang="en-US" sz="1400" dirty="0" smtClean="0"/>
            <a:t>  /</a:t>
          </a:r>
          <a:r>
            <a:rPr lang="en-US" sz="1200" dirty="0" smtClean="0"/>
            <a:t>Post to ELOG</a:t>
          </a:r>
          <a:endParaRPr lang="en-US" sz="1400" dirty="0"/>
        </a:p>
      </dgm:t>
    </dgm:pt>
    <dgm:pt modelId="{1666F66C-B112-4BB7-81E8-B591045A57DA}" type="parTrans" cxnId="{69AEFA18-14C9-42D9-860E-EC466C1342E0}">
      <dgm:prSet/>
      <dgm:spPr/>
      <dgm:t>
        <a:bodyPr/>
        <a:lstStyle/>
        <a:p>
          <a:pPr algn="ctr"/>
          <a:endParaRPr lang="en-US" sz="2000"/>
        </a:p>
      </dgm:t>
    </dgm:pt>
    <dgm:pt modelId="{0D2173FA-E2AA-4D4F-B2AC-4D5084171DEB}" type="sibTrans" cxnId="{69AEFA18-14C9-42D9-860E-EC466C1342E0}">
      <dgm:prSet custT="1"/>
      <dgm:spPr/>
      <dgm:t>
        <a:bodyPr/>
        <a:lstStyle/>
        <a:p>
          <a:pPr algn="ctr"/>
          <a:endParaRPr lang="en-US" sz="1200"/>
        </a:p>
      </dgm:t>
    </dgm:pt>
    <dgm:pt modelId="{93DF70CE-3758-4E57-B6D3-28C7BF364D87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Add to SAD calendar</a:t>
          </a:r>
          <a:endParaRPr lang="en-US" sz="1400" dirty="0"/>
        </a:p>
      </dgm:t>
    </dgm:pt>
    <dgm:pt modelId="{10C94EE8-08FC-4B5C-A697-85F44D2389BF}" type="parTrans" cxnId="{ED0A378B-5583-4C9B-96A2-665494860BA8}">
      <dgm:prSet/>
      <dgm:spPr/>
      <dgm:t>
        <a:bodyPr/>
        <a:lstStyle/>
        <a:p>
          <a:pPr algn="ctr"/>
          <a:endParaRPr lang="en-US" sz="2000"/>
        </a:p>
      </dgm:t>
    </dgm:pt>
    <dgm:pt modelId="{CCEEA346-BE59-4D8D-9287-DDD3088E9845}" type="sibTrans" cxnId="{ED0A378B-5583-4C9B-96A2-665494860BA8}">
      <dgm:prSet custT="1"/>
      <dgm:spPr/>
      <dgm:t>
        <a:bodyPr/>
        <a:lstStyle/>
        <a:p>
          <a:pPr algn="ctr"/>
          <a:endParaRPr lang="en-US" sz="1200"/>
        </a:p>
      </dgm:t>
    </dgm:pt>
    <dgm:pt modelId="{56A8F75E-DC70-47CC-937F-4CEF50F594A2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Update ABIL</a:t>
          </a:r>
          <a:endParaRPr lang="en-US" sz="1400" dirty="0"/>
        </a:p>
      </dgm:t>
    </dgm:pt>
    <dgm:pt modelId="{988DE7C6-3146-4A6C-A3F9-E9CA69464304}" type="parTrans" cxnId="{6D03F3AD-88D2-4A6C-B13A-7BFA619384CA}">
      <dgm:prSet/>
      <dgm:spPr/>
      <dgm:t>
        <a:bodyPr/>
        <a:lstStyle/>
        <a:p>
          <a:pPr algn="ctr"/>
          <a:endParaRPr lang="en-US" sz="2000"/>
        </a:p>
      </dgm:t>
    </dgm:pt>
    <dgm:pt modelId="{780DE04A-DA18-4531-A28A-43C0C825A2D5}" type="sibTrans" cxnId="{6D03F3AD-88D2-4A6C-B13A-7BFA619384CA}">
      <dgm:prSet custT="1"/>
      <dgm:spPr/>
      <dgm:t>
        <a:bodyPr/>
        <a:lstStyle/>
        <a:p>
          <a:pPr algn="ctr"/>
          <a:endParaRPr lang="en-US" sz="1200"/>
        </a:p>
      </dgm:t>
    </dgm:pt>
    <dgm:pt modelId="{FC1AD382-F8CD-4BA9-BB5C-774506832FCB}">
      <dgm:prSet phldrT="[Text]" custT="1"/>
      <dgm:spPr/>
      <dgm:t>
        <a:bodyPr anchor="ctr"/>
        <a:lstStyle/>
        <a:p>
          <a:pPr algn="ctr"/>
          <a:r>
            <a:rPr lang="en-US" sz="1050" dirty="0" smtClean="0"/>
            <a:t>Update Work Map</a:t>
          </a:r>
          <a:endParaRPr lang="en-US" sz="1050" dirty="0"/>
        </a:p>
      </dgm:t>
    </dgm:pt>
    <dgm:pt modelId="{9F9DE577-1D34-4AF7-B2CC-447D9C6AC314}" type="parTrans" cxnId="{0A941FF9-43FB-485D-B546-2D2397EF72B2}">
      <dgm:prSet/>
      <dgm:spPr/>
      <dgm:t>
        <a:bodyPr/>
        <a:lstStyle/>
        <a:p>
          <a:pPr algn="ctr"/>
          <a:endParaRPr lang="en-US" sz="2000"/>
        </a:p>
      </dgm:t>
    </dgm:pt>
    <dgm:pt modelId="{2213555D-018C-4413-98E8-2EC5C4D65975}" type="sibTrans" cxnId="{0A941FF9-43FB-485D-B546-2D2397EF72B2}">
      <dgm:prSet/>
      <dgm:spPr/>
      <dgm:t>
        <a:bodyPr/>
        <a:lstStyle/>
        <a:p>
          <a:pPr algn="ctr"/>
          <a:endParaRPr lang="en-US" sz="2000"/>
        </a:p>
      </dgm:t>
    </dgm:pt>
    <dgm:pt modelId="{2F5E20A9-A857-4E12-BE39-33081323FD49}">
      <dgm:prSet phldrT="[Text]" custT="1"/>
      <dgm:spPr/>
      <dgm:t>
        <a:bodyPr anchor="ctr"/>
        <a:lstStyle/>
        <a:p>
          <a:pPr algn="ctr"/>
          <a:r>
            <a:rPr lang="en-US" sz="1050" dirty="0" smtClean="0"/>
            <a:t>Update whiteboard</a:t>
          </a:r>
          <a:endParaRPr lang="en-US" sz="1050" dirty="0"/>
        </a:p>
      </dgm:t>
    </dgm:pt>
    <dgm:pt modelId="{02CB6B23-793D-4AFF-9E90-FFE43512C5CF}" type="parTrans" cxnId="{05C3C35B-D255-40CB-AD89-314E0A0698A6}">
      <dgm:prSet/>
      <dgm:spPr/>
      <dgm:t>
        <a:bodyPr/>
        <a:lstStyle/>
        <a:p>
          <a:pPr algn="ctr"/>
          <a:endParaRPr lang="en-US" sz="2000"/>
        </a:p>
      </dgm:t>
    </dgm:pt>
    <dgm:pt modelId="{B701A417-FBCD-4516-BCC0-1987D3BF1597}" type="sibTrans" cxnId="{05C3C35B-D255-40CB-AD89-314E0A0698A6}">
      <dgm:prSet/>
      <dgm:spPr/>
      <dgm:t>
        <a:bodyPr/>
        <a:lstStyle/>
        <a:p>
          <a:pPr algn="ctr"/>
          <a:endParaRPr lang="en-US" sz="2000"/>
        </a:p>
      </dgm:t>
    </dgm:pt>
    <dgm:pt modelId="{5595CF30-1217-4F88-B748-70CFD6CEF4AA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Downgrade HCO</a:t>
          </a:r>
          <a:endParaRPr lang="en-US" sz="1400" dirty="0"/>
        </a:p>
      </dgm:t>
    </dgm:pt>
    <dgm:pt modelId="{97CECB14-9E4D-42FD-BA40-1F517E0F1400}" type="parTrans" cxnId="{945B9D32-ED11-4EF7-9002-B7A6BD9F9F42}">
      <dgm:prSet/>
      <dgm:spPr/>
      <dgm:t>
        <a:bodyPr/>
        <a:lstStyle/>
        <a:p>
          <a:pPr algn="ctr"/>
          <a:endParaRPr lang="en-US" sz="2000"/>
        </a:p>
      </dgm:t>
    </dgm:pt>
    <dgm:pt modelId="{2A161BFF-09B0-42A8-BAAD-06DF152853BB}" type="sibTrans" cxnId="{945B9D32-ED11-4EF7-9002-B7A6BD9F9F42}">
      <dgm:prSet custT="1"/>
      <dgm:spPr/>
      <dgm:t>
        <a:bodyPr/>
        <a:lstStyle/>
        <a:p>
          <a:pPr algn="ctr"/>
          <a:endParaRPr lang="en-US" sz="1200"/>
        </a:p>
      </dgm:t>
    </dgm:pt>
    <dgm:pt modelId="{74275615-6421-43DB-9973-46C60AC4C54C}">
      <dgm:prSet phldrT="[Text]" custT="1"/>
      <dgm:spPr/>
      <dgm:t>
        <a:bodyPr anchor="ctr"/>
        <a:lstStyle/>
        <a:p>
          <a:pPr algn="ctr"/>
          <a:r>
            <a:rPr lang="en-US" sz="1200" dirty="0" smtClean="0"/>
            <a:t>If longer than 1 shift</a:t>
          </a:r>
          <a:endParaRPr lang="en-US" sz="1200" dirty="0"/>
        </a:p>
      </dgm:t>
    </dgm:pt>
    <dgm:pt modelId="{42DFABE7-7A72-41BF-A4EB-7AD7EFB43CCE}" type="parTrans" cxnId="{21AAE982-BA22-4308-A7E3-C105AB05EF33}">
      <dgm:prSet/>
      <dgm:spPr/>
      <dgm:t>
        <a:bodyPr/>
        <a:lstStyle/>
        <a:p>
          <a:pPr algn="ctr"/>
          <a:endParaRPr lang="en-US" sz="2000"/>
        </a:p>
      </dgm:t>
    </dgm:pt>
    <dgm:pt modelId="{14C45B57-0654-488C-BDD3-1F5890AD0F9E}" type="sibTrans" cxnId="{21AAE982-BA22-4308-A7E3-C105AB05EF33}">
      <dgm:prSet/>
      <dgm:spPr/>
      <dgm:t>
        <a:bodyPr/>
        <a:lstStyle/>
        <a:p>
          <a:pPr algn="ctr"/>
          <a:endParaRPr lang="en-US" sz="2000"/>
        </a:p>
      </dgm:t>
    </dgm:pt>
    <dgm:pt modelId="{D443033E-22B7-4CE9-B347-8C1369761E3D}">
      <dgm:prSet phldrT="[Text]" custT="1"/>
      <dgm:spPr/>
      <dgm:t>
        <a:bodyPr anchor="ctr"/>
        <a:lstStyle/>
        <a:p>
          <a:pPr algn="ctr"/>
          <a:r>
            <a:rPr lang="en-US" sz="2000" dirty="0" smtClean="0"/>
            <a:t>DO THE WORK</a:t>
          </a:r>
          <a:endParaRPr lang="en-US" sz="2000" dirty="0"/>
        </a:p>
      </dgm:t>
    </dgm:pt>
    <dgm:pt modelId="{507A8911-DFA1-46B6-9704-6EBE4050B9CD}" type="parTrans" cxnId="{D8F2EA6F-637C-479F-956A-CD0908EE6A56}">
      <dgm:prSet/>
      <dgm:spPr/>
      <dgm:t>
        <a:bodyPr/>
        <a:lstStyle/>
        <a:p>
          <a:pPr algn="ctr"/>
          <a:endParaRPr lang="en-US" sz="2000"/>
        </a:p>
      </dgm:t>
    </dgm:pt>
    <dgm:pt modelId="{2B8C3321-15FF-4A4C-8959-ECEB1D984222}" type="sibTrans" cxnId="{D8F2EA6F-637C-479F-956A-CD0908EE6A56}">
      <dgm:prSet custT="1"/>
      <dgm:spPr/>
      <dgm:t>
        <a:bodyPr/>
        <a:lstStyle/>
        <a:p>
          <a:pPr algn="ctr"/>
          <a:endParaRPr lang="en-US" sz="1200"/>
        </a:p>
      </dgm:t>
    </dgm:pt>
    <dgm:pt modelId="{A1FE3523-794D-4B5A-94B1-F5FA1E724BD9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If applicable</a:t>
          </a:r>
          <a:endParaRPr lang="en-US" sz="1400" dirty="0"/>
        </a:p>
      </dgm:t>
    </dgm:pt>
    <dgm:pt modelId="{B34EC5E4-5974-4800-AFDB-96B9B4CF5F55}" type="parTrans" cxnId="{AA6AA8A4-E60B-41D3-907F-7A69A6B0E583}">
      <dgm:prSet/>
      <dgm:spPr/>
      <dgm:t>
        <a:bodyPr/>
        <a:lstStyle/>
        <a:p>
          <a:pPr algn="ctr"/>
          <a:endParaRPr lang="en-US" sz="2000"/>
        </a:p>
      </dgm:t>
    </dgm:pt>
    <dgm:pt modelId="{C701D5DD-0308-4C56-8AEF-F26249548920}" type="sibTrans" cxnId="{AA6AA8A4-E60B-41D3-907F-7A69A6B0E583}">
      <dgm:prSet/>
      <dgm:spPr/>
      <dgm:t>
        <a:bodyPr/>
        <a:lstStyle/>
        <a:p>
          <a:pPr algn="ctr"/>
          <a:endParaRPr lang="en-US" sz="2000"/>
        </a:p>
      </dgm:t>
    </dgm:pt>
    <dgm:pt modelId="{158266FB-74AD-4A1D-8071-25CABB79702F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Update </a:t>
          </a:r>
          <a:r>
            <a:rPr lang="en-US" sz="1400" dirty="0" err="1" smtClean="0"/>
            <a:t>ATLis</a:t>
          </a:r>
          <a:r>
            <a:rPr lang="en-US" sz="1400" dirty="0" smtClean="0"/>
            <a:t> / ELOG</a:t>
          </a:r>
          <a:endParaRPr lang="en-US" sz="1400" dirty="0"/>
        </a:p>
      </dgm:t>
    </dgm:pt>
    <dgm:pt modelId="{A25F616C-94F0-45DC-BD8A-3DE3E524C94A}" type="parTrans" cxnId="{F7477118-53D7-4A91-925F-B80B92B1EF43}">
      <dgm:prSet/>
      <dgm:spPr/>
      <dgm:t>
        <a:bodyPr/>
        <a:lstStyle/>
        <a:p>
          <a:pPr algn="ctr"/>
          <a:endParaRPr lang="en-US" sz="2000"/>
        </a:p>
      </dgm:t>
    </dgm:pt>
    <dgm:pt modelId="{8095EC2A-BB91-4AA8-9814-463C7275CC29}" type="sibTrans" cxnId="{F7477118-53D7-4A91-925F-B80B92B1EF43}">
      <dgm:prSet custT="1"/>
      <dgm:spPr/>
      <dgm:t>
        <a:bodyPr/>
        <a:lstStyle/>
        <a:p>
          <a:pPr algn="ctr"/>
          <a:endParaRPr lang="en-US" sz="1200"/>
        </a:p>
      </dgm:t>
    </dgm:pt>
    <dgm:pt modelId="{7BCB1394-8888-4967-B2F9-735A5C92E5FD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Close Ops PR / Downtime</a:t>
          </a:r>
          <a:endParaRPr lang="en-US" sz="1400" dirty="0"/>
        </a:p>
      </dgm:t>
    </dgm:pt>
    <dgm:pt modelId="{E9C7CF43-9F29-4ACE-83FF-555549EF0AE9}" type="parTrans" cxnId="{70ED55A5-3453-45E8-AE62-099F25456972}">
      <dgm:prSet/>
      <dgm:spPr/>
      <dgm:t>
        <a:bodyPr/>
        <a:lstStyle/>
        <a:p>
          <a:pPr algn="ctr"/>
          <a:endParaRPr lang="en-US" sz="2000"/>
        </a:p>
      </dgm:t>
    </dgm:pt>
    <dgm:pt modelId="{8CA7C48B-050B-4FED-88DF-B069043CB9E1}" type="sibTrans" cxnId="{70ED55A5-3453-45E8-AE62-099F25456972}">
      <dgm:prSet custT="1"/>
      <dgm:spPr/>
      <dgm:t>
        <a:bodyPr/>
        <a:lstStyle/>
        <a:p>
          <a:pPr algn="ctr"/>
          <a:endParaRPr lang="en-US" sz="1200"/>
        </a:p>
      </dgm:t>
    </dgm:pt>
    <dgm:pt modelId="{92680520-3078-406F-9B24-DEEBDFCFA3ED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Remove ABIL</a:t>
          </a:r>
          <a:endParaRPr lang="en-US" sz="1400" dirty="0"/>
        </a:p>
      </dgm:t>
    </dgm:pt>
    <dgm:pt modelId="{A768DF28-D4FC-4B65-815E-DD2D7B1A6AEE}" type="parTrans" cxnId="{8B603B18-10D5-4919-AD5C-93188A5CD258}">
      <dgm:prSet/>
      <dgm:spPr/>
      <dgm:t>
        <a:bodyPr/>
        <a:lstStyle/>
        <a:p>
          <a:pPr algn="ctr"/>
          <a:endParaRPr lang="en-US" sz="2000"/>
        </a:p>
      </dgm:t>
    </dgm:pt>
    <dgm:pt modelId="{4787E847-45CD-4B6A-9E97-BE04DA2B342C}" type="sibTrans" cxnId="{8B603B18-10D5-4919-AD5C-93188A5CD258}">
      <dgm:prSet/>
      <dgm:spPr/>
      <dgm:t>
        <a:bodyPr/>
        <a:lstStyle/>
        <a:p>
          <a:pPr algn="ctr"/>
          <a:endParaRPr lang="en-US" sz="2000"/>
        </a:p>
      </dgm:t>
    </dgm:pt>
    <dgm:pt modelId="{2E52345E-DC72-4AC5-9FFE-51B12250852D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(ops)</a:t>
          </a:r>
          <a:endParaRPr lang="en-US" sz="1400" dirty="0"/>
        </a:p>
      </dgm:t>
    </dgm:pt>
    <dgm:pt modelId="{661C2330-0AC2-4194-9D5F-02D4543BB5B8}" type="parTrans" cxnId="{12717936-D55C-4135-ABFD-FAA98C64A42E}">
      <dgm:prSet/>
      <dgm:spPr/>
      <dgm:t>
        <a:bodyPr/>
        <a:lstStyle/>
        <a:p>
          <a:pPr algn="ctr"/>
          <a:endParaRPr lang="en-US"/>
        </a:p>
      </dgm:t>
    </dgm:pt>
    <dgm:pt modelId="{F9333D61-6249-4008-A3F7-3B1AA9767994}" type="sibTrans" cxnId="{12717936-D55C-4135-ABFD-FAA98C64A42E}">
      <dgm:prSet/>
      <dgm:spPr/>
      <dgm:t>
        <a:bodyPr/>
        <a:lstStyle/>
        <a:p>
          <a:pPr algn="ctr"/>
          <a:endParaRPr lang="en-US"/>
        </a:p>
      </dgm:t>
    </dgm:pt>
    <dgm:pt modelId="{0DC892EF-1AC5-4965-A1CB-7012542D8F4B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(worker)</a:t>
          </a:r>
          <a:endParaRPr lang="en-US" sz="1400" dirty="0"/>
        </a:p>
      </dgm:t>
    </dgm:pt>
    <dgm:pt modelId="{F685580C-8ACB-4D40-A88E-B78A1D148DA8}" type="parTrans" cxnId="{08799B4D-0AF7-4AD5-8F8F-64ECB38EF3D8}">
      <dgm:prSet/>
      <dgm:spPr/>
      <dgm:t>
        <a:bodyPr/>
        <a:lstStyle/>
        <a:p>
          <a:pPr algn="ctr"/>
          <a:endParaRPr lang="en-US"/>
        </a:p>
      </dgm:t>
    </dgm:pt>
    <dgm:pt modelId="{AD545BCB-7888-445E-94BC-4D5BD7405B5E}" type="sibTrans" cxnId="{08799B4D-0AF7-4AD5-8F8F-64ECB38EF3D8}">
      <dgm:prSet/>
      <dgm:spPr/>
      <dgm:t>
        <a:bodyPr/>
        <a:lstStyle/>
        <a:p>
          <a:pPr algn="ctr"/>
          <a:endParaRPr lang="en-US"/>
        </a:p>
      </dgm:t>
    </dgm:pt>
    <dgm:pt modelId="{76311D8C-78AE-44E0-A274-1A18C5D15612}">
      <dgm:prSet phldrT="[Text]" custT="1"/>
      <dgm:spPr/>
      <dgm:t>
        <a:bodyPr anchor="ctr"/>
        <a:lstStyle/>
        <a:p>
          <a:pPr algn="ctr"/>
          <a:r>
            <a:rPr lang="en-US" sz="1050" dirty="0" smtClean="0"/>
            <a:t>(Operability)</a:t>
          </a:r>
          <a:endParaRPr lang="en-US" sz="1050" dirty="0"/>
        </a:p>
      </dgm:t>
    </dgm:pt>
    <dgm:pt modelId="{5DB4E122-CC6C-4661-BD95-E0E4D94C9870}" type="parTrans" cxnId="{A2CE81ED-C2F0-4C5C-BAC8-3F994B2069DE}">
      <dgm:prSet/>
      <dgm:spPr/>
      <dgm:t>
        <a:bodyPr/>
        <a:lstStyle/>
        <a:p>
          <a:pPr algn="ctr"/>
          <a:endParaRPr lang="en-US"/>
        </a:p>
      </dgm:t>
    </dgm:pt>
    <dgm:pt modelId="{57A1F687-AEA2-4A07-85D0-5556ABDCC636}" type="sibTrans" cxnId="{A2CE81ED-C2F0-4C5C-BAC8-3F994B2069DE}">
      <dgm:prSet/>
      <dgm:spPr/>
      <dgm:t>
        <a:bodyPr/>
        <a:lstStyle/>
        <a:p>
          <a:pPr algn="ctr"/>
          <a:endParaRPr lang="en-US"/>
        </a:p>
      </dgm:t>
    </dgm:pt>
    <dgm:pt modelId="{DB8678E7-CDBB-4C54-A4A6-9EA7940541F0}">
      <dgm:prSet phldrT="[Text]" custT="1"/>
      <dgm:spPr/>
      <dgm:t>
        <a:bodyPr anchor="ctr"/>
        <a:lstStyle/>
        <a:p>
          <a:pPr algn="ctr"/>
          <a:r>
            <a:rPr lang="en-US" sz="1200" dirty="0" smtClean="0"/>
            <a:t>(worker)</a:t>
          </a:r>
          <a:endParaRPr lang="en-US" sz="1200" dirty="0"/>
        </a:p>
      </dgm:t>
    </dgm:pt>
    <dgm:pt modelId="{F9BE4941-3AC9-4FDD-921C-100D637CE797}" type="parTrans" cxnId="{FCDBC0E0-CF7A-482C-8E5D-2BBA8023F72F}">
      <dgm:prSet/>
      <dgm:spPr/>
      <dgm:t>
        <a:bodyPr/>
        <a:lstStyle/>
        <a:p>
          <a:pPr algn="ctr"/>
          <a:endParaRPr lang="en-US"/>
        </a:p>
      </dgm:t>
    </dgm:pt>
    <dgm:pt modelId="{5DF6D239-B4F0-4AE1-8B0D-C96ADF6ABA8E}" type="sibTrans" cxnId="{FCDBC0E0-CF7A-482C-8E5D-2BBA8023F72F}">
      <dgm:prSet/>
      <dgm:spPr/>
      <dgm:t>
        <a:bodyPr/>
        <a:lstStyle/>
        <a:p>
          <a:pPr algn="ctr"/>
          <a:endParaRPr lang="en-US"/>
        </a:p>
      </dgm:t>
    </dgm:pt>
    <dgm:pt modelId="{32DAC0B9-CFFA-4E9D-8AE1-8F96FD78770C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(worker)</a:t>
          </a:r>
          <a:endParaRPr lang="en-US" sz="1400" dirty="0"/>
        </a:p>
      </dgm:t>
    </dgm:pt>
    <dgm:pt modelId="{BE767D4C-EFB1-4EBB-85BE-35BA4AB780E7}" type="parTrans" cxnId="{BADCD7E6-8326-48A2-9200-473E42EEB7C9}">
      <dgm:prSet/>
      <dgm:spPr/>
      <dgm:t>
        <a:bodyPr/>
        <a:lstStyle/>
        <a:p>
          <a:pPr algn="ctr"/>
          <a:endParaRPr lang="en-US"/>
        </a:p>
      </dgm:t>
    </dgm:pt>
    <dgm:pt modelId="{F55C2B97-B2BF-4B54-8A4A-516906383372}" type="sibTrans" cxnId="{BADCD7E6-8326-48A2-9200-473E42EEB7C9}">
      <dgm:prSet/>
      <dgm:spPr/>
      <dgm:t>
        <a:bodyPr/>
        <a:lstStyle/>
        <a:p>
          <a:pPr algn="ctr"/>
          <a:endParaRPr lang="en-US"/>
        </a:p>
      </dgm:t>
    </dgm:pt>
    <dgm:pt modelId="{EAAE5607-B204-4359-8ED8-7DF58A96537C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(worker)</a:t>
          </a:r>
          <a:endParaRPr lang="en-US" sz="1400" dirty="0"/>
        </a:p>
      </dgm:t>
    </dgm:pt>
    <dgm:pt modelId="{026002DB-8065-400D-98BD-F9765DF76709}" type="parTrans" cxnId="{983E4C23-6886-4EB4-BBC7-26772C9CC31B}">
      <dgm:prSet/>
      <dgm:spPr/>
      <dgm:t>
        <a:bodyPr/>
        <a:lstStyle/>
        <a:p>
          <a:pPr algn="ctr"/>
          <a:endParaRPr lang="en-US"/>
        </a:p>
      </dgm:t>
    </dgm:pt>
    <dgm:pt modelId="{A4B83869-85CE-474E-9DDD-B9984C2ED2F4}" type="sibTrans" cxnId="{983E4C23-6886-4EB4-BBC7-26772C9CC31B}">
      <dgm:prSet/>
      <dgm:spPr/>
      <dgm:t>
        <a:bodyPr/>
        <a:lstStyle/>
        <a:p>
          <a:pPr algn="ctr"/>
          <a:endParaRPr lang="en-US"/>
        </a:p>
      </dgm:t>
    </dgm:pt>
    <dgm:pt modelId="{A014805C-835C-48FD-A043-EF3CCBCECEC4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(worker)</a:t>
          </a:r>
          <a:endParaRPr lang="en-US" sz="1400" dirty="0"/>
        </a:p>
      </dgm:t>
    </dgm:pt>
    <dgm:pt modelId="{35A37EE5-11EA-443D-A6FC-2C7A9C46C985}" type="parTrans" cxnId="{A968DE41-BE30-4107-809F-CE9BEC385F50}">
      <dgm:prSet/>
      <dgm:spPr/>
      <dgm:t>
        <a:bodyPr/>
        <a:lstStyle/>
        <a:p>
          <a:pPr algn="ctr"/>
          <a:endParaRPr lang="en-US"/>
        </a:p>
      </dgm:t>
    </dgm:pt>
    <dgm:pt modelId="{9EC2AACE-1E45-4603-96ED-D0914DCB1DF7}" type="sibTrans" cxnId="{A968DE41-BE30-4107-809F-CE9BEC385F50}">
      <dgm:prSet/>
      <dgm:spPr/>
      <dgm:t>
        <a:bodyPr/>
        <a:lstStyle/>
        <a:p>
          <a:pPr algn="ctr"/>
          <a:endParaRPr lang="en-US"/>
        </a:p>
      </dgm:t>
    </dgm:pt>
    <dgm:pt modelId="{79CCF7C9-3100-4A05-96AD-A72356BAC710}">
      <dgm:prSet phldrT="[Text]" custT="1"/>
      <dgm:spPr/>
      <dgm:t>
        <a:bodyPr anchor="ctr"/>
        <a:lstStyle/>
        <a:p>
          <a:pPr algn="ctr"/>
          <a:r>
            <a:rPr lang="en-US" sz="1400" dirty="0" smtClean="0"/>
            <a:t>(worker)</a:t>
          </a:r>
          <a:endParaRPr lang="en-US" sz="1400" dirty="0"/>
        </a:p>
      </dgm:t>
    </dgm:pt>
    <dgm:pt modelId="{EEC24A11-492F-4D5A-8299-C98D143AD858}" type="parTrans" cxnId="{DCF9FF40-FA64-44E4-8541-B9C2009287F8}">
      <dgm:prSet/>
      <dgm:spPr/>
      <dgm:t>
        <a:bodyPr/>
        <a:lstStyle/>
        <a:p>
          <a:endParaRPr lang="en-US"/>
        </a:p>
      </dgm:t>
    </dgm:pt>
    <dgm:pt modelId="{6F8E6CC9-5924-4F57-B53B-FFFFE39BE327}" type="sibTrans" cxnId="{DCF9FF40-FA64-44E4-8541-B9C2009287F8}">
      <dgm:prSet/>
      <dgm:spPr/>
      <dgm:t>
        <a:bodyPr/>
        <a:lstStyle/>
        <a:p>
          <a:endParaRPr lang="en-US"/>
        </a:p>
      </dgm:t>
    </dgm:pt>
    <dgm:pt modelId="{F3AD9061-ED42-425C-98EC-3F9A812CBF4E}" type="pres">
      <dgm:prSet presAssocID="{07DFA9CA-0C69-4C0B-A351-CD8CAD1262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A9D37-7D2E-443D-8D19-A948D7556753}" type="pres">
      <dgm:prSet presAssocID="{FB5846B3-119F-477D-9889-FB107BEFF2D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A3B1F-90C8-4344-BDB2-F53380D01C29}" type="pres">
      <dgm:prSet presAssocID="{0CB96444-A79F-4716-8B89-6DA92D4BEE5D}" presName="sibTrans" presStyleLbl="sibTrans2D1" presStyleIdx="0" presStyleCnt="8"/>
      <dgm:spPr/>
      <dgm:t>
        <a:bodyPr/>
        <a:lstStyle/>
        <a:p>
          <a:endParaRPr lang="en-US"/>
        </a:p>
      </dgm:t>
    </dgm:pt>
    <dgm:pt modelId="{902831D7-6857-442E-A6FF-7AB5AFEB9A8A}" type="pres">
      <dgm:prSet presAssocID="{0CB96444-A79F-4716-8B89-6DA92D4BEE5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57FE731D-B5C1-4E4E-842E-208AF15BCF52}" type="pres">
      <dgm:prSet presAssocID="{CFA78AA9-126D-4EF6-BD07-98F547515EE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6663-FCD7-4C6E-975D-2265E387D577}" type="pres">
      <dgm:prSet presAssocID="{0D2173FA-E2AA-4D4F-B2AC-4D5084171DEB}" presName="sibTrans" presStyleLbl="sibTrans2D1" presStyleIdx="1" presStyleCnt="8"/>
      <dgm:spPr/>
      <dgm:t>
        <a:bodyPr/>
        <a:lstStyle/>
        <a:p>
          <a:endParaRPr lang="en-US"/>
        </a:p>
      </dgm:t>
    </dgm:pt>
    <dgm:pt modelId="{09575536-29BE-4A0E-B64B-7E66D1F085B1}" type="pres">
      <dgm:prSet presAssocID="{0D2173FA-E2AA-4D4F-B2AC-4D5084171DEB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356A80E-BF9E-4C3C-88DD-2A19DC6DAA65}" type="pres">
      <dgm:prSet presAssocID="{93DF70CE-3758-4E57-B6D3-28C7BF364D8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EACA7-E961-4CB1-8CC1-3D56FFA6A1B7}" type="pres">
      <dgm:prSet presAssocID="{CCEEA346-BE59-4D8D-9287-DDD3088E9845}" presName="sibTrans" presStyleLbl="sibTrans2D1" presStyleIdx="2" presStyleCnt="8"/>
      <dgm:spPr/>
      <dgm:t>
        <a:bodyPr/>
        <a:lstStyle/>
        <a:p>
          <a:endParaRPr lang="en-US"/>
        </a:p>
      </dgm:t>
    </dgm:pt>
    <dgm:pt modelId="{80427821-1DCE-48E8-ADF7-65793704DA98}" type="pres">
      <dgm:prSet presAssocID="{CCEEA346-BE59-4D8D-9287-DDD3088E9845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17B24F9E-B328-4ABE-BA2C-8E258AE36BA4}" type="pres">
      <dgm:prSet presAssocID="{5595CF30-1217-4F88-B748-70CFD6CEF4A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C71E2-7F78-46E0-94F7-552C9DAE3687}" type="pres">
      <dgm:prSet presAssocID="{2A161BFF-09B0-42A8-BAAD-06DF152853BB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F64E03A-CA59-475A-BA4B-BE20F6ADE1CF}" type="pres">
      <dgm:prSet presAssocID="{2A161BFF-09B0-42A8-BAAD-06DF152853BB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051DEB1A-1114-4708-A44C-9FC1568A286F}" type="pres">
      <dgm:prSet presAssocID="{D443033E-22B7-4CE9-B347-8C1369761E3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8D284-54CB-4F7B-A58C-74BD2C2A90F4}" type="pres">
      <dgm:prSet presAssocID="{2B8C3321-15FF-4A4C-8959-ECEB1D984222}" presName="sibTrans" presStyleLbl="sibTrans2D1" presStyleIdx="4" presStyleCnt="8"/>
      <dgm:spPr/>
      <dgm:t>
        <a:bodyPr/>
        <a:lstStyle/>
        <a:p>
          <a:endParaRPr lang="en-US"/>
        </a:p>
      </dgm:t>
    </dgm:pt>
    <dgm:pt modelId="{763E408A-DBB4-4FB0-9FBC-8C810F4FC95B}" type="pres">
      <dgm:prSet presAssocID="{2B8C3321-15FF-4A4C-8959-ECEB1D984222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8FF8B2D-EC23-49F3-8723-76E35DF837FF}" type="pres">
      <dgm:prSet presAssocID="{56A8F75E-DC70-47CC-937F-4CEF50F594A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319EB-5D4A-486C-A4BA-D7181BB2FD4D}" type="pres">
      <dgm:prSet presAssocID="{780DE04A-DA18-4531-A28A-43C0C825A2D5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BCBA10E-A5AF-45C4-AC46-678E440344B3}" type="pres">
      <dgm:prSet presAssocID="{780DE04A-DA18-4531-A28A-43C0C825A2D5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D8BEF32B-C925-453B-AB3B-A9B17D360EBA}" type="pres">
      <dgm:prSet presAssocID="{158266FB-74AD-4A1D-8071-25CABB79702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458B0-1318-4CBE-9058-B160AB0F45C1}" type="pres">
      <dgm:prSet presAssocID="{8095EC2A-BB91-4AA8-9814-463C7275CC29}" presName="sibTrans" presStyleLbl="sibTrans2D1" presStyleIdx="6" presStyleCnt="8"/>
      <dgm:spPr/>
      <dgm:t>
        <a:bodyPr/>
        <a:lstStyle/>
        <a:p>
          <a:endParaRPr lang="en-US"/>
        </a:p>
      </dgm:t>
    </dgm:pt>
    <dgm:pt modelId="{14E756E1-97E8-40B5-A7CE-13AB4ED21D2F}" type="pres">
      <dgm:prSet presAssocID="{8095EC2A-BB91-4AA8-9814-463C7275CC2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595C1CC3-E442-4847-9A48-8C79BC60FED9}" type="pres">
      <dgm:prSet presAssocID="{7BCB1394-8888-4967-B2F9-735A5C92E5F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6426C-10A3-4138-925D-812CCD472DAE}" type="pres">
      <dgm:prSet presAssocID="{8CA7C48B-050B-4FED-88DF-B069043CB9E1}" presName="sibTrans" presStyleLbl="sibTrans2D1" presStyleIdx="7" presStyleCnt="8"/>
      <dgm:spPr/>
      <dgm:t>
        <a:bodyPr/>
        <a:lstStyle/>
        <a:p>
          <a:endParaRPr lang="en-US"/>
        </a:p>
      </dgm:t>
    </dgm:pt>
    <dgm:pt modelId="{A9740220-CCE1-4103-B4DA-5E42D4D6309C}" type="pres">
      <dgm:prSet presAssocID="{8CA7C48B-050B-4FED-88DF-B069043CB9E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9281EA40-C05B-4AA2-8512-D644BF687771}" type="pres">
      <dgm:prSet presAssocID="{92680520-3078-406F-9B24-DEEBDFCFA3E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C4A83-E357-4297-8810-C14FBF22ADE9}" type="presOf" srcId="{32DAC0B9-CFFA-4E9D-8AE1-8F96FD78770C}" destId="{D8BEF32B-C925-453B-AB3B-A9B17D360EBA}" srcOrd="0" destOrd="1" presId="urn:microsoft.com/office/officeart/2005/8/layout/process5"/>
    <dgm:cxn modelId="{69AEFA18-14C9-42D9-860E-EC466C1342E0}" srcId="{07DFA9CA-0C69-4C0B-A351-CD8CAD1262BC}" destId="{CFA78AA9-126D-4EF6-BD07-98F547515EEF}" srcOrd="1" destOrd="0" parTransId="{1666F66C-B112-4BB7-81E8-B591045A57DA}" sibTransId="{0D2173FA-E2AA-4D4F-B2AC-4D5084171DEB}"/>
    <dgm:cxn modelId="{7C7C98EB-BC93-41AF-9726-2A0DC829F719}" type="presOf" srcId="{CCEEA346-BE59-4D8D-9287-DDD3088E9845}" destId="{80427821-1DCE-48E8-ADF7-65793704DA98}" srcOrd="1" destOrd="0" presId="urn:microsoft.com/office/officeart/2005/8/layout/process5"/>
    <dgm:cxn modelId="{70ED55A5-3453-45E8-AE62-099F25456972}" srcId="{07DFA9CA-0C69-4C0B-A351-CD8CAD1262BC}" destId="{7BCB1394-8888-4967-B2F9-735A5C92E5FD}" srcOrd="7" destOrd="0" parTransId="{E9C7CF43-9F29-4ACE-83FF-555549EF0AE9}" sibTransId="{8CA7C48B-050B-4FED-88DF-B069043CB9E1}"/>
    <dgm:cxn modelId="{AE768282-A98E-4AA0-98A3-6D74A15201F0}" type="presOf" srcId="{CCEEA346-BE59-4D8D-9287-DDD3088E9845}" destId="{81EEACA7-E961-4CB1-8CC1-3D56FFA6A1B7}" srcOrd="0" destOrd="0" presId="urn:microsoft.com/office/officeart/2005/8/layout/process5"/>
    <dgm:cxn modelId="{05FA579A-202D-49BC-891A-1CE28B521F56}" type="presOf" srcId="{8CA7C48B-050B-4FED-88DF-B069043CB9E1}" destId="{A9740220-CCE1-4103-B4DA-5E42D4D6309C}" srcOrd="1" destOrd="0" presId="urn:microsoft.com/office/officeart/2005/8/layout/process5"/>
    <dgm:cxn modelId="{49568F82-0C4D-4164-9278-04F5EE7D0C29}" type="presOf" srcId="{0CB96444-A79F-4716-8B89-6DA92D4BEE5D}" destId="{902831D7-6857-442E-A6FF-7AB5AFEB9A8A}" srcOrd="1" destOrd="0" presId="urn:microsoft.com/office/officeart/2005/8/layout/process5"/>
    <dgm:cxn modelId="{DCF9FF40-FA64-44E4-8541-B9C2009287F8}" srcId="{56A8F75E-DC70-47CC-937F-4CEF50F594A2}" destId="{79CCF7C9-3100-4A05-96AD-A72356BAC710}" srcOrd="1" destOrd="0" parTransId="{EEC24A11-492F-4D5A-8299-C98D143AD858}" sibTransId="{6F8E6CC9-5924-4F57-B53B-FFFFE39BE327}"/>
    <dgm:cxn modelId="{B8009498-830B-4FBE-8F91-BC87B26203DC}" type="presOf" srcId="{2B8C3321-15FF-4A4C-8959-ECEB1D984222}" destId="{CB98D284-54CB-4F7B-A58C-74BD2C2A90F4}" srcOrd="0" destOrd="0" presId="urn:microsoft.com/office/officeart/2005/8/layout/process5"/>
    <dgm:cxn modelId="{945B9D32-ED11-4EF7-9002-B7A6BD9F9F42}" srcId="{07DFA9CA-0C69-4C0B-A351-CD8CAD1262BC}" destId="{5595CF30-1217-4F88-B748-70CFD6CEF4AA}" srcOrd="3" destOrd="0" parTransId="{97CECB14-9E4D-42FD-BA40-1F517E0F1400}" sibTransId="{2A161BFF-09B0-42A8-BAAD-06DF152853BB}"/>
    <dgm:cxn modelId="{52E91781-4B3F-4B33-8773-A236172DF70E}" type="presOf" srcId="{76311D8C-78AE-44E0-A274-1A18C5D15612}" destId="{4356A80E-BF9E-4C3C-88DD-2A19DC6DAA65}" srcOrd="0" destOrd="3" presId="urn:microsoft.com/office/officeart/2005/8/layout/process5"/>
    <dgm:cxn modelId="{8B603B18-10D5-4919-AD5C-93188A5CD258}" srcId="{07DFA9CA-0C69-4C0B-A351-CD8CAD1262BC}" destId="{92680520-3078-406F-9B24-DEEBDFCFA3ED}" srcOrd="8" destOrd="0" parTransId="{A768DF28-D4FC-4B65-815E-DD2D7B1A6AEE}" sibTransId="{4787E847-45CD-4B6A-9E97-BE04DA2B342C}"/>
    <dgm:cxn modelId="{D1883023-5C9D-472D-B4E4-7718A45DECC4}" type="presOf" srcId="{92680520-3078-406F-9B24-DEEBDFCFA3ED}" destId="{9281EA40-C05B-4AA2-8512-D644BF687771}" srcOrd="0" destOrd="0" presId="urn:microsoft.com/office/officeart/2005/8/layout/process5"/>
    <dgm:cxn modelId="{ED0A378B-5583-4C9B-96A2-665494860BA8}" srcId="{07DFA9CA-0C69-4C0B-A351-CD8CAD1262BC}" destId="{93DF70CE-3758-4E57-B6D3-28C7BF364D87}" srcOrd="2" destOrd="0" parTransId="{10C94EE8-08FC-4B5C-A697-85F44D2389BF}" sibTransId="{CCEEA346-BE59-4D8D-9287-DDD3088E9845}"/>
    <dgm:cxn modelId="{05C3C35B-D255-40CB-AD89-314E0A0698A6}" srcId="{93DF70CE-3758-4E57-B6D3-28C7BF364D87}" destId="{2F5E20A9-A857-4E12-BE39-33081323FD49}" srcOrd="1" destOrd="0" parTransId="{02CB6B23-793D-4AFF-9E90-FFE43512C5CF}" sibTransId="{B701A417-FBCD-4516-BCC0-1987D3BF1597}"/>
    <dgm:cxn modelId="{CEA438C4-66FA-4E24-B457-16D17B313EC9}" type="presOf" srcId="{780DE04A-DA18-4531-A28A-43C0C825A2D5}" destId="{DBF319EB-5D4A-486C-A4BA-D7181BB2FD4D}" srcOrd="0" destOrd="0" presId="urn:microsoft.com/office/officeart/2005/8/layout/process5"/>
    <dgm:cxn modelId="{B7EA0CA6-B678-42AD-83F7-96CC3DE6E6A8}" type="presOf" srcId="{8095EC2A-BB91-4AA8-9814-463C7275CC29}" destId="{14E756E1-97E8-40B5-A7CE-13AB4ED21D2F}" srcOrd="1" destOrd="0" presId="urn:microsoft.com/office/officeart/2005/8/layout/process5"/>
    <dgm:cxn modelId="{92779AD1-688F-4A8D-907D-1EEEF236C44A}" type="presOf" srcId="{CFA78AA9-126D-4EF6-BD07-98F547515EEF}" destId="{57FE731D-B5C1-4E4E-842E-208AF15BCF52}" srcOrd="0" destOrd="0" presId="urn:microsoft.com/office/officeart/2005/8/layout/process5"/>
    <dgm:cxn modelId="{6D03F3AD-88D2-4A6C-B13A-7BFA619384CA}" srcId="{07DFA9CA-0C69-4C0B-A351-CD8CAD1262BC}" destId="{56A8F75E-DC70-47CC-937F-4CEF50F594A2}" srcOrd="5" destOrd="0" parTransId="{988DE7C6-3146-4A6C-A3F9-E9CA69464304}" sibTransId="{780DE04A-DA18-4531-A28A-43C0C825A2D5}"/>
    <dgm:cxn modelId="{2EDCD8B5-F322-4143-B1FE-6C47E4E2D3AA}" type="presOf" srcId="{0D2173FA-E2AA-4D4F-B2AC-4D5084171DEB}" destId="{E3FB6663-FCD7-4C6E-975D-2265E387D577}" srcOrd="0" destOrd="0" presId="urn:microsoft.com/office/officeart/2005/8/layout/process5"/>
    <dgm:cxn modelId="{671D0CE6-7CA9-44A5-8E05-3A2D0A5FE88F}" type="presOf" srcId="{EAAE5607-B204-4359-8ED8-7DF58A96537C}" destId="{595C1CC3-E442-4847-9A48-8C79BC60FED9}" srcOrd="0" destOrd="1" presId="urn:microsoft.com/office/officeart/2005/8/layout/process5"/>
    <dgm:cxn modelId="{B2CEF91C-3CC9-4B53-A2BB-B9B5CC5F5968}" type="presOf" srcId="{8CA7C48B-050B-4FED-88DF-B069043CB9E1}" destId="{5466426C-10A3-4138-925D-812CCD472DAE}" srcOrd="0" destOrd="0" presId="urn:microsoft.com/office/officeart/2005/8/layout/process5"/>
    <dgm:cxn modelId="{12717936-D55C-4135-ABFD-FAA98C64A42E}" srcId="{FB5846B3-119F-477D-9889-FB107BEFF2D6}" destId="{2E52345E-DC72-4AC5-9FFE-51B12250852D}" srcOrd="0" destOrd="0" parTransId="{661C2330-0AC2-4194-9D5F-02D4543BB5B8}" sibTransId="{F9333D61-6249-4008-A3F7-3B1AA9767994}"/>
    <dgm:cxn modelId="{D8F2EA6F-637C-479F-956A-CD0908EE6A56}" srcId="{07DFA9CA-0C69-4C0B-A351-CD8CAD1262BC}" destId="{D443033E-22B7-4CE9-B347-8C1369761E3D}" srcOrd="4" destOrd="0" parTransId="{507A8911-DFA1-46B6-9704-6EBE4050B9CD}" sibTransId="{2B8C3321-15FF-4A4C-8959-ECEB1D984222}"/>
    <dgm:cxn modelId="{4D9DF017-581B-4D9A-B70F-6F2B64FDC50E}" type="presOf" srcId="{2B8C3321-15FF-4A4C-8959-ECEB1D984222}" destId="{763E408A-DBB4-4FB0-9FBC-8C810F4FC95B}" srcOrd="1" destOrd="0" presId="urn:microsoft.com/office/officeart/2005/8/layout/process5"/>
    <dgm:cxn modelId="{F672BA57-13E8-46F8-B70F-A5A8505FEB91}" type="presOf" srcId="{A014805C-835C-48FD-A043-EF3CCBCECEC4}" destId="{9281EA40-C05B-4AA2-8512-D644BF687771}" srcOrd="0" destOrd="1" presId="urn:microsoft.com/office/officeart/2005/8/layout/process5"/>
    <dgm:cxn modelId="{7B942958-B988-466A-B1E7-CDEE1795CECB}" type="presOf" srcId="{8095EC2A-BB91-4AA8-9814-463C7275CC29}" destId="{B5C458B0-1318-4CBE-9058-B160AB0F45C1}" srcOrd="0" destOrd="0" presId="urn:microsoft.com/office/officeart/2005/8/layout/process5"/>
    <dgm:cxn modelId="{E0D6A465-EC70-45EB-B3DA-734B7A9E49A6}" type="presOf" srcId="{D443033E-22B7-4CE9-B347-8C1369761E3D}" destId="{051DEB1A-1114-4708-A44C-9FC1568A286F}" srcOrd="0" destOrd="0" presId="urn:microsoft.com/office/officeart/2005/8/layout/process5"/>
    <dgm:cxn modelId="{93B2593D-F37B-4024-97BB-ABB2C8925CEC}" type="presOf" srcId="{07DFA9CA-0C69-4C0B-A351-CD8CAD1262BC}" destId="{F3AD9061-ED42-425C-98EC-3F9A812CBF4E}" srcOrd="0" destOrd="0" presId="urn:microsoft.com/office/officeart/2005/8/layout/process5"/>
    <dgm:cxn modelId="{86A2C5F7-0584-4B7D-A461-3812BB093F54}" type="presOf" srcId="{74275615-6421-43DB-9973-46C60AC4C54C}" destId="{17B24F9E-B328-4ABE-BA2C-8E258AE36BA4}" srcOrd="0" destOrd="1" presId="urn:microsoft.com/office/officeart/2005/8/layout/process5"/>
    <dgm:cxn modelId="{FCDBC0E0-CF7A-482C-8E5D-2BBA8023F72F}" srcId="{5595CF30-1217-4F88-B748-70CFD6CEF4AA}" destId="{DB8678E7-CDBB-4C54-A4A6-9EA7940541F0}" srcOrd="1" destOrd="0" parTransId="{F9BE4941-3AC9-4FDD-921C-100D637CE797}" sibTransId="{5DF6D239-B4F0-4AE1-8B0D-C96ADF6ABA8E}"/>
    <dgm:cxn modelId="{0A941FF9-43FB-485D-B546-2D2397EF72B2}" srcId="{93DF70CE-3758-4E57-B6D3-28C7BF364D87}" destId="{FC1AD382-F8CD-4BA9-BB5C-774506832FCB}" srcOrd="0" destOrd="0" parTransId="{9F9DE577-1D34-4AF7-B2CC-447D9C6AC314}" sibTransId="{2213555D-018C-4413-98E8-2EC5C4D65975}"/>
    <dgm:cxn modelId="{5B85D69F-2F7F-4916-BE72-095F5602FAF9}" type="presOf" srcId="{56A8F75E-DC70-47CC-937F-4CEF50F594A2}" destId="{18FF8B2D-EC23-49F3-8723-76E35DF837FF}" srcOrd="0" destOrd="0" presId="urn:microsoft.com/office/officeart/2005/8/layout/process5"/>
    <dgm:cxn modelId="{3C4D2993-C1FE-4A1E-BD27-76ED16BC9BFB}" type="presOf" srcId="{0D2173FA-E2AA-4D4F-B2AC-4D5084171DEB}" destId="{09575536-29BE-4A0E-B64B-7E66D1F085B1}" srcOrd="1" destOrd="0" presId="urn:microsoft.com/office/officeart/2005/8/layout/process5"/>
    <dgm:cxn modelId="{A2CE81ED-C2F0-4C5C-BAC8-3F994B2069DE}" srcId="{93DF70CE-3758-4E57-B6D3-28C7BF364D87}" destId="{76311D8C-78AE-44E0-A274-1A18C5D15612}" srcOrd="2" destOrd="0" parTransId="{5DB4E122-CC6C-4661-BD95-E0E4D94C9870}" sibTransId="{57A1F687-AEA2-4A07-85D0-5556ABDCC636}"/>
    <dgm:cxn modelId="{161B6F5B-D76C-47D5-806C-D497E8B1DA24}" type="presOf" srcId="{79CCF7C9-3100-4A05-96AD-A72356BAC710}" destId="{18FF8B2D-EC23-49F3-8723-76E35DF837FF}" srcOrd="0" destOrd="2" presId="urn:microsoft.com/office/officeart/2005/8/layout/process5"/>
    <dgm:cxn modelId="{9061715F-A404-4776-BEBB-A9F7828833F5}" type="presOf" srcId="{A1FE3523-794D-4B5A-94B1-F5FA1E724BD9}" destId="{18FF8B2D-EC23-49F3-8723-76E35DF837FF}" srcOrd="0" destOrd="1" presId="urn:microsoft.com/office/officeart/2005/8/layout/process5"/>
    <dgm:cxn modelId="{E8383D6F-CF58-4904-B10B-F7161D3A748D}" type="presOf" srcId="{2E52345E-DC72-4AC5-9FFE-51B12250852D}" destId="{E4FA9D37-7D2E-443D-8D19-A948D7556753}" srcOrd="0" destOrd="1" presId="urn:microsoft.com/office/officeart/2005/8/layout/process5"/>
    <dgm:cxn modelId="{2354C5E0-16CE-47A4-A5EC-0F4794AFFAC0}" type="presOf" srcId="{93DF70CE-3758-4E57-B6D3-28C7BF364D87}" destId="{4356A80E-BF9E-4C3C-88DD-2A19DC6DAA65}" srcOrd="0" destOrd="0" presId="urn:microsoft.com/office/officeart/2005/8/layout/process5"/>
    <dgm:cxn modelId="{BAF4B890-E1BA-47B1-91FA-30C860F7F782}" type="presOf" srcId="{DB8678E7-CDBB-4C54-A4A6-9EA7940541F0}" destId="{17B24F9E-B328-4ABE-BA2C-8E258AE36BA4}" srcOrd="0" destOrd="2" presId="urn:microsoft.com/office/officeart/2005/8/layout/process5"/>
    <dgm:cxn modelId="{F7477118-53D7-4A91-925F-B80B92B1EF43}" srcId="{07DFA9CA-0C69-4C0B-A351-CD8CAD1262BC}" destId="{158266FB-74AD-4A1D-8071-25CABB79702F}" srcOrd="6" destOrd="0" parTransId="{A25F616C-94F0-45DC-BD8A-3DE3E524C94A}" sibTransId="{8095EC2A-BB91-4AA8-9814-463C7275CC29}"/>
    <dgm:cxn modelId="{08799B4D-0AF7-4AD5-8F8F-64ECB38EF3D8}" srcId="{CFA78AA9-126D-4EF6-BD07-98F547515EEF}" destId="{0DC892EF-1AC5-4965-A1CB-7012542D8F4B}" srcOrd="0" destOrd="0" parTransId="{F685580C-8ACB-4D40-A88E-B78A1D148DA8}" sibTransId="{AD545BCB-7888-445E-94BC-4D5BD7405B5E}"/>
    <dgm:cxn modelId="{44E75225-3EFB-42C7-8880-DD73F339C864}" type="presOf" srcId="{780DE04A-DA18-4531-A28A-43C0C825A2D5}" destId="{4BCBA10E-A5AF-45C4-AC46-678E440344B3}" srcOrd="1" destOrd="0" presId="urn:microsoft.com/office/officeart/2005/8/layout/process5"/>
    <dgm:cxn modelId="{C4FE9E4B-72E2-41CD-94E8-A8A7C84866DF}" type="presOf" srcId="{0CB96444-A79F-4716-8B89-6DA92D4BEE5D}" destId="{871A3B1F-90C8-4344-BDB2-F53380D01C29}" srcOrd="0" destOrd="0" presId="urn:microsoft.com/office/officeart/2005/8/layout/process5"/>
    <dgm:cxn modelId="{A968DE41-BE30-4107-809F-CE9BEC385F50}" srcId="{92680520-3078-406F-9B24-DEEBDFCFA3ED}" destId="{A014805C-835C-48FD-A043-EF3CCBCECEC4}" srcOrd="0" destOrd="0" parTransId="{35A37EE5-11EA-443D-A6FC-2C7A9C46C985}" sibTransId="{9EC2AACE-1E45-4603-96ED-D0914DCB1DF7}"/>
    <dgm:cxn modelId="{983E4C23-6886-4EB4-BBC7-26772C9CC31B}" srcId="{7BCB1394-8888-4967-B2F9-735A5C92E5FD}" destId="{EAAE5607-B204-4359-8ED8-7DF58A96537C}" srcOrd="0" destOrd="0" parTransId="{026002DB-8065-400D-98BD-F9765DF76709}" sibTransId="{A4B83869-85CE-474E-9DDD-B9984C2ED2F4}"/>
    <dgm:cxn modelId="{0B0FB138-3025-458F-AA86-9604FE54449D}" type="presOf" srcId="{0DC892EF-1AC5-4965-A1CB-7012542D8F4B}" destId="{57FE731D-B5C1-4E4E-842E-208AF15BCF52}" srcOrd="0" destOrd="1" presId="urn:microsoft.com/office/officeart/2005/8/layout/process5"/>
    <dgm:cxn modelId="{2BB62941-D6BE-48C3-8DAA-83818C9FC6BC}" type="presOf" srcId="{FC1AD382-F8CD-4BA9-BB5C-774506832FCB}" destId="{4356A80E-BF9E-4C3C-88DD-2A19DC6DAA65}" srcOrd="0" destOrd="1" presId="urn:microsoft.com/office/officeart/2005/8/layout/process5"/>
    <dgm:cxn modelId="{21AAE982-BA22-4308-A7E3-C105AB05EF33}" srcId="{5595CF30-1217-4F88-B748-70CFD6CEF4AA}" destId="{74275615-6421-43DB-9973-46C60AC4C54C}" srcOrd="0" destOrd="0" parTransId="{42DFABE7-7A72-41BF-A4EB-7AD7EFB43CCE}" sibTransId="{14C45B57-0654-488C-BDD3-1F5890AD0F9E}"/>
    <dgm:cxn modelId="{570439BF-7B4F-465B-9860-D77E67DC439C}" srcId="{07DFA9CA-0C69-4C0B-A351-CD8CAD1262BC}" destId="{FB5846B3-119F-477D-9889-FB107BEFF2D6}" srcOrd="0" destOrd="0" parTransId="{814FF822-F1C5-4C93-8561-7BA511D4ADAC}" sibTransId="{0CB96444-A79F-4716-8B89-6DA92D4BEE5D}"/>
    <dgm:cxn modelId="{AD064338-A635-41E2-BFA5-B5CE81CE7D48}" type="presOf" srcId="{FB5846B3-119F-477D-9889-FB107BEFF2D6}" destId="{E4FA9D37-7D2E-443D-8D19-A948D7556753}" srcOrd="0" destOrd="0" presId="urn:microsoft.com/office/officeart/2005/8/layout/process5"/>
    <dgm:cxn modelId="{0F0B66FA-025E-4CC0-9719-B013A591E8D7}" type="presOf" srcId="{2A161BFF-09B0-42A8-BAAD-06DF152853BB}" destId="{706C71E2-7F78-46E0-94F7-552C9DAE3687}" srcOrd="0" destOrd="0" presId="urn:microsoft.com/office/officeart/2005/8/layout/process5"/>
    <dgm:cxn modelId="{AA6AA8A4-E60B-41D3-907F-7A69A6B0E583}" srcId="{56A8F75E-DC70-47CC-937F-4CEF50F594A2}" destId="{A1FE3523-794D-4B5A-94B1-F5FA1E724BD9}" srcOrd="0" destOrd="0" parTransId="{B34EC5E4-5974-4800-AFDB-96B9B4CF5F55}" sibTransId="{C701D5DD-0308-4C56-8AEF-F26249548920}"/>
    <dgm:cxn modelId="{3F27191B-E1D7-484B-90E3-938CAE16861B}" type="presOf" srcId="{5595CF30-1217-4F88-B748-70CFD6CEF4AA}" destId="{17B24F9E-B328-4ABE-BA2C-8E258AE36BA4}" srcOrd="0" destOrd="0" presId="urn:microsoft.com/office/officeart/2005/8/layout/process5"/>
    <dgm:cxn modelId="{8FA1F25F-0A71-4D6D-98E5-9FA753DD218C}" type="presOf" srcId="{2F5E20A9-A857-4E12-BE39-33081323FD49}" destId="{4356A80E-BF9E-4C3C-88DD-2A19DC6DAA65}" srcOrd="0" destOrd="2" presId="urn:microsoft.com/office/officeart/2005/8/layout/process5"/>
    <dgm:cxn modelId="{BADCD7E6-8326-48A2-9200-473E42EEB7C9}" srcId="{158266FB-74AD-4A1D-8071-25CABB79702F}" destId="{32DAC0B9-CFFA-4E9D-8AE1-8F96FD78770C}" srcOrd="0" destOrd="0" parTransId="{BE767D4C-EFB1-4EBB-85BE-35BA4AB780E7}" sibTransId="{F55C2B97-B2BF-4B54-8A4A-516906383372}"/>
    <dgm:cxn modelId="{F5BF298A-1487-4CE5-8D29-7360CC0CD9EB}" type="presOf" srcId="{158266FB-74AD-4A1D-8071-25CABB79702F}" destId="{D8BEF32B-C925-453B-AB3B-A9B17D360EBA}" srcOrd="0" destOrd="0" presId="urn:microsoft.com/office/officeart/2005/8/layout/process5"/>
    <dgm:cxn modelId="{6863A8E8-AB2C-4586-B136-BC5DC4140346}" type="presOf" srcId="{7BCB1394-8888-4967-B2F9-735A5C92E5FD}" destId="{595C1CC3-E442-4847-9A48-8C79BC60FED9}" srcOrd="0" destOrd="0" presId="urn:microsoft.com/office/officeart/2005/8/layout/process5"/>
    <dgm:cxn modelId="{59351D1B-87F1-44AA-B72D-F28815813073}" type="presOf" srcId="{2A161BFF-09B0-42A8-BAAD-06DF152853BB}" destId="{EF64E03A-CA59-475A-BA4B-BE20F6ADE1CF}" srcOrd="1" destOrd="0" presId="urn:microsoft.com/office/officeart/2005/8/layout/process5"/>
    <dgm:cxn modelId="{0A4AD487-E3D9-4F08-9F11-A8904D6AB8F6}" type="presParOf" srcId="{F3AD9061-ED42-425C-98EC-3F9A812CBF4E}" destId="{E4FA9D37-7D2E-443D-8D19-A948D7556753}" srcOrd="0" destOrd="0" presId="urn:microsoft.com/office/officeart/2005/8/layout/process5"/>
    <dgm:cxn modelId="{97EA58F4-1DBE-4C8B-91C3-5D738CC3E57C}" type="presParOf" srcId="{F3AD9061-ED42-425C-98EC-3F9A812CBF4E}" destId="{871A3B1F-90C8-4344-BDB2-F53380D01C29}" srcOrd="1" destOrd="0" presId="urn:microsoft.com/office/officeart/2005/8/layout/process5"/>
    <dgm:cxn modelId="{CBE35628-87B0-495C-BDA1-CB1167E25E69}" type="presParOf" srcId="{871A3B1F-90C8-4344-BDB2-F53380D01C29}" destId="{902831D7-6857-442E-A6FF-7AB5AFEB9A8A}" srcOrd="0" destOrd="0" presId="urn:microsoft.com/office/officeart/2005/8/layout/process5"/>
    <dgm:cxn modelId="{9A4D80DF-4E49-4066-8C72-3A4B9ED84201}" type="presParOf" srcId="{F3AD9061-ED42-425C-98EC-3F9A812CBF4E}" destId="{57FE731D-B5C1-4E4E-842E-208AF15BCF52}" srcOrd="2" destOrd="0" presId="urn:microsoft.com/office/officeart/2005/8/layout/process5"/>
    <dgm:cxn modelId="{03241AA4-F95D-47D5-BDB8-D3D159A3B4D0}" type="presParOf" srcId="{F3AD9061-ED42-425C-98EC-3F9A812CBF4E}" destId="{E3FB6663-FCD7-4C6E-975D-2265E387D577}" srcOrd="3" destOrd="0" presId="urn:microsoft.com/office/officeart/2005/8/layout/process5"/>
    <dgm:cxn modelId="{96ABD294-C647-4A2F-B216-84575A85F1DC}" type="presParOf" srcId="{E3FB6663-FCD7-4C6E-975D-2265E387D577}" destId="{09575536-29BE-4A0E-B64B-7E66D1F085B1}" srcOrd="0" destOrd="0" presId="urn:microsoft.com/office/officeart/2005/8/layout/process5"/>
    <dgm:cxn modelId="{F53032F4-2B6E-43F8-961C-3B844D9FDFC7}" type="presParOf" srcId="{F3AD9061-ED42-425C-98EC-3F9A812CBF4E}" destId="{4356A80E-BF9E-4C3C-88DD-2A19DC6DAA65}" srcOrd="4" destOrd="0" presId="urn:microsoft.com/office/officeart/2005/8/layout/process5"/>
    <dgm:cxn modelId="{4E206D2A-2884-4757-A2C6-22517539D858}" type="presParOf" srcId="{F3AD9061-ED42-425C-98EC-3F9A812CBF4E}" destId="{81EEACA7-E961-4CB1-8CC1-3D56FFA6A1B7}" srcOrd="5" destOrd="0" presId="urn:microsoft.com/office/officeart/2005/8/layout/process5"/>
    <dgm:cxn modelId="{8C2C57DA-048E-489E-A598-81A4F22F5934}" type="presParOf" srcId="{81EEACA7-E961-4CB1-8CC1-3D56FFA6A1B7}" destId="{80427821-1DCE-48E8-ADF7-65793704DA98}" srcOrd="0" destOrd="0" presId="urn:microsoft.com/office/officeart/2005/8/layout/process5"/>
    <dgm:cxn modelId="{8870E4DD-17C5-4A39-9946-9B258DD40B42}" type="presParOf" srcId="{F3AD9061-ED42-425C-98EC-3F9A812CBF4E}" destId="{17B24F9E-B328-4ABE-BA2C-8E258AE36BA4}" srcOrd="6" destOrd="0" presId="urn:microsoft.com/office/officeart/2005/8/layout/process5"/>
    <dgm:cxn modelId="{CBDB7A51-1CB9-4B49-BE68-05791037C3C4}" type="presParOf" srcId="{F3AD9061-ED42-425C-98EC-3F9A812CBF4E}" destId="{706C71E2-7F78-46E0-94F7-552C9DAE3687}" srcOrd="7" destOrd="0" presId="urn:microsoft.com/office/officeart/2005/8/layout/process5"/>
    <dgm:cxn modelId="{66D8F6FE-CFB1-488F-8039-82641C289066}" type="presParOf" srcId="{706C71E2-7F78-46E0-94F7-552C9DAE3687}" destId="{EF64E03A-CA59-475A-BA4B-BE20F6ADE1CF}" srcOrd="0" destOrd="0" presId="urn:microsoft.com/office/officeart/2005/8/layout/process5"/>
    <dgm:cxn modelId="{91FFCB81-9856-4EF1-A2B6-810B4CAD7326}" type="presParOf" srcId="{F3AD9061-ED42-425C-98EC-3F9A812CBF4E}" destId="{051DEB1A-1114-4708-A44C-9FC1568A286F}" srcOrd="8" destOrd="0" presId="urn:microsoft.com/office/officeart/2005/8/layout/process5"/>
    <dgm:cxn modelId="{77B3C6A5-0594-4D9C-83F4-6E81886C2DA1}" type="presParOf" srcId="{F3AD9061-ED42-425C-98EC-3F9A812CBF4E}" destId="{CB98D284-54CB-4F7B-A58C-74BD2C2A90F4}" srcOrd="9" destOrd="0" presId="urn:microsoft.com/office/officeart/2005/8/layout/process5"/>
    <dgm:cxn modelId="{902AA1B9-B448-4B35-B164-4754505C586C}" type="presParOf" srcId="{CB98D284-54CB-4F7B-A58C-74BD2C2A90F4}" destId="{763E408A-DBB4-4FB0-9FBC-8C810F4FC95B}" srcOrd="0" destOrd="0" presId="urn:microsoft.com/office/officeart/2005/8/layout/process5"/>
    <dgm:cxn modelId="{07C598C4-8C8E-460C-8B35-990767FB475E}" type="presParOf" srcId="{F3AD9061-ED42-425C-98EC-3F9A812CBF4E}" destId="{18FF8B2D-EC23-49F3-8723-76E35DF837FF}" srcOrd="10" destOrd="0" presId="urn:microsoft.com/office/officeart/2005/8/layout/process5"/>
    <dgm:cxn modelId="{5A725DCC-A801-4AAA-876E-12BFB056715F}" type="presParOf" srcId="{F3AD9061-ED42-425C-98EC-3F9A812CBF4E}" destId="{DBF319EB-5D4A-486C-A4BA-D7181BB2FD4D}" srcOrd="11" destOrd="0" presId="urn:microsoft.com/office/officeart/2005/8/layout/process5"/>
    <dgm:cxn modelId="{FA7D4DAE-A31E-4FAB-8DAD-9911A27FF802}" type="presParOf" srcId="{DBF319EB-5D4A-486C-A4BA-D7181BB2FD4D}" destId="{4BCBA10E-A5AF-45C4-AC46-678E440344B3}" srcOrd="0" destOrd="0" presId="urn:microsoft.com/office/officeart/2005/8/layout/process5"/>
    <dgm:cxn modelId="{9FEDA03F-28EE-4F27-B364-783410CB10C9}" type="presParOf" srcId="{F3AD9061-ED42-425C-98EC-3F9A812CBF4E}" destId="{D8BEF32B-C925-453B-AB3B-A9B17D360EBA}" srcOrd="12" destOrd="0" presId="urn:microsoft.com/office/officeart/2005/8/layout/process5"/>
    <dgm:cxn modelId="{E63B64FA-4D3A-42C0-ABA5-6367937A878F}" type="presParOf" srcId="{F3AD9061-ED42-425C-98EC-3F9A812CBF4E}" destId="{B5C458B0-1318-4CBE-9058-B160AB0F45C1}" srcOrd="13" destOrd="0" presId="urn:microsoft.com/office/officeart/2005/8/layout/process5"/>
    <dgm:cxn modelId="{C5CCCF5D-F925-4270-B0D5-21EFEFA9F3A0}" type="presParOf" srcId="{B5C458B0-1318-4CBE-9058-B160AB0F45C1}" destId="{14E756E1-97E8-40B5-A7CE-13AB4ED21D2F}" srcOrd="0" destOrd="0" presId="urn:microsoft.com/office/officeart/2005/8/layout/process5"/>
    <dgm:cxn modelId="{B56FF221-E1D2-4964-8966-7BBDBE6B95D3}" type="presParOf" srcId="{F3AD9061-ED42-425C-98EC-3F9A812CBF4E}" destId="{595C1CC3-E442-4847-9A48-8C79BC60FED9}" srcOrd="14" destOrd="0" presId="urn:microsoft.com/office/officeart/2005/8/layout/process5"/>
    <dgm:cxn modelId="{403F2BD9-1666-44E4-95B5-1D76A39F0800}" type="presParOf" srcId="{F3AD9061-ED42-425C-98EC-3F9A812CBF4E}" destId="{5466426C-10A3-4138-925D-812CCD472DAE}" srcOrd="15" destOrd="0" presId="urn:microsoft.com/office/officeart/2005/8/layout/process5"/>
    <dgm:cxn modelId="{EA261D02-A985-4AFD-930D-5C02C1DFC0F8}" type="presParOf" srcId="{5466426C-10A3-4138-925D-812CCD472DAE}" destId="{A9740220-CCE1-4103-B4DA-5E42D4D6309C}" srcOrd="0" destOrd="0" presId="urn:microsoft.com/office/officeart/2005/8/layout/process5"/>
    <dgm:cxn modelId="{DF0147C7-9332-41A3-834A-00A7015CD89C}" type="presParOf" srcId="{F3AD9061-ED42-425C-98EC-3F9A812CBF4E}" destId="{9281EA40-C05B-4AA2-8512-D644BF687771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97FA5B-9B53-4E9F-A137-243F432E8EC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42BABE9-19C9-445F-A221-78BEEE4B2113}">
      <dgm:prSet phldrT="[Text]"/>
      <dgm:spPr/>
      <dgm:t>
        <a:bodyPr/>
        <a:lstStyle/>
        <a:p>
          <a:r>
            <a:rPr lang="en-US" dirty="0" smtClean="0"/>
            <a:t>Central</a:t>
          </a:r>
        </a:p>
        <a:p>
          <a:r>
            <a:rPr lang="en-US" dirty="0" smtClean="0"/>
            <a:t>HUB</a:t>
          </a:r>
          <a:endParaRPr lang="en-US" dirty="0"/>
        </a:p>
      </dgm:t>
    </dgm:pt>
    <dgm:pt modelId="{985E4B3A-A8E5-4584-B338-08F34F2ADA6B}" type="parTrans" cxnId="{756CAAAD-7D6F-4E71-A631-E16DE951FAB7}">
      <dgm:prSet/>
      <dgm:spPr/>
      <dgm:t>
        <a:bodyPr/>
        <a:lstStyle/>
        <a:p>
          <a:endParaRPr lang="en-US"/>
        </a:p>
      </dgm:t>
    </dgm:pt>
    <dgm:pt modelId="{3483712F-7683-4CF6-BE9E-4DADCC5FC730}" type="sibTrans" cxnId="{756CAAAD-7D6F-4E71-A631-E16DE951FAB7}">
      <dgm:prSet/>
      <dgm:spPr/>
      <dgm:t>
        <a:bodyPr/>
        <a:lstStyle/>
        <a:p>
          <a:endParaRPr lang="en-US"/>
        </a:p>
      </dgm:t>
    </dgm:pt>
    <dgm:pt modelId="{B412FB0F-C69E-4A10-9833-D4815405759E}">
      <dgm:prSet phldrT="[Text]"/>
      <dgm:spPr/>
      <dgm:t>
        <a:bodyPr/>
        <a:lstStyle/>
        <a:p>
          <a:r>
            <a:rPr lang="en-US" dirty="0" smtClean="0"/>
            <a:t>HCO</a:t>
          </a:r>
          <a:endParaRPr lang="en-US" dirty="0"/>
        </a:p>
      </dgm:t>
    </dgm:pt>
    <dgm:pt modelId="{DFCB3C3C-0DF4-443A-AAB8-8B00C114DDA7}" type="parTrans" cxnId="{2C0F258C-515E-444E-90BC-0C393D2C1ECB}">
      <dgm:prSet/>
      <dgm:spPr/>
      <dgm:t>
        <a:bodyPr/>
        <a:lstStyle/>
        <a:p>
          <a:endParaRPr lang="en-US"/>
        </a:p>
      </dgm:t>
    </dgm:pt>
    <dgm:pt modelId="{6F735467-47F6-44FB-84A1-060C2C4A2447}" type="sibTrans" cxnId="{2C0F258C-515E-444E-90BC-0C393D2C1ECB}">
      <dgm:prSet/>
      <dgm:spPr/>
      <dgm:t>
        <a:bodyPr/>
        <a:lstStyle/>
        <a:p>
          <a:endParaRPr lang="en-US"/>
        </a:p>
      </dgm:t>
    </dgm:pt>
    <dgm:pt modelId="{F75E62A5-4EF0-469E-B92C-AA9433F2DC50}">
      <dgm:prSet phldrT="[Text]"/>
      <dgm:spPr/>
      <dgm:t>
        <a:bodyPr/>
        <a:lstStyle/>
        <a:p>
          <a:r>
            <a:rPr lang="en-US" dirty="0" smtClean="0"/>
            <a:t>JLIST</a:t>
          </a:r>
          <a:endParaRPr lang="en-US" dirty="0"/>
        </a:p>
      </dgm:t>
    </dgm:pt>
    <dgm:pt modelId="{A52DCB12-2FD8-4156-9EA4-E8A4F2250418}" type="parTrans" cxnId="{25E6F738-1EDC-4F4B-9500-2745A1593AD4}">
      <dgm:prSet/>
      <dgm:spPr/>
      <dgm:t>
        <a:bodyPr/>
        <a:lstStyle/>
        <a:p>
          <a:endParaRPr lang="en-US"/>
        </a:p>
      </dgm:t>
    </dgm:pt>
    <dgm:pt modelId="{BB3B0045-1BA6-4ECF-BF85-5EC4D72DD8F3}" type="sibTrans" cxnId="{25E6F738-1EDC-4F4B-9500-2745A1593AD4}">
      <dgm:prSet/>
      <dgm:spPr/>
      <dgm:t>
        <a:bodyPr/>
        <a:lstStyle/>
        <a:p>
          <a:endParaRPr lang="en-US"/>
        </a:p>
      </dgm:t>
    </dgm:pt>
    <dgm:pt modelId="{00E4BEF6-55F2-4514-BAC0-80F0329035C8}">
      <dgm:prSet phldrT="[Text]"/>
      <dgm:spPr/>
      <dgm:t>
        <a:bodyPr/>
        <a:lstStyle/>
        <a:p>
          <a:r>
            <a:rPr lang="en-US" dirty="0" err="1" smtClean="0"/>
            <a:t>ATLis</a:t>
          </a:r>
          <a:endParaRPr lang="en-US" dirty="0"/>
        </a:p>
      </dgm:t>
    </dgm:pt>
    <dgm:pt modelId="{91D6BC54-EA2E-4150-9E96-5EB61102C3A2}" type="parTrans" cxnId="{554AF5E7-AC01-419D-8950-21D17FA1D49F}">
      <dgm:prSet/>
      <dgm:spPr/>
      <dgm:t>
        <a:bodyPr/>
        <a:lstStyle/>
        <a:p>
          <a:endParaRPr lang="en-US"/>
        </a:p>
      </dgm:t>
    </dgm:pt>
    <dgm:pt modelId="{A282F9CD-76AC-4890-AA5A-2DACB3F09F5B}" type="sibTrans" cxnId="{554AF5E7-AC01-419D-8950-21D17FA1D49F}">
      <dgm:prSet/>
      <dgm:spPr/>
      <dgm:t>
        <a:bodyPr/>
        <a:lstStyle/>
        <a:p>
          <a:endParaRPr lang="en-US"/>
        </a:p>
      </dgm:t>
    </dgm:pt>
    <dgm:pt modelId="{030CAFFB-FA75-43B2-B074-F976D543937B}">
      <dgm:prSet phldrT="[Text]"/>
      <dgm:spPr/>
      <dgm:t>
        <a:bodyPr/>
        <a:lstStyle/>
        <a:p>
          <a:r>
            <a:rPr lang="en-US" dirty="0" smtClean="0"/>
            <a:t>ABIL</a:t>
          </a:r>
          <a:endParaRPr lang="en-US" dirty="0"/>
        </a:p>
      </dgm:t>
    </dgm:pt>
    <dgm:pt modelId="{FC4F9B22-ABEC-4ED1-9D7E-30B7318AE414}" type="parTrans" cxnId="{56E9294A-3AE6-4707-A5DD-C1ED7F2E73AB}">
      <dgm:prSet/>
      <dgm:spPr/>
      <dgm:t>
        <a:bodyPr/>
        <a:lstStyle/>
        <a:p>
          <a:endParaRPr lang="en-US"/>
        </a:p>
      </dgm:t>
    </dgm:pt>
    <dgm:pt modelId="{0C3AA4D7-25B3-4E14-8344-3D974180111A}" type="sibTrans" cxnId="{56E9294A-3AE6-4707-A5DD-C1ED7F2E73AB}">
      <dgm:prSet/>
      <dgm:spPr/>
      <dgm:t>
        <a:bodyPr/>
        <a:lstStyle/>
        <a:p>
          <a:endParaRPr lang="en-US"/>
        </a:p>
      </dgm:t>
    </dgm:pt>
    <dgm:pt modelId="{FF79A999-8302-4D6F-9271-7B10F314C860}">
      <dgm:prSet phldrT="[Text]"/>
      <dgm:spPr/>
      <dgm:t>
        <a:bodyPr/>
        <a:lstStyle/>
        <a:p>
          <a:r>
            <a:rPr lang="en-US" dirty="0" smtClean="0"/>
            <a:t>DOWNTIME</a:t>
          </a:r>
          <a:endParaRPr lang="en-US" dirty="0"/>
        </a:p>
      </dgm:t>
    </dgm:pt>
    <dgm:pt modelId="{71848434-6460-4D4D-8942-9D6709C0AAD2}" type="parTrans" cxnId="{9CA269E2-2F25-4055-9B47-1A39A6702BF3}">
      <dgm:prSet/>
      <dgm:spPr/>
      <dgm:t>
        <a:bodyPr/>
        <a:lstStyle/>
        <a:p>
          <a:endParaRPr lang="en-US"/>
        </a:p>
      </dgm:t>
    </dgm:pt>
    <dgm:pt modelId="{FC2C684B-7B04-449D-83A1-F9F615D2D87E}" type="sibTrans" cxnId="{9CA269E2-2F25-4055-9B47-1A39A6702BF3}">
      <dgm:prSet/>
      <dgm:spPr/>
      <dgm:t>
        <a:bodyPr/>
        <a:lstStyle/>
        <a:p>
          <a:endParaRPr lang="en-US"/>
        </a:p>
      </dgm:t>
    </dgm:pt>
    <dgm:pt modelId="{48851EA0-FD1F-4F67-B6EB-5AAE186DD7ED}">
      <dgm:prSet phldrT="[Text]"/>
      <dgm:spPr/>
      <dgm:t>
        <a:bodyPr/>
        <a:lstStyle/>
        <a:p>
          <a:r>
            <a:rPr lang="en-US" dirty="0" smtClean="0"/>
            <a:t>OPS-PR</a:t>
          </a:r>
          <a:endParaRPr lang="en-US" dirty="0"/>
        </a:p>
      </dgm:t>
    </dgm:pt>
    <dgm:pt modelId="{E69D6EAA-FE18-4358-9F42-53EC711E97FE}" type="parTrans" cxnId="{869ED378-FB72-4C8F-A0E0-AF7C92C38C9A}">
      <dgm:prSet/>
      <dgm:spPr/>
      <dgm:t>
        <a:bodyPr/>
        <a:lstStyle/>
        <a:p>
          <a:endParaRPr lang="en-US"/>
        </a:p>
      </dgm:t>
    </dgm:pt>
    <dgm:pt modelId="{9B319366-4699-42B7-813F-5407E9B1E632}" type="sibTrans" cxnId="{869ED378-FB72-4C8F-A0E0-AF7C92C38C9A}">
      <dgm:prSet/>
      <dgm:spPr/>
      <dgm:t>
        <a:bodyPr/>
        <a:lstStyle/>
        <a:p>
          <a:endParaRPr lang="en-US"/>
        </a:p>
      </dgm:t>
    </dgm:pt>
    <dgm:pt modelId="{81AE3F97-41FB-4241-BBFB-B15B231B33AC}">
      <dgm:prSet phldrT="[Text]"/>
      <dgm:spPr/>
      <dgm:t>
        <a:bodyPr/>
        <a:lstStyle/>
        <a:p>
          <a:endParaRPr lang="en-US" dirty="0"/>
        </a:p>
      </dgm:t>
    </dgm:pt>
    <dgm:pt modelId="{7EBFDD36-10C2-4BE6-ADC8-8B13BB75E6F5}" type="parTrans" cxnId="{52563C67-BA0C-4733-A2EE-309D1B31AB69}">
      <dgm:prSet/>
      <dgm:spPr/>
      <dgm:t>
        <a:bodyPr/>
        <a:lstStyle/>
        <a:p>
          <a:endParaRPr lang="en-US"/>
        </a:p>
      </dgm:t>
    </dgm:pt>
    <dgm:pt modelId="{D52DCC04-F01B-4E28-BEBC-16ABDAEF56EF}" type="sibTrans" cxnId="{52563C67-BA0C-4733-A2EE-309D1B31AB69}">
      <dgm:prSet/>
      <dgm:spPr/>
      <dgm:t>
        <a:bodyPr/>
        <a:lstStyle/>
        <a:p>
          <a:endParaRPr lang="en-US"/>
        </a:p>
      </dgm:t>
    </dgm:pt>
    <dgm:pt modelId="{42185258-3CFC-4552-8DD8-80BE4C23E630}" type="pres">
      <dgm:prSet presAssocID="{6F97FA5B-9B53-4E9F-A137-243F432E8EC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9891AAD-30B4-4E8C-9EB8-0777A066CCEC}" type="pres">
      <dgm:prSet presAssocID="{142BABE9-19C9-445F-A221-78BEEE4B2113}" presName="singleCycle" presStyleCnt="0"/>
      <dgm:spPr/>
      <dgm:t>
        <a:bodyPr/>
        <a:lstStyle/>
        <a:p>
          <a:endParaRPr lang="en-US"/>
        </a:p>
      </dgm:t>
    </dgm:pt>
    <dgm:pt modelId="{F8CDC1BA-3D4E-4B84-8E0F-BD42E4E308F2}" type="pres">
      <dgm:prSet presAssocID="{142BABE9-19C9-445F-A221-78BEEE4B2113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34F51BE-B364-41CD-A350-CD1A89D67A2E}" type="pres">
      <dgm:prSet presAssocID="{DFCB3C3C-0DF4-443A-AAB8-8B00C114DDA7}" presName="Name56" presStyleLbl="parChTrans1D2" presStyleIdx="0" presStyleCnt="6"/>
      <dgm:spPr/>
      <dgm:t>
        <a:bodyPr/>
        <a:lstStyle/>
        <a:p>
          <a:endParaRPr lang="en-US"/>
        </a:p>
      </dgm:t>
    </dgm:pt>
    <dgm:pt modelId="{1E6CA720-6572-4C62-B845-8F05E3D2C0E4}" type="pres">
      <dgm:prSet presAssocID="{B412FB0F-C69E-4A10-9833-D4815405759E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16837-FA6A-4723-A23C-46CD21B9C900}" type="pres">
      <dgm:prSet presAssocID="{A52DCB12-2FD8-4156-9EA4-E8A4F2250418}" presName="Name56" presStyleLbl="parChTrans1D2" presStyleIdx="1" presStyleCnt="6"/>
      <dgm:spPr/>
      <dgm:t>
        <a:bodyPr/>
        <a:lstStyle/>
        <a:p>
          <a:endParaRPr lang="en-US"/>
        </a:p>
      </dgm:t>
    </dgm:pt>
    <dgm:pt modelId="{214D0615-CFC2-436D-8CF2-AB3FA6C5F4C7}" type="pres">
      <dgm:prSet presAssocID="{F75E62A5-4EF0-469E-B92C-AA9433F2DC50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2702E-D095-43DA-8EC4-09F2BDAEC7E2}" type="pres">
      <dgm:prSet presAssocID="{91D6BC54-EA2E-4150-9E96-5EB61102C3A2}" presName="Name56" presStyleLbl="parChTrans1D2" presStyleIdx="2" presStyleCnt="6"/>
      <dgm:spPr/>
      <dgm:t>
        <a:bodyPr/>
        <a:lstStyle/>
        <a:p>
          <a:endParaRPr lang="en-US"/>
        </a:p>
      </dgm:t>
    </dgm:pt>
    <dgm:pt modelId="{E230937F-2EEF-475F-B0E7-A195D393FAC5}" type="pres">
      <dgm:prSet presAssocID="{00E4BEF6-55F2-4514-BAC0-80F0329035C8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0C83F-361B-49D5-9E7D-E64834CA5380}" type="pres">
      <dgm:prSet presAssocID="{FC4F9B22-ABEC-4ED1-9D7E-30B7318AE414}" presName="Name56" presStyleLbl="parChTrans1D2" presStyleIdx="3" presStyleCnt="6"/>
      <dgm:spPr/>
      <dgm:t>
        <a:bodyPr/>
        <a:lstStyle/>
        <a:p>
          <a:endParaRPr lang="en-US"/>
        </a:p>
      </dgm:t>
    </dgm:pt>
    <dgm:pt modelId="{72397145-28AB-4D72-83A7-59302D175205}" type="pres">
      <dgm:prSet presAssocID="{030CAFFB-FA75-43B2-B074-F976D543937B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AA83D-C871-4819-A096-407CBB41E001}" type="pres">
      <dgm:prSet presAssocID="{71848434-6460-4D4D-8942-9D6709C0AAD2}" presName="Name56" presStyleLbl="parChTrans1D2" presStyleIdx="4" presStyleCnt="6"/>
      <dgm:spPr/>
      <dgm:t>
        <a:bodyPr/>
        <a:lstStyle/>
        <a:p>
          <a:endParaRPr lang="en-US"/>
        </a:p>
      </dgm:t>
    </dgm:pt>
    <dgm:pt modelId="{1382FF4F-256B-4033-9BBD-41275C7FAF82}" type="pres">
      <dgm:prSet presAssocID="{FF79A999-8302-4D6F-9271-7B10F314C860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86D21-D98E-4D7B-82A8-8F6DA91125B9}" type="pres">
      <dgm:prSet presAssocID="{E69D6EAA-FE18-4358-9F42-53EC711E97FE}" presName="Name56" presStyleLbl="parChTrans1D2" presStyleIdx="5" presStyleCnt="6"/>
      <dgm:spPr/>
      <dgm:t>
        <a:bodyPr/>
        <a:lstStyle/>
        <a:p>
          <a:endParaRPr lang="en-US"/>
        </a:p>
      </dgm:t>
    </dgm:pt>
    <dgm:pt modelId="{450F05DD-0F34-4312-B844-14A783C76F74}" type="pres">
      <dgm:prSet presAssocID="{48851EA0-FD1F-4F67-B6EB-5AAE186DD7ED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600E83-1AA5-475B-9087-3250C58CAAA1}" type="presOf" srcId="{F75E62A5-4EF0-469E-B92C-AA9433F2DC50}" destId="{214D0615-CFC2-436D-8CF2-AB3FA6C5F4C7}" srcOrd="0" destOrd="0" presId="urn:microsoft.com/office/officeart/2008/layout/RadialCluster"/>
    <dgm:cxn modelId="{554AF5E7-AC01-419D-8950-21D17FA1D49F}" srcId="{142BABE9-19C9-445F-A221-78BEEE4B2113}" destId="{00E4BEF6-55F2-4514-BAC0-80F0329035C8}" srcOrd="2" destOrd="0" parTransId="{91D6BC54-EA2E-4150-9E96-5EB61102C3A2}" sibTransId="{A282F9CD-76AC-4890-AA5A-2DACB3F09F5B}"/>
    <dgm:cxn modelId="{78298521-E340-45EE-9519-B5CD3F570CB2}" type="presOf" srcId="{48851EA0-FD1F-4F67-B6EB-5AAE186DD7ED}" destId="{450F05DD-0F34-4312-B844-14A783C76F74}" srcOrd="0" destOrd="0" presId="urn:microsoft.com/office/officeart/2008/layout/RadialCluster"/>
    <dgm:cxn modelId="{BFAF12E0-4070-468C-AF3C-B2721C116848}" type="presOf" srcId="{91D6BC54-EA2E-4150-9E96-5EB61102C3A2}" destId="{8CC2702E-D095-43DA-8EC4-09F2BDAEC7E2}" srcOrd="0" destOrd="0" presId="urn:microsoft.com/office/officeart/2008/layout/RadialCluster"/>
    <dgm:cxn modelId="{0BE002ED-849D-4B2C-A121-9DD554D1C331}" type="presOf" srcId="{030CAFFB-FA75-43B2-B074-F976D543937B}" destId="{72397145-28AB-4D72-83A7-59302D175205}" srcOrd="0" destOrd="0" presId="urn:microsoft.com/office/officeart/2008/layout/RadialCluster"/>
    <dgm:cxn modelId="{39CFBE93-011E-40BB-BFD5-6D7F8605DA70}" type="presOf" srcId="{A52DCB12-2FD8-4156-9EA4-E8A4F2250418}" destId="{D1316837-FA6A-4723-A23C-46CD21B9C900}" srcOrd="0" destOrd="0" presId="urn:microsoft.com/office/officeart/2008/layout/RadialCluster"/>
    <dgm:cxn modelId="{C672D593-E1E4-464D-9AE8-03A8D7D812CB}" type="presOf" srcId="{DFCB3C3C-0DF4-443A-AAB8-8B00C114DDA7}" destId="{E34F51BE-B364-41CD-A350-CD1A89D67A2E}" srcOrd="0" destOrd="0" presId="urn:microsoft.com/office/officeart/2008/layout/RadialCluster"/>
    <dgm:cxn modelId="{25E6F738-1EDC-4F4B-9500-2745A1593AD4}" srcId="{142BABE9-19C9-445F-A221-78BEEE4B2113}" destId="{F75E62A5-4EF0-469E-B92C-AA9433F2DC50}" srcOrd="1" destOrd="0" parTransId="{A52DCB12-2FD8-4156-9EA4-E8A4F2250418}" sibTransId="{BB3B0045-1BA6-4ECF-BF85-5EC4D72DD8F3}"/>
    <dgm:cxn modelId="{52563C67-BA0C-4733-A2EE-309D1B31AB69}" srcId="{6F97FA5B-9B53-4E9F-A137-243F432E8EC4}" destId="{81AE3F97-41FB-4241-BBFB-B15B231B33AC}" srcOrd="1" destOrd="0" parTransId="{7EBFDD36-10C2-4BE6-ADC8-8B13BB75E6F5}" sibTransId="{D52DCC04-F01B-4E28-BEBC-16ABDAEF56EF}"/>
    <dgm:cxn modelId="{756CAAAD-7D6F-4E71-A631-E16DE951FAB7}" srcId="{6F97FA5B-9B53-4E9F-A137-243F432E8EC4}" destId="{142BABE9-19C9-445F-A221-78BEEE4B2113}" srcOrd="0" destOrd="0" parTransId="{985E4B3A-A8E5-4584-B338-08F34F2ADA6B}" sibTransId="{3483712F-7683-4CF6-BE9E-4DADCC5FC730}"/>
    <dgm:cxn modelId="{71E88582-B432-4F86-8751-AB31E764958D}" type="presOf" srcId="{FF79A999-8302-4D6F-9271-7B10F314C860}" destId="{1382FF4F-256B-4033-9BBD-41275C7FAF82}" srcOrd="0" destOrd="0" presId="urn:microsoft.com/office/officeart/2008/layout/RadialCluster"/>
    <dgm:cxn modelId="{9CA269E2-2F25-4055-9B47-1A39A6702BF3}" srcId="{142BABE9-19C9-445F-A221-78BEEE4B2113}" destId="{FF79A999-8302-4D6F-9271-7B10F314C860}" srcOrd="4" destOrd="0" parTransId="{71848434-6460-4D4D-8942-9D6709C0AAD2}" sibTransId="{FC2C684B-7B04-449D-83A1-F9F615D2D87E}"/>
    <dgm:cxn modelId="{56E9294A-3AE6-4707-A5DD-C1ED7F2E73AB}" srcId="{142BABE9-19C9-445F-A221-78BEEE4B2113}" destId="{030CAFFB-FA75-43B2-B074-F976D543937B}" srcOrd="3" destOrd="0" parTransId="{FC4F9B22-ABEC-4ED1-9D7E-30B7318AE414}" sibTransId="{0C3AA4D7-25B3-4E14-8344-3D974180111A}"/>
    <dgm:cxn modelId="{4AE76296-1CA3-4964-9FBC-403035A1B0A0}" type="presOf" srcId="{E69D6EAA-FE18-4358-9F42-53EC711E97FE}" destId="{50386D21-D98E-4D7B-82A8-8F6DA91125B9}" srcOrd="0" destOrd="0" presId="urn:microsoft.com/office/officeart/2008/layout/RadialCluster"/>
    <dgm:cxn modelId="{869ED378-FB72-4C8F-A0E0-AF7C92C38C9A}" srcId="{142BABE9-19C9-445F-A221-78BEEE4B2113}" destId="{48851EA0-FD1F-4F67-B6EB-5AAE186DD7ED}" srcOrd="5" destOrd="0" parTransId="{E69D6EAA-FE18-4358-9F42-53EC711E97FE}" sibTransId="{9B319366-4699-42B7-813F-5407E9B1E632}"/>
    <dgm:cxn modelId="{2C0F258C-515E-444E-90BC-0C393D2C1ECB}" srcId="{142BABE9-19C9-445F-A221-78BEEE4B2113}" destId="{B412FB0F-C69E-4A10-9833-D4815405759E}" srcOrd="0" destOrd="0" parTransId="{DFCB3C3C-0DF4-443A-AAB8-8B00C114DDA7}" sibTransId="{6F735467-47F6-44FB-84A1-060C2C4A2447}"/>
    <dgm:cxn modelId="{C6E9B390-C774-4F40-8304-4D3AF84EB914}" type="presOf" srcId="{6F97FA5B-9B53-4E9F-A137-243F432E8EC4}" destId="{42185258-3CFC-4552-8DD8-80BE4C23E630}" srcOrd="0" destOrd="0" presId="urn:microsoft.com/office/officeart/2008/layout/RadialCluster"/>
    <dgm:cxn modelId="{0F652C39-57B0-4AF8-B732-85C6394A3BAF}" type="presOf" srcId="{FC4F9B22-ABEC-4ED1-9D7E-30B7318AE414}" destId="{3ED0C83F-361B-49D5-9E7D-E64834CA5380}" srcOrd="0" destOrd="0" presId="urn:microsoft.com/office/officeart/2008/layout/RadialCluster"/>
    <dgm:cxn modelId="{F77FCE9B-483E-4C5B-A1C0-87BD332CEEBB}" type="presOf" srcId="{00E4BEF6-55F2-4514-BAC0-80F0329035C8}" destId="{E230937F-2EEF-475F-B0E7-A195D393FAC5}" srcOrd="0" destOrd="0" presId="urn:microsoft.com/office/officeart/2008/layout/RadialCluster"/>
    <dgm:cxn modelId="{0E67694E-A2E5-412D-8D39-0EC3FA5162F9}" type="presOf" srcId="{B412FB0F-C69E-4A10-9833-D4815405759E}" destId="{1E6CA720-6572-4C62-B845-8F05E3D2C0E4}" srcOrd="0" destOrd="0" presId="urn:microsoft.com/office/officeart/2008/layout/RadialCluster"/>
    <dgm:cxn modelId="{4DE478C9-1252-4022-B2AD-653124905FA1}" type="presOf" srcId="{142BABE9-19C9-445F-A221-78BEEE4B2113}" destId="{F8CDC1BA-3D4E-4B84-8E0F-BD42E4E308F2}" srcOrd="0" destOrd="0" presId="urn:microsoft.com/office/officeart/2008/layout/RadialCluster"/>
    <dgm:cxn modelId="{91616877-D4BE-406B-846F-7FEE28B26996}" type="presOf" srcId="{71848434-6460-4D4D-8942-9D6709C0AAD2}" destId="{61CAA83D-C871-4819-A096-407CBB41E001}" srcOrd="0" destOrd="0" presId="urn:microsoft.com/office/officeart/2008/layout/RadialCluster"/>
    <dgm:cxn modelId="{8DB8FCB0-8DCF-4131-90ED-889D0C3CBDB3}" type="presParOf" srcId="{42185258-3CFC-4552-8DD8-80BE4C23E630}" destId="{59891AAD-30B4-4E8C-9EB8-0777A066CCEC}" srcOrd="0" destOrd="0" presId="urn:microsoft.com/office/officeart/2008/layout/RadialCluster"/>
    <dgm:cxn modelId="{AB506A6F-BB5D-4684-A7FF-3B23F753F4E1}" type="presParOf" srcId="{59891AAD-30B4-4E8C-9EB8-0777A066CCEC}" destId="{F8CDC1BA-3D4E-4B84-8E0F-BD42E4E308F2}" srcOrd="0" destOrd="0" presId="urn:microsoft.com/office/officeart/2008/layout/RadialCluster"/>
    <dgm:cxn modelId="{BE0EAF33-BED3-4A03-B5F7-B73F15334539}" type="presParOf" srcId="{59891AAD-30B4-4E8C-9EB8-0777A066CCEC}" destId="{E34F51BE-B364-41CD-A350-CD1A89D67A2E}" srcOrd="1" destOrd="0" presId="urn:microsoft.com/office/officeart/2008/layout/RadialCluster"/>
    <dgm:cxn modelId="{C73001BD-CA78-44AA-8DF2-E8E6D9CE4B9C}" type="presParOf" srcId="{59891AAD-30B4-4E8C-9EB8-0777A066CCEC}" destId="{1E6CA720-6572-4C62-B845-8F05E3D2C0E4}" srcOrd="2" destOrd="0" presId="urn:microsoft.com/office/officeart/2008/layout/RadialCluster"/>
    <dgm:cxn modelId="{2C731DD9-917E-4C69-A600-E3699E3F6903}" type="presParOf" srcId="{59891AAD-30B4-4E8C-9EB8-0777A066CCEC}" destId="{D1316837-FA6A-4723-A23C-46CD21B9C900}" srcOrd="3" destOrd="0" presId="urn:microsoft.com/office/officeart/2008/layout/RadialCluster"/>
    <dgm:cxn modelId="{F5A9E7EC-C061-4E53-BAA6-0CA6AA8473E9}" type="presParOf" srcId="{59891AAD-30B4-4E8C-9EB8-0777A066CCEC}" destId="{214D0615-CFC2-436D-8CF2-AB3FA6C5F4C7}" srcOrd="4" destOrd="0" presId="urn:microsoft.com/office/officeart/2008/layout/RadialCluster"/>
    <dgm:cxn modelId="{4E412CFD-3769-4FDD-A56C-CB1C37AB4F30}" type="presParOf" srcId="{59891AAD-30B4-4E8C-9EB8-0777A066CCEC}" destId="{8CC2702E-D095-43DA-8EC4-09F2BDAEC7E2}" srcOrd="5" destOrd="0" presId="urn:microsoft.com/office/officeart/2008/layout/RadialCluster"/>
    <dgm:cxn modelId="{471F70F5-C31D-4679-994C-4DC7865C8746}" type="presParOf" srcId="{59891AAD-30B4-4E8C-9EB8-0777A066CCEC}" destId="{E230937F-2EEF-475F-B0E7-A195D393FAC5}" srcOrd="6" destOrd="0" presId="urn:microsoft.com/office/officeart/2008/layout/RadialCluster"/>
    <dgm:cxn modelId="{AA6C5779-F928-4C0F-B413-16DE404447FE}" type="presParOf" srcId="{59891AAD-30B4-4E8C-9EB8-0777A066CCEC}" destId="{3ED0C83F-361B-49D5-9E7D-E64834CA5380}" srcOrd="7" destOrd="0" presId="urn:microsoft.com/office/officeart/2008/layout/RadialCluster"/>
    <dgm:cxn modelId="{351EC412-3D0E-4DDD-A4EB-2EE731E1CB16}" type="presParOf" srcId="{59891AAD-30B4-4E8C-9EB8-0777A066CCEC}" destId="{72397145-28AB-4D72-83A7-59302D175205}" srcOrd="8" destOrd="0" presId="urn:microsoft.com/office/officeart/2008/layout/RadialCluster"/>
    <dgm:cxn modelId="{BE3B61C9-14E8-4C11-94E0-290E994CA6E0}" type="presParOf" srcId="{59891AAD-30B4-4E8C-9EB8-0777A066CCEC}" destId="{61CAA83D-C871-4819-A096-407CBB41E001}" srcOrd="9" destOrd="0" presId="urn:microsoft.com/office/officeart/2008/layout/RadialCluster"/>
    <dgm:cxn modelId="{83AF059A-2435-48C0-A527-E12A47932BBC}" type="presParOf" srcId="{59891AAD-30B4-4E8C-9EB8-0777A066CCEC}" destId="{1382FF4F-256B-4033-9BBD-41275C7FAF82}" srcOrd="10" destOrd="0" presId="urn:microsoft.com/office/officeart/2008/layout/RadialCluster"/>
    <dgm:cxn modelId="{E137EBB3-4AC8-46D2-A316-B496973E98C4}" type="presParOf" srcId="{59891AAD-30B4-4E8C-9EB8-0777A066CCEC}" destId="{50386D21-D98E-4D7B-82A8-8F6DA91125B9}" srcOrd="11" destOrd="0" presId="urn:microsoft.com/office/officeart/2008/layout/RadialCluster"/>
    <dgm:cxn modelId="{80534315-4301-44FC-8FFE-EBBFB64874E5}" type="presParOf" srcId="{59891AAD-30B4-4E8C-9EB8-0777A066CCEC}" destId="{450F05DD-0F34-4312-B844-14A783C76F7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A9D37-7D2E-443D-8D19-A948D7556753}">
      <dsp:nvSpPr>
        <dsp:cNvPr id="0" name=""/>
        <dsp:cNvSpPr/>
      </dsp:nvSpPr>
      <dsp:spPr>
        <a:xfrm>
          <a:off x="355061" y="2304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Downtime and/or Ops PR created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(ops)</a:t>
          </a:r>
          <a:endParaRPr lang="en-US" sz="1400" kern="1200" dirty="0"/>
        </a:p>
      </dsp:txBody>
      <dsp:txXfrm>
        <a:off x="391597" y="38840"/>
        <a:ext cx="2006001" cy="1174371"/>
      </dsp:txXfrm>
    </dsp:sp>
    <dsp:sp modelId="{871A3B1F-90C8-4344-BDB2-F53380D01C29}">
      <dsp:nvSpPr>
        <dsp:cNvPr id="0" name=""/>
        <dsp:cNvSpPr/>
      </dsp:nvSpPr>
      <dsp:spPr>
        <a:xfrm>
          <a:off x="2617092" y="368221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617092" y="471343"/>
        <a:ext cx="308534" cy="309366"/>
      </dsp:txXfrm>
    </dsp:sp>
    <dsp:sp modelId="{57FE731D-B5C1-4E4E-842E-208AF15BCF52}">
      <dsp:nvSpPr>
        <dsp:cNvPr id="0" name=""/>
        <dsp:cNvSpPr/>
      </dsp:nvSpPr>
      <dsp:spPr>
        <a:xfrm>
          <a:off x="3265763" y="2304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Write </a:t>
          </a:r>
          <a:r>
            <a:rPr lang="en-US" sz="1400" kern="1200" dirty="0" err="1" smtClean="0"/>
            <a:t>ATLis</a:t>
          </a:r>
          <a:r>
            <a:rPr lang="en-US" sz="1400" kern="1200" dirty="0" smtClean="0"/>
            <a:t>  /</a:t>
          </a:r>
          <a:r>
            <a:rPr lang="en-US" sz="1200" kern="1200" dirty="0" smtClean="0"/>
            <a:t>Post to ELOG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(worker)</a:t>
          </a:r>
          <a:endParaRPr lang="en-US" sz="1400" kern="1200" dirty="0"/>
        </a:p>
      </dsp:txBody>
      <dsp:txXfrm>
        <a:off x="3302299" y="38840"/>
        <a:ext cx="2006001" cy="1174371"/>
      </dsp:txXfrm>
    </dsp:sp>
    <dsp:sp modelId="{E3FB6663-FCD7-4C6E-975D-2265E387D577}">
      <dsp:nvSpPr>
        <dsp:cNvPr id="0" name=""/>
        <dsp:cNvSpPr/>
      </dsp:nvSpPr>
      <dsp:spPr>
        <a:xfrm>
          <a:off x="5527794" y="368221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527794" y="471343"/>
        <a:ext cx="308534" cy="309366"/>
      </dsp:txXfrm>
    </dsp:sp>
    <dsp:sp modelId="{4356A80E-BF9E-4C3C-88DD-2A19DC6DAA65}">
      <dsp:nvSpPr>
        <dsp:cNvPr id="0" name=""/>
        <dsp:cNvSpPr/>
      </dsp:nvSpPr>
      <dsp:spPr>
        <a:xfrm>
          <a:off x="6176465" y="2304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Add to SAD calendar</a:t>
          </a:r>
          <a:endParaRPr lang="en-US" sz="140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Update Work Map</a:t>
          </a:r>
          <a:endParaRPr lang="en-US" sz="105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Update whiteboard</a:t>
          </a:r>
          <a:endParaRPr lang="en-US" sz="105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(Operability)</a:t>
          </a:r>
          <a:endParaRPr lang="en-US" sz="1050" kern="1200" dirty="0"/>
        </a:p>
      </dsp:txBody>
      <dsp:txXfrm>
        <a:off x="6213001" y="38840"/>
        <a:ext cx="2006001" cy="1174371"/>
      </dsp:txXfrm>
    </dsp:sp>
    <dsp:sp modelId="{81EEACA7-E961-4CB1-8CC1-3D56FFA6A1B7}">
      <dsp:nvSpPr>
        <dsp:cNvPr id="0" name=""/>
        <dsp:cNvSpPr/>
      </dsp:nvSpPr>
      <dsp:spPr>
        <a:xfrm rot="5400000">
          <a:off x="6995620" y="1395283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7061319" y="1432707"/>
        <a:ext cx="309366" cy="308534"/>
      </dsp:txXfrm>
    </dsp:sp>
    <dsp:sp modelId="{17B24F9E-B328-4ABE-BA2C-8E258AE36BA4}">
      <dsp:nvSpPr>
        <dsp:cNvPr id="0" name=""/>
        <dsp:cNvSpPr/>
      </dsp:nvSpPr>
      <dsp:spPr>
        <a:xfrm>
          <a:off x="6176465" y="2081378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Downgrade HCO</a:t>
          </a:r>
          <a:endParaRPr lang="en-US" sz="14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If longer than 1 shift</a:t>
          </a:r>
          <a:endParaRPr lang="en-US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(worker)</a:t>
          </a:r>
          <a:endParaRPr lang="en-US" sz="1200" kern="1200" dirty="0"/>
        </a:p>
      </dsp:txBody>
      <dsp:txXfrm>
        <a:off x="6213001" y="2117914"/>
        <a:ext cx="2006001" cy="1174371"/>
      </dsp:txXfrm>
    </dsp:sp>
    <dsp:sp modelId="{706C71E2-7F78-46E0-94F7-552C9DAE3687}">
      <dsp:nvSpPr>
        <dsp:cNvPr id="0" name=""/>
        <dsp:cNvSpPr/>
      </dsp:nvSpPr>
      <dsp:spPr>
        <a:xfrm rot="10800000">
          <a:off x="5552743" y="2447294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684972" y="2550416"/>
        <a:ext cx="308534" cy="309366"/>
      </dsp:txXfrm>
    </dsp:sp>
    <dsp:sp modelId="{051DEB1A-1114-4708-A44C-9FC1568A286F}">
      <dsp:nvSpPr>
        <dsp:cNvPr id="0" name=""/>
        <dsp:cNvSpPr/>
      </dsp:nvSpPr>
      <dsp:spPr>
        <a:xfrm>
          <a:off x="3265763" y="2081378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THE WORK</a:t>
          </a:r>
          <a:endParaRPr lang="en-US" sz="2000" kern="1200" dirty="0"/>
        </a:p>
      </dsp:txBody>
      <dsp:txXfrm>
        <a:off x="3302299" y="2117914"/>
        <a:ext cx="2006001" cy="1174371"/>
      </dsp:txXfrm>
    </dsp:sp>
    <dsp:sp modelId="{CB98D284-54CB-4F7B-A58C-74BD2C2A90F4}">
      <dsp:nvSpPr>
        <dsp:cNvPr id="0" name=""/>
        <dsp:cNvSpPr/>
      </dsp:nvSpPr>
      <dsp:spPr>
        <a:xfrm rot="10800000">
          <a:off x="2642041" y="2447294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774270" y="2550416"/>
        <a:ext cx="308534" cy="309366"/>
      </dsp:txXfrm>
    </dsp:sp>
    <dsp:sp modelId="{18FF8B2D-EC23-49F3-8723-76E35DF837FF}">
      <dsp:nvSpPr>
        <dsp:cNvPr id="0" name=""/>
        <dsp:cNvSpPr/>
      </dsp:nvSpPr>
      <dsp:spPr>
        <a:xfrm>
          <a:off x="355061" y="2081378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 ABIL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If applicable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(worker)</a:t>
          </a:r>
          <a:endParaRPr lang="en-US" sz="1400" kern="1200" dirty="0"/>
        </a:p>
      </dsp:txBody>
      <dsp:txXfrm>
        <a:off x="391597" y="2117914"/>
        <a:ext cx="2006001" cy="1174371"/>
      </dsp:txXfrm>
    </dsp:sp>
    <dsp:sp modelId="{DBF319EB-5D4A-486C-A4BA-D7181BB2FD4D}">
      <dsp:nvSpPr>
        <dsp:cNvPr id="0" name=""/>
        <dsp:cNvSpPr/>
      </dsp:nvSpPr>
      <dsp:spPr>
        <a:xfrm rot="5400000">
          <a:off x="1174215" y="3474357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239914" y="3511781"/>
        <a:ext cx="309366" cy="308534"/>
      </dsp:txXfrm>
    </dsp:sp>
    <dsp:sp modelId="{D8BEF32B-C925-453B-AB3B-A9B17D360EBA}">
      <dsp:nvSpPr>
        <dsp:cNvPr id="0" name=""/>
        <dsp:cNvSpPr/>
      </dsp:nvSpPr>
      <dsp:spPr>
        <a:xfrm>
          <a:off x="355061" y="4160451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 </a:t>
          </a:r>
          <a:r>
            <a:rPr lang="en-US" sz="1400" kern="1200" dirty="0" err="1" smtClean="0"/>
            <a:t>ATLis</a:t>
          </a:r>
          <a:r>
            <a:rPr lang="en-US" sz="1400" kern="1200" dirty="0" smtClean="0"/>
            <a:t> / ELOG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(worker)</a:t>
          </a:r>
          <a:endParaRPr lang="en-US" sz="1400" kern="1200" dirty="0"/>
        </a:p>
      </dsp:txBody>
      <dsp:txXfrm>
        <a:off x="391597" y="4196987"/>
        <a:ext cx="2006001" cy="1174371"/>
      </dsp:txXfrm>
    </dsp:sp>
    <dsp:sp modelId="{B5C458B0-1318-4CBE-9058-B160AB0F45C1}">
      <dsp:nvSpPr>
        <dsp:cNvPr id="0" name=""/>
        <dsp:cNvSpPr/>
      </dsp:nvSpPr>
      <dsp:spPr>
        <a:xfrm>
          <a:off x="2617092" y="4526368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617092" y="4629490"/>
        <a:ext cx="308534" cy="309366"/>
      </dsp:txXfrm>
    </dsp:sp>
    <dsp:sp modelId="{595C1CC3-E442-4847-9A48-8C79BC60FED9}">
      <dsp:nvSpPr>
        <dsp:cNvPr id="0" name=""/>
        <dsp:cNvSpPr/>
      </dsp:nvSpPr>
      <dsp:spPr>
        <a:xfrm>
          <a:off x="3265763" y="4160451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Close Ops PR / Downtime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(worker)</a:t>
          </a:r>
          <a:endParaRPr lang="en-US" sz="1400" kern="1200" dirty="0"/>
        </a:p>
      </dsp:txBody>
      <dsp:txXfrm>
        <a:off x="3302299" y="4196987"/>
        <a:ext cx="2006001" cy="1174371"/>
      </dsp:txXfrm>
    </dsp:sp>
    <dsp:sp modelId="{5466426C-10A3-4138-925D-812CCD472DAE}">
      <dsp:nvSpPr>
        <dsp:cNvPr id="0" name=""/>
        <dsp:cNvSpPr/>
      </dsp:nvSpPr>
      <dsp:spPr>
        <a:xfrm>
          <a:off x="5527794" y="4526368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527794" y="4629490"/>
        <a:ext cx="308534" cy="309366"/>
      </dsp:txXfrm>
    </dsp:sp>
    <dsp:sp modelId="{9281EA40-C05B-4AA2-8512-D644BF687771}">
      <dsp:nvSpPr>
        <dsp:cNvPr id="0" name=""/>
        <dsp:cNvSpPr/>
      </dsp:nvSpPr>
      <dsp:spPr>
        <a:xfrm>
          <a:off x="6176465" y="4160451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Remove ABIL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(worker)</a:t>
          </a:r>
          <a:endParaRPr lang="en-US" sz="1400" kern="1200" dirty="0"/>
        </a:p>
      </dsp:txBody>
      <dsp:txXfrm>
        <a:off x="6213001" y="4196987"/>
        <a:ext cx="2006001" cy="1174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2AC4D-A54C-42E4-B0CC-E214987BF8FE}">
      <dsp:nvSpPr>
        <dsp:cNvPr id="0" name=""/>
        <dsp:cNvSpPr/>
      </dsp:nvSpPr>
      <dsp:spPr>
        <a:xfrm>
          <a:off x="1787332" y="726"/>
          <a:ext cx="1225934" cy="7968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New Software Request</a:t>
          </a:r>
          <a:endParaRPr lang="en-US" sz="1100" kern="1200" dirty="0"/>
        </a:p>
      </dsp:txBody>
      <dsp:txXfrm>
        <a:off x="1826231" y="39625"/>
        <a:ext cx="1148136" cy="719059"/>
      </dsp:txXfrm>
    </dsp:sp>
    <dsp:sp modelId="{0B2751B5-A4D6-4610-BB79-35FA2DD51E50}">
      <dsp:nvSpPr>
        <dsp:cNvPr id="0" name=""/>
        <dsp:cNvSpPr/>
      </dsp:nvSpPr>
      <dsp:spPr>
        <a:xfrm>
          <a:off x="1084955" y="399155"/>
          <a:ext cx="2630689" cy="2630689"/>
        </a:xfrm>
        <a:custGeom>
          <a:avLst/>
          <a:gdLst/>
          <a:ahLst/>
          <a:cxnLst/>
          <a:rect l="0" t="0" r="0" b="0"/>
          <a:pathLst>
            <a:path>
              <a:moveTo>
                <a:pt x="2097202" y="257596"/>
              </a:moveTo>
              <a:arcTo wR="1315344" hR="1315344" stAng="18388246" swAng="163211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FC5FF-28F8-499F-9424-9B47F57032F8}">
      <dsp:nvSpPr>
        <dsp:cNvPr id="0" name=""/>
        <dsp:cNvSpPr/>
      </dsp:nvSpPr>
      <dsp:spPr>
        <a:xfrm>
          <a:off x="3102677" y="1316071"/>
          <a:ext cx="1225934" cy="7968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Programmer develops new software</a:t>
          </a:r>
          <a:endParaRPr lang="en-US" sz="1100" kern="1200" dirty="0"/>
        </a:p>
      </dsp:txBody>
      <dsp:txXfrm>
        <a:off x="3141576" y="1354970"/>
        <a:ext cx="1148136" cy="719059"/>
      </dsp:txXfrm>
    </dsp:sp>
    <dsp:sp modelId="{0BF394D2-4310-4DF3-AA90-D3739C86D912}">
      <dsp:nvSpPr>
        <dsp:cNvPr id="0" name=""/>
        <dsp:cNvSpPr/>
      </dsp:nvSpPr>
      <dsp:spPr>
        <a:xfrm>
          <a:off x="1084955" y="399155"/>
          <a:ext cx="2630689" cy="2630689"/>
        </a:xfrm>
        <a:custGeom>
          <a:avLst/>
          <a:gdLst/>
          <a:ahLst/>
          <a:cxnLst/>
          <a:rect l="0" t="0" r="0" b="0"/>
          <a:pathLst>
            <a:path>
              <a:moveTo>
                <a:pt x="2494255" y="1898698"/>
              </a:moveTo>
              <a:arcTo wR="1315344" hR="1315344" stAng="1579641" swAng="163211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F4F3-F088-4C1E-A557-C45A0B424736}">
      <dsp:nvSpPr>
        <dsp:cNvPr id="0" name=""/>
        <dsp:cNvSpPr/>
      </dsp:nvSpPr>
      <dsp:spPr>
        <a:xfrm>
          <a:off x="1787332" y="2631416"/>
          <a:ext cx="1225934" cy="7968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Users instructed to utilize the software</a:t>
          </a:r>
          <a:endParaRPr lang="en-US" sz="1100" kern="1200" dirty="0"/>
        </a:p>
      </dsp:txBody>
      <dsp:txXfrm>
        <a:off x="1826231" y="2670315"/>
        <a:ext cx="1148136" cy="719059"/>
      </dsp:txXfrm>
    </dsp:sp>
    <dsp:sp modelId="{D808DDA4-0548-41B3-A804-E61C94CAEB12}">
      <dsp:nvSpPr>
        <dsp:cNvPr id="0" name=""/>
        <dsp:cNvSpPr/>
      </dsp:nvSpPr>
      <dsp:spPr>
        <a:xfrm>
          <a:off x="1084955" y="399155"/>
          <a:ext cx="2630689" cy="2630689"/>
        </a:xfrm>
        <a:custGeom>
          <a:avLst/>
          <a:gdLst/>
          <a:ahLst/>
          <a:cxnLst/>
          <a:rect l="0" t="0" r="0" b="0"/>
          <a:pathLst>
            <a:path>
              <a:moveTo>
                <a:pt x="533487" y="2373092"/>
              </a:moveTo>
              <a:arcTo wR="1315344" hR="1315344" stAng="7588246" swAng="163211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2F6CB-C3AC-4665-A324-F7C4498C023F}">
      <dsp:nvSpPr>
        <dsp:cNvPr id="0" name=""/>
        <dsp:cNvSpPr/>
      </dsp:nvSpPr>
      <dsp:spPr>
        <a:xfrm>
          <a:off x="471988" y="1316071"/>
          <a:ext cx="1225934" cy="7968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New software deemed useful to someone in organization</a:t>
          </a:r>
          <a:endParaRPr lang="en-US" sz="1100" kern="1200" dirty="0"/>
        </a:p>
      </dsp:txBody>
      <dsp:txXfrm>
        <a:off x="510887" y="1354970"/>
        <a:ext cx="1148136" cy="719059"/>
      </dsp:txXfrm>
    </dsp:sp>
    <dsp:sp modelId="{5AE4C453-219A-4884-8C93-03865EC423B4}">
      <dsp:nvSpPr>
        <dsp:cNvPr id="0" name=""/>
        <dsp:cNvSpPr/>
      </dsp:nvSpPr>
      <dsp:spPr>
        <a:xfrm>
          <a:off x="1084955" y="399155"/>
          <a:ext cx="2630689" cy="2630689"/>
        </a:xfrm>
        <a:custGeom>
          <a:avLst/>
          <a:gdLst/>
          <a:ahLst/>
          <a:cxnLst/>
          <a:rect l="0" t="0" r="0" b="0"/>
          <a:pathLst>
            <a:path>
              <a:moveTo>
                <a:pt x="136434" y="731990"/>
              </a:moveTo>
              <a:arcTo wR="1315344" hR="1315344" stAng="12379641" swAng="163211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A9D37-7D2E-443D-8D19-A948D7556753}">
      <dsp:nvSpPr>
        <dsp:cNvPr id="0" name=""/>
        <dsp:cNvSpPr/>
      </dsp:nvSpPr>
      <dsp:spPr>
        <a:xfrm>
          <a:off x="355061" y="2304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Downtime and/or Ops PR created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(ops)</a:t>
          </a:r>
          <a:endParaRPr lang="en-US" sz="1400" kern="1200" dirty="0"/>
        </a:p>
      </dsp:txBody>
      <dsp:txXfrm>
        <a:off x="391597" y="38840"/>
        <a:ext cx="2006001" cy="1174371"/>
      </dsp:txXfrm>
    </dsp:sp>
    <dsp:sp modelId="{871A3B1F-90C8-4344-BDB2-F53380D01C29}">
      <dsp:nvSpPr>
        <dsp:cNvPr id="0" name=""/>
        <dsp:cNvSpPr/>
      </dsp:nvSpPr>
      <dsp:spPr>
        <a:xfrm>
          <a:off x="2617092" y="368221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617092" y="471343"/>
        <a:ext cx="308534" cy="309366"/>
      </dsp:txXfrm>
    </dsp:sp>
    <dsp:sp modelId="{57FE731D-B5C1-4E4E-842E-208AF15BCF52}">
      <dsp:nvSpPr>
        <dsp:cNvPr id="0" name=""/>
        <dsp:cNvSpPr/>
      </dsp:nvSpPr>
      <dsp:spPr>
        <a:xfrm>
          <a:off x="3265763" y="2304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Write </a:t>
          </a:r>
          <a:r>
            <a:rPr lang="en-US" sz="1400" kern="1200" dirty="0" err="1" smtClean="0"/>
            <a:t>ATLis</a:t>
          </a:r>
          <a:r>
            <a:rPr lang="en-US" sz="1400" kern="1200" dirty="0" smtClean="0"/>
            <a:t>  /</a:t>
          </a:r>
          <a:r>
            <a:rPr lang="en-US" sz="1200" kern="1200" dirty="0" smtClean="0"/>
            <a:t>Post to ELOG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(worker)</a:t>
          </a:r>
          <a:endParaRPr lang="en-US" sz="1400" kern="1200" dirty="0"/>
        </a:p>
      </dsp:txBody>
      <dsp:txXfrm>
        <a:off x="3302299" y="38840"/>
        <a:ext cx="2006001" cy="1174371"/>
      </dsp:txXfrm>
    </dsp:sp>
    <dsp:sp modelId="{E3FB6663-FCD7-4C6E-975D-2265E387D577}">
      <dsp:nvSpPr>
        <dsp:cNvPr id="0" name=""/>
        <dsp:cNvSpPr/>
      </dsp:nvSpPr>
      <dsp:spPr>
        <a:xfrm>
          <a:off x="5527794" y="368221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527794" y="471343"/>
        <a:ext cx="308534" cy="309366"/>
      </dsp:txXfrm>
    </dsp:sp>
    <dsp:sp modelId="{4356A80E-BF9E-4C3C-88DD-2A19DC6DAA65}">
      <dsp:nvSpPr>
        <dsp:cNvPr id="0" name=""/>
        <dsp:cNvSpPr/>
      </dsp:nvSpPr>
      <dsp:spPr>
        <a:xfrm>
          <a:off x="6176465" y="2304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Add to SAD calendar</a:t>
          </a:r>
          <a:endParaRPr lang="en-US" sz="140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Update Work Map</a:t>
          </a:r>
          <a:endParaRPr lang="en-US" sz="105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Update whiteboard</a:t>
          </a:r>
          <a:endParaRPr lang="en-US" sz="105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(Operability)</a:t>
          </a:r>
          <a:endParaRPr lang="en-US" sz="1050" kern="1200" dirty="0"/>
        </a:p>
      </dsp:txBody>
      <dsp:txXfrm>
        <a:off x="6213001" y="38840"/>
        <a:ext cx="2006001" cy="1174371"/>
      </dsp:txXfrm>
    </dsp:sp>
    <dsp:sp modelId="{81EEACA7-E961-4CB1-8CC1-3D56FFA6A1B7}">
      <dsp:nvSpPr>
        <dsp:cNvPr id="0" name=""/>
        <dsp:cNvSpPr/>
      </dsp:nvSpPr>
      <dsp:spPr>
        <a:xfrm rot="5400000">
          <a:off x="6995620" y="1395283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7061319" y="1432707"/>
        <a:ext cx="309366" cy="308534"/>
      </dsp:txXfrm>
    </dsp:sp>
    <dsp:sp modelId="{17B24F9E-B328-4ABE-BA2C-8E258AE36BA4}">
      <dsp:nvSpPr>
        <dsp:cNvPr id="0" name=""/>
        <dsp:cNvSpPr/>
      </dsp:nvSpPr>
      <dsp:spPr>
        <a:xfrm>
          <a:off x="6176465" y="2081378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Downgrade HCO</a:t>
          </a:r>
          <a:endParaRPr lang="en-US" sz="14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If longer than 1 shift</a:t>
          </a:r>
          <a:endParaRPr lang="en-US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(worker)</a:t>
          </a:r>
          <a:endParaRPr lang="en-US" sz="1200" kern="1200" dirty="0"/>
        </a:p>
      </dsp:txBody>
      <dsp:txXfrm>
        <a:off x="6213001" y="2117914"/>
        <a:ext cx="2006001" cy="1174371"/>
      </dsp:txXfrm>
    </dsp:sp>
    <dsp:sp modelId="{706C71E2-7F78-46E0-94F7-552C9DAE3687}">
      <dsp:nvSpPr>
        <dsp:cNvPr id="0" name=""/>
        <dsp:cNvSpPr/>
      </dsp:nvSpPr>
      <dsp:spPr>
        <a:xfrm rot="10800000">
          <a:off x="5552743" y="2447294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684972" y="2550416"/>
        <a:ext cx="308534" cy="309366"/>
      </dsp:txXfrm>
    </dsp:sp>
    <dsp:sp modelId="{051DEB1A-1114-4708-A44C-9FC1568A286F}">
      <dsp:nvSpPr>
        <dsp:cNvPr id="0" name=""/>
        <dsp:cNvSpPr/>
      </dsp:nvSpPr>
      <dsp:spPr>
        <a:xfrm>
          <a:off x="3265763" y="2081378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THE WORK</a:t>
          </a:r>
          <a:endParaRPr lang="en-US" sz="2000" kern="1200" dirty="0"/>
        </a:p>
      </dsp:txBody>
      <dsp:txXfrm>
        <a:off x="3302299" y="2117914"/>
        <a:ext cx="2006001" cy="1174371"/>
      </dsp:txXfrm>
    </dsp:sp>
    <dsp:sp modelId="{CB98D284-54CB-4F7B-A58C-74BD2C2A90F4}">
      <dsp:nvSpPr>
        <dsp:cNvPr id="0" name=""/>
        <dsp:cNvSpPr/>
      </dsp:nvSpPr>
      <dsp:spPr>
        <a:xfrm rot="10800000">
          <a:off x="2642041" y="2447294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774270" y="2550416"/>
        <a:ext cx="308534" cy="309366"/>
      </dsp:txXfrm>
    </dsp:sp>
    <dsp:sp modelId="{18FF8B2D-EC23-49F3-8723-76E35DF837FF}">
      <dsp:nvSpPr>
        <dsp:cNvPr id="0" name=""/>
        <dsp:cNvSpPr/>
      </dsp:nvSpPr>
      <dsp:spPr>
        <a:xfrm>
          <a:off x="355061" y="2081378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 ABIL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If applicable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(worker)</a:t>
          </a:r>
          <a:endParaRPr lang="en-US" sz="1400" kern="1200" dirty="0"/>
        </a:p>
      </dsp:txBody>
      <dsp:txXfrm>
        <a:off x="391597" y="2117914"/>
        <a:ext cx="2006001" cy="1174371"/>
      </dsp:txXfrm>
    </dsp:sp>
    <dsp:sp modelId="{DBF319EB-5D4A-486C-A4BA-D7181BB2FD4D}">
      <dsp:nvSpPr>
        <dsp:cNvPr id="0" name=""/>
        <dsp:cNvSpPr/>
      </dsp:nvSpPr>
      <dsp:spPr>
        <a:xfrm rot="5400000">
          <a:off x="1174215" y="3474357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239914" y="3511781"/>
        <a:ext cx="309366" cy="308534"/>
      </dsp:txXfrm>
    </dsp:sp>
    <dsp:sp modelId="{D8BEF32B-C925-453B-AB3B-A9B17D360EBA}">
      <dsp:nvSpPr>
        <dsp:cNvPr id="0" name=""/>
        <dsp:cNvSpPr/>
      </dsp:nvSpPr>
      <dsp:spPr>
        <a:xfrm>
          <a:off x="355061" y="4160451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 </a:t>
          </a:r>
          <a:r>
            <a:rPr lang="en-US" sz="1400" kern="1200" dirty="0" err="1" smtClean="0"/>
            <a:t>ATLis</a:t>
          </a:r>
          <a:r>
            <a:rPr lang="en-US" sz="1400" kern="1200" dirty="0" smtClean="0"/>
            <a:t> / ELOG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(worker)</a:t>
          </a:r>
          <a:endParaRPr lang="en-US" sz="1400" kern="1200" dirty="0"/>
        </a:p>
      </dsp:txBody>
      <dsp:txXfrm>
        <a:off x="391597" y="4196987"/>
        <a:ext cx="2006001" cy="1174371"/>
      </dsp:txXfrm>
    </dsp:sp>
    <dsp:sp modelId="{B5C458B0-1318-4CBE-9058-B160AB0F45C1}">
      <dsp:nvSpPr>
        <dsp:cNvPr id="0" name=""/>
        <dsp:cNvSpPr/>
      </dsp:nvSpPr>
      <dsp:spPr>
        <a:xfrm>
          <a:off x="2617092" y="4526368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617092" y="4629490"/>
        <a:ext cx="308534" cy="309366"/>
      </dsp:txXfrm>
    </dsp:sp>
    <dsp:sp modelId="{595C1CC3-E442-4847-9A48-8C79BC60FED9}">
      <dsp:nvSpPr>
        <dsp:cNvPr id="0" name=""/>
        <dsp:cNvSpPr/>
      </dsp:nvSpPr>
      <dsp:spPr>
        <a:xfrm>
          <a:off x="3265763" y="4160451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Close Ops PR / Downtime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(worker)</a:t>
          </a:r>
          <a:endParaRPr lang="en-US" sz="1400" kern="1200" dirty="0"/>
        </a:p>
      </dsp:txBody>
      <dsp:txXfrm>
        <a:off x="3302299" y="4196987"/>
        <a:ext cx="2006001" cy="1174371"/>
      </dsp:txXfrm>
    </dsp:sp>
    <dsp:sp modelId="{5466426C-10A3-4138-925D-812CCD472DAE}">
      <dsp:nvSpPr>
        <dsp:cNvPr id="0" name=""/>
        <dsp:cNvSpPr/>
      </dsp:nvSpPr>
      <dsp:spPr>
        <a:xfrm>
          <a:off x="5527794" y="4526368"/>
          <a:ext cx="440763" cy="515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527794" y="4629490"/>
        <a:ext cx="308534" cy="309366"/>
      </dsp:txXfrm>
    </dsp:sp>
    <dsp:sp modelId="{9281EA40-C05B-4AA2-8512-D644BF687771}">
      <dsp:nvSpPr>
        <dsp:cNvPr id="0" name=""/>
        <dsp:cNvSpPr/>
      </dsp:nvSpPr>
      <dsp:spPr>
        <a:xfrm>
          <a:off x="6176465" y="4160451"/>
          <a:ext cx="2079073" cy="1247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Remove ABIL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(worker)</a:t>
          </a:r>
          <a:endParaRPr lang="en-US" sz="1400" kern="1200" dirty="0"/>
        </a:p>
      </dsp:txBody>
      <dsp:txXfrm>
        <a:off x="6213001" y="4196987"/>
        <a:ext cx="2006001" cy="1174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DC1BA-3D4E-4B84-8E0F-BD42E4E308F2}">
      <dsp:nvSpPr>
        <dsp:cNvPr id="0" name=""/>
        <dsp:cNvSpPr/>
      </dsp:nvSpPr>
      <dsp:spPr>
        <a:xfrm>
          <a:off x="3086100" y="1866899"/>
          <a:ext cx="1600200" cy="16002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Central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HUB</a:t>
          </a:r>
          <a:endParaRPr lang="en-US" sz="3400" kern="1200" dirty="0"/>
        </a:p>
      </dsp:txBody>
      <dsp:txXfrm>
        <a:off x="3164215" y="1945014"/>
        <a:ext cx="1443970" cy="1443970"/>
      </dsp:txXfrm>
    </dsp:sp>
    <dsp:sp modelId="{E34F51BE-B364-41CD-A350-CD1A89D67A2E}">
      <dsp:nvSpPr>
        <dsp:cNvPr id="0" name=""/>
        <dsp:cNvSpPr/>
      </dsp:nvSpPr>
      <dsp:spPr>
        <a:xfrm rot="16200000">
          <a:off x="3489046" y="1469746"/>
          <a:ext cx="794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4307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CA720-6572-4C62-B845-8F05E3D2C0E4}">
      <dsp:nvSpPr>
        <dsp:cNvPr id="0" name=""/>
        <dsp:cNvSpPr/>
      </dsp:nvSpPr>
      <dsp:spPr>
        <a:xfrm>
          <a:off x="3350133" y="458"/>
          <a:ext cx="1072134" cy="1072134"/>
        </a:xfrm>
        <a:prstGeom prst="roundRect">
          <a:avLst/>
        </a:prstGeom>
        <a:solidFill>
          <a:schemeClr val="accent2">
            <a:shade val="50000"/>
            <a:hueOff val="0"/>
            <a:satOff val="-9295"/>
            <a:lumOff val="15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HCO</a:t>
          </a:r>
          <a:endParaRPr lang="en-US" sz="3000" kern="1200" dirty="0"/>
        </a:p>
      </dsp:txBody>
      <dsp:txXfrm>
        <a:off x="3402470" y="52795"/>
        <a:ext cx="967460" cy="967460"/>
      </dsp:txXfrm>
    </dsp:sp>
    <dsp:sp modelId="{D1316837-FA6A-4723-A23C-46CD21B9C900}">
      <dsp:nvSpPr>
        <dsp:cNvPr id="0" name=""/>
        <dsp:cNvSpPr/>
      </dsp:nvSpPr>
      <dsp:spPr>
        <a:xfrm rot="19800000">
          <a:off x="4646938" y="2058161"/>
          <a:ext cx="5876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601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D0615-CFC2-436D-8CF2-AB3FA6C5F4C7}">
      <dsp:nvSpPr>
        <dsp:cNvPr id="0" name=""/>
        <dsp:cNvSpPr/>
      </dsp:nvSpPr>
      <dsp:spPr>
        <a:xfrm>
          <a:off x="5195178" y="1065695"/>
          <a:ext cx="1072134" cy="1072134"/>
        </a:xfrm>
        <a:prstGeom prst="roundRect">
          <a:avLst/>
        </a:prstGeom>
        <a:solidFill>
          <a:schemeClr val="accent2">
            <a:shade val="50000"/>
            <a:hueOff val="0"/>
            <a:satOff val="-18590"/>
            <a:lumOff val="30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JLIST</a:t>
          </a:r>
          <a:endParaRPr lang="en-US" sz="2600" kern="1200" dirty="0"/>
        </a:p>
      </dsp:txBody>
      <dsp:txXfrm>
        <a:off x="5247515" y="1118032"/>
        <a:ext cx="967460" cy="967460"/>
      </dsp:txXfrm>
    </dsp:sp>
    <dsp:sp modelId="{8CC2702E-D095-43DA-8EC4-09F2BDAEC7E2}">
      <dsp:nvSpPr>
        <dsp:cNvPr id="0" name=""/>
        <dsp:cNvSpPr/>
      </dsp:nvSpPr>
      <dsp:spPr>
        <a:xfrm rot="1800000">
          <a:off x="4646938" y="3275838"/>
          <a:ext cx="5876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601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0937F-2EEF-475F-B0E7-A195D393FAC5}">
      <dsp:nvSpPr>
        <dsp:cNvPr id="0" name=""/>
        <dsp:cNvSpPr/>
      </dsp:nvSpPr>
      <dsp:spPr>
        <a:xfrm>
          <a:off x="5195178" y="3196170"/>
          <a:ext cx="1072134" cy="1072134"/>
        </a:xfrm>
        <a:prstGeom prst="roundRect">
          <a:avLst/>
        </a:prstGeom>
        <a:solidFill>
          <a:schemeClr val="accent2">
            <a:shade val="50000"/>
            <a:hueOff val="0"/>
            <a:satOff val="-27885"/>
            <a:lumOff val="452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ATLis</a:t>
          </a:r>
          <a:endParaRPr lang="en-US" sz="2600" kern="1200" dirty="0"/>
        </a:p>
      </dsp:txBody>
      <dsp:txXfrm>
        <a:off x="5247515" y="3248507"/>
        <a:ext cx="967460" cy="967460"/>
      </dsp:txXfrm>
    </dsp:sp>
    <dsp:sp modelId="{3ED0C83F-361B-49D5-9E7D-E64834CA5380}">
      <dsp:nvSpPr>
        <dsp:cNvPr id="0" name=""/>
        <dsp:cNvSpPr/>
      </dsp:nvSpPr>
      <dsp:spPr>
        <a:xfrm rot="5400000">
          <a:off x="3489046" y="3864253"/>
          <a:ext cx="794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4307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97145-28AB-4D72-83A7-59302D175205}">
      <dsp:nvSpPr>
        <dsp:cNvPr id="0" name=""/>
        <dsp:cNvSpPr/>
      </dsp:nvSpPr>
      <dsp:spPr>
        <a:xfrm>
          <a:off x="3350133" y="4261407"/>
          <a:ext cx="1072134" cy="1072134"/>
        </a:xfrm>
        <a:prstGeom prst="roundRect">
          <a:avLst/>
        </a:prstGeom>
        <a:solidFill>
          <a:schemeClr val="accent2">
            <a:shade val="50000"/>
            <a:hueOff val="0"/>
            <a:satOff val="-27885"/>
            <a:lumOff val="452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ABIL</a:t>
          </a:r>
          <a:endParaRPr lang="en-US" sz="2700" kern="1200" dirty="0"/>
        </a:p>
      </dsp:txBody>
      <dsp:txXfrm>
        <a:off x="3402470" y="4313744"/>
        <a:ext cx="967460" cy="967460"/>
      </dsp:txXfrm>
    </dsp:sp>
    <dsp:sp modelId="{61CAA83D-C871-4819-A096-407CBB41E001}">
      <dsp:nvSpPr>
        <dsp:cNvPr id="0" name=""/>
        <dsp:cNvSpPr/>
      </dsp:nvSpPr>
      <dsp:spPr>
        <a:xfrm rot="9000000">
          <a:off x="2537860" y="3275838"/>
          <a:ext cx="5876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601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2FF4F-256B-4033-9BBD-41275C7FAF82}">
      <dsp:nvSpPr>
        <dsp:cNvPr id="0" name=""/>
        <dsp:cNvSpPr/>
      </dsp:nvSpPr>
      <dsp:spPr>
        <a:xfrm>
          <a:off x="1505087" y="3196170"/>
          <a:ext cx="1072134" cy="1072134"/>
        </a:xfrm>
        <a:prstGeom prst="roundRect">
          <a:avLst/>
        </a:prstGeom>
        <a:solidFill>
          <a:schemeClr val="accent2">
            <a:shade val="50000"/>
            <a:hueOff val="0"/>
            <a:satOff val="-18590"/>
            <a:lumOff val="30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DOWNTIME</a:t>
          </a:r>
          <a:endParaRPr lang="en-US" sz="1200" kern="1200" dirty="0"/>
        </a:p>
      </dsp:txBody>
      <dsp:txXfrm>
        <a:off x="1557424" y="3248507"/>
        <a:ext cx="967460" cy="967460"/>
      </dsp:txXfrm>
    </dsp:sp>
    <dsp:sp modelId="{50386D21-D98E-4D7B-82A8-8F6DA91125B9}">
      <dsp:nvSpPr>
        <dsp:cNvPr id="0" name=""/>
        <dsp:cNvSpPr/>
      </dsp:nvSpPr>
      <dsp:spPr>
        <a:xfrm rot="12600000">
          <a:off x="2537860" y="2058161"/>
          <a:ext cx="5876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601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F05DD-0F34-4312-B844-14A783C76F74}">
      <dsp:nvSpPr>
        <dsp:cNvPr id="0" name=""/>
        <dsp:cNvSpPr/>
      </dsp:nvSpPr>
      <dsp:spPr>
        <a:xfrm>
          <a:off x="1505087" y="1065695"/>
          <a:ext cx="1072134" cy="1072134"/>
        </a:xfrm>
        <a:prstGeom prst="roundRect">
          <a:avLst/>
        </a:prstGeom>
        <a:solidFill>
          <a:schemeClr val="accent2">
            <a:shade val="50000"/>
            <a:hueOff val="0"/>
            <a:satOff val="-9295"/>
            <a:lumOff val="15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OPS-PR</a:t>
          </a:r>
          <a:endParaRPr lang="en-US" sz="2900" kern="1200" dirty="0"/>
        </a:p>
      </dsp:txBody>
      <dsp:txXfrm>
        <a:off x="1557424" y="1118032"/>
        <a:ext cx="967460" cy="967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2C3B-208C-4635-9B0A-046924F93907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80B5-04FC-4035-9DC1-FBB410245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936F-6D97-40FA-986B-0A4E2CC0950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39016-5417-48A9-8196-6DE307E7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9016-5417-48A9-8196-6DE307E7DE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8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9016-5417-48A9-8196-6DE307E7DE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252137" y="3733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fld id="{019119BA-EBC2-486C-BC0A-FFF01F0697A2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Tools Integration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Ken Baggett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</a:t>
            </a:r>
            <a:r>
              <a:rPr lang="en-US" sz="1400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3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ShortTitle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ShortAuthor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</a:t>
            </a:r>
            <a:r>
              <a:rPr lang="en-US" sz="1400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5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ShortTitle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ShortAuthor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</a:t>
            </a:r>
            <a:r>
              <a:rPr lang="en-US" sz="1400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5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7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accent5">
              <a:lumMod val="5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accent5">
              <a:lumMod val="5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 Integration (Vision)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 Baggett</a:t>
            </a:r>
          </a:p>
          <a:p>
            <a:r>
              <a:rPr lang="en-US" sz="2000" dirty="0" smtClean="0"/>
              <a:t>EES Deputy and Ops Liaison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26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Proposed Integrated Framework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618315"/>
              </p:ext>
            </p:extLst>
          </p:nvPr>
        </p:nvGraphicFramePr>
        <p:xfrm>
          <a:off x="762000" y="9144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219200" cy="457200"/>
          </a:xfrm>
        </p:spPr>
        <p:txBody>
          <a:bodyPr/>
          <a:lstStyle/>
          <a:p>
            <a:r>
              <a:rPr lang="en-US" dirty="0" smtClean="0"/>
              <a:t>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7047" y="2819400"/>
            <a:ext cx="1600200" cy="1600200"/>
            <a:chOff x="3086099" y="2481560"/>
            <a:chExt cx="1600200" cy="1600200"/>
          </a:xfrm>
        </p:grpSpPr>
        <p:sp>
          <p:nvSpPr>
            <p:cNvPr id="7" name="Rounded Rectangle 6"/>
            <p:cNvSpPr/>
            <p:nvPr/>
          </p:nvSpPr>
          <p:spPr>
            <a:xfrm>
              <a:off x="3086099" y="2481560"/>
              <a:ext cx="1600200" cy="160020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64214" y="2559675"/>
              <a:ext cx="1443970" cy="1443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CED</a:t>
              </a:r>
              <a:endParaRPr lang="en-US" sz="3600" kern="1200" dirty="0"/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2047247" y="3581400"/>
            <a:ext cx="18389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27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334000"/>
          </a:xfrm>
        </p:spPr>
        <p:txBody>
          <a:bodyPr/>
          <a:lstStyle/>
          <a:p>
            <a:r>
              <a:rPr lang="en-US" sz="1600" dirty="0" smtClean="0"/>
              <a:t>Our tools must be designed to integrate previous cycle information into the next task</a:t>
            </a:r>
          </a:p>
          <a:p>
            <a:pPr lvl="1"/>
            <a:r>
              <a:rPr lang="en-US" sz="1600" dirty="0" smtClean="0"/>
              <a:t>Failing to utilize information/data from previous </a:t>
            </a:r>
            <a:r>
              <a:rPr lang="en-US" sz="1600" dirty="0"/>
              <a:t>experience </a:t>
            </a:r>
            <a:r>
              <a:rPr lang="en-US" sz="1600" u="sng" dirty="0"/>
              <a:t>to drive DAILY improvement</a:t>
            </a:r>
            <a:r>
              <a:rPr lang="en-US" sz="1600" dirty="0"/>
              <a:t> has </a:t>
            </a:r>
            <a:r>
              <a:rPr lang="en-US" sz="1600" dirty="0" smtClean="0"/>
              <a:t>been identified as one of the primary reasons for systems failing over time</a:t>
            </a:r>
          </a:p>
          <a:p>
            <a:r>
              <a:rPr lang="en-US" sz="1600" dirty="0" smtClean="0"/>
              <a:t>Improving the user’s experience:</a:t>
            </a:r>
          </a:p>
          <a:p>
            <a:pPr lvl="1"/>
            <a:r>
              <a:rPr lang="en-US" sz="1600" dirty="0" smtClean="0"/>
              <a:t>Easily retrieve component details associated with the component / subsystem</a:t>
            </a:r>
          </a:p>
          <a:p>
            <a:pPr lvl="2"/>
            <a:r>
              <a:rPr lang="en-US" sz="1600" dirty="0" err="1" smtClean="0"/>
              <a:t>ATLis</a:t>
            </a:r>
            <a:r>
              <a:rPr lang="en-US" sz="1600" dirty="0" smtClean="0"/>
              <a:t> entries</a:t>
            </a:r>
          </a:p>
          <a:p>
            <a:pPr lvl="2"/>
            <a:r>
              <a:rPr lang="en-US" sz="1600" dirty="0" err="1" smtClean="0"/>
              <a:t>Elogs</a:t>
            </a:r>
            <a:endParaRPr lang="en-US" sz="1600" dirty="0" smtClean="0"/>
          </a:p>
          <a:p>
            <a:pPr lvl="2"/>
            <a:r>
              <a:rPr lang="en-US" sz="1600" dirty="0" smtClean="0"/>
              <a:t>ABIL entries</a:t>
            </a:r>
          </a:p>
          <a:p>
            <a:pPr lvl="2"/>
            <a:r>
              <a:rPr lang="en-US" sz="1600" dirty="0" smtClean="0"/>
              <a:t>HCO status changes</a:t>
            </a:r>
          </a:p>
          <a:p>
            <a:pPr lvl="1"/>
            <a:r>
              <a:rPr lang="en-US" sz="1600" smtClean="0"/>
              <a:t>Ensure </a:t>
            </a:r>
            <a:r>
              <a:rPr lang="en-US" sz="1600" dirty="0" smtClean="0"/>
              <a:t>ties between </a:t>
            </a:r>
            <a:r>
              <a:rPr lang="en-US" sz="1600" smtClean="0"/>
              <a:t>tools minimize </a:t>
            </a:r>
            <a:r>
              <a:rPr lang="en-US" sz="1600" dirty="0" smtClean="0"/>
              <a:t>the need for comments in multiple tools</a:t>
            </a:r>
          </a:p>
          <a:p>
            <a:pPr lvl="2"/>
            <a:r>
              <a:rPr lang="en-US" sz="1600" dirty="0" smtClean="0"/>
              <a:t>Minimize load on the worker</a:t>
            </a:r>
          </a:p>
          <a:p>
            <a:pPr lvl="2"/>
            <a:r>
              <a:rPr lang="en-US" sz="1600" dirty="0" smtClean="0"/>
              <a:t>Maximize information available about the component history</a:t>
            </a:r>
          </a:p>
          <a:p>
            <a:pPr lvl="2"/>
            <a:r>
              <a:rPr lang="en-US" sz="1600" dirty="0" smtClean="0"/>
              <a:t>Information such as MTTR can be automatically provided to the user at the end of a task.</a:t>
            </a:r>
          </a:p>
          <a:p>
            <a:pPr lvl="3"/>
            <a:r>
              <a:rPr lang="en-US" sz="1600" dirty="0" smtClean="0"/>
              <a:t>Could be provided along with past data</a:t>
            </a:r>
          </a:p>
          <a:p>
            <a:pPr lvl="3"/>
            <a:r>
              <a:rPr lang="en-US" sz="1600" dirty="0" smtClean="0"/>
              <a:t>Could encourage comments about the repair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45" y="1677531"/>
            <a:ext cx="3042555" cy="319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43875"/>
            <a:ext cx="5181600" cy="5181600"/>
          </a:xfrm>
        </p:spPr>
        <p:txBody>
          <a:bodyPr/>
          <a:lstStyle/>
          <a:p>
            <a:r>
              <a:rPr lang="en-US" sz="2000" dirty="0" smtClean="0"/>
              <a:t>The central hub would allow the user to drill down to the component or subsystem level</a:t>
            </a:r>
          </a:p>
          <a:p>
            <a:r>
              <a:rPr lang="en-US" sz="2000" dirty="0" smtClean="0"/>
              <a:t>The subsystem level would provide links to downtime, Ops-</a:t>
            </a:r>
            <a:r>
              <a:rPr lang="en-US" sz="2000" dirty="0" err="1" smtClean="0"/>
              <a:t>Prs</a:t>
            </a:r>
            <a:r>
              <a:rPr lang="en-US" sz="2000" dirty="0" smtClean="0"/>
              <a:t>, and </a:t>
            </a:r>
            <a:r>
              <a:rPr lang="en-US" sz="2000" dirty="0" err="1" smtClean="0"/>
              <a:t>ATLis</a:t>
            </a:r>
            <a:endParaRPr lang="en-US" sz="2000" dirty="0" smtClean="0"/>
          </a:p>
          <a:p>
            <a:r>
              <a:rPr lang="en-US" sz="2000" dirty="0" smtClean="0"/>
              <a:t>The component level would provide links to </a:t>
            </a:r>
            <a:r>
              <a:rPr lang="en-US" sz="2000" dirty="0"/>
              <a:t>downtime, ops-</a:t>
            </a:r>
            <a:r>
              <a:rPr lang="en-US" sz="2000" dirty="0" err="1"/>
              <a:t>pr</a:t>
            </a:r>
            <a:r>
              <a:rPr lang="en-US" sz="2000" dirty="0"/>
              <a:t>, </a:t>
            </a:r>
            <a:r>
              <a:rPr lang="en-US" sz="2000" dirty="0" err="1" smtClean="0"/>
              <a:t>ATLis</a:t>
            </a:r>
            <a:r>
              <a:rPr lang="en-US" sz="2000" dirty="0" smtClean="0"/>
              <a:t>, ABIL, HCO, and </a:t>
            </a:r>
            <a:r>
              <a:rPr lang="en-US" sz="2000" dirty="0" err="1" smtClean="0"/>
              <a:t>Jlist</a:t>
            </a:r>
            <a:endParaRPr lang="en-US" sz="2000" dirty="0" smtClean="0"/>
          </a:p>
          <a:p>
            <a:r>
              <a:rPr lang="en-US" sz="2000" dirty="0" smtClean="0"/>
              <a:t>Once the user selects the subsystem or component, they pick the tool they want to use.</a:t>
            </a:r>
          </a:p>
          <a:p>
            <a:r>
              <a:rPr lang="en-US" sz="2000" dirty="0" smtClean="0"/>
              <a:t>Information would be automatically fed to the other tool to facilitate the processes.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1600200"/>
            <a:ext cx="5334000" cy="3810000"/>
            <a:chOff x="762000" y="1447800"/>
            <a:chExt cx="6260652" cy="43529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47800"/>
              <a:ext cx="6260652" cy="435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876800" y="1981200"/>
              <a:ext cx="2057400" cy="14478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153400" y="4853062"/>
            <a:ext cx="11430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 err="1" smtClean="0">
                <a:solidFill>
                  <a:srgbClr val="C00000"/>
                </a:solidFill>
              </a:rPr>
              <a:t>ATLis</a:t>
            </a:r>
            <a:endParaRPr lang="en-US" sz="105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50" b="1" dirty="0" smtClean="0">
                <a:solidFill>
                  <a:srgbClr val="C00000"/>
                </a:solidFill>
              </a:rPr>
              <a:t>Ops-PR</a:t>
            </a:r>
          </a:p>
          <a:p>
            <a:pPr>
              <a:lnSpc>
                <a:spcPct val="150000"/>
              </a:lnSpc>
            </a:pPr>
            <a:r>
              <a:rPr lang="en-US" sz="1050" b="1" dirty="0" err="1" smtClean="0">
                <a:solidFill>
                  <a:srgbClr val="C00000"/>
                </a:solidFill>
              </a:rPr>
              <a:t>DownTime</a:t>
            </a:r>
            <a:endParaRPr lang="en-US" sz="105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50" b="1" dirty="0" smtClean="0">
                <a:solidFill>
                  <a:srgbClr val="C00000"/>
                </a:solidFill>
              </a:rPr>
              <a:t>ABIL</a:t>
            </a:r>
          </a:p>
          <a:p>
            <a:pPr>
              <a:lnSpc>
                <a:spcPct val="150000"/>
              </a:lnSpc>
            </a:pPr>
            <a:r>
              <a:rPr lang="en-US" sz="1050" b="1" dirty="0" smtClean="0">
                <a:solidFill>
                  <a:srgbClr val="C00000"/>
                </a:solidFill>
              </a:rPr>
              <a:t>HCO</a:t>
            </a:r>
          </a:p>
          <a:p>
            <a:pPr>
              <a:lnSpc>
                <a:spcPct val="150000"/>
              </a:lnSpc>
            </a:pPr>
            <a:r>
              <a:rPr lang="en-US" sz="1050" b="1" dirty="0" smtClean="0">
                <a:solidFill>
                  <a:srgbClr val="C00000"/>
                </a:solidFill>
              </a:rPr>
              <a:t>JLIST</a:t>
            </a:r>
            <a:endParaRPr lang="en-US" sz="1050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82" y="4953000"/>
            <a:ext cx="267850" cy="13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80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r>
              <a:rPr lang="en-US" sz="2000" dirty="0" smtClean="0"/>
              <a:t>Several tools exist to guide our everyday activities here at </a:t>
            </a:r>
            <a:r>
              <a:rPr lang="en-US" sz="2000" dirty="0" err="1" smtClean="0"/>
              <a:t>JLab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And next year there will surely be more tools </a:t>
            </a:r>
            <a:r>
              <a:rPr lang="en-US" sz="2000" dirty="0" smtClean="0"/>
              <a:t>. 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- Too many?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The improvement that new tools make to the </a:t>
            </a:r>
            <a:r>
              <a:rPr lang="en-US" sz="2000" dirty="0" err="1" smtClean="0"/>
              <a:t>Jlab</a:t>
            </a:r>
            <a:r>
              <a:rPr lang="en-US" sz="2000" dirty="0" smtClean="0"/>
              <a:t> “system” should always justify implementation costs and employee </a:t>
            </a:r>
            <a:r>
              <a:rPr lang="en-US" sz="2000" dirty="0" smtClean="0"/>
              <a:t>efforts.  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 Do they?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There has been significant effort to keep software coupled, but some tools were developed in different times and under different circumstances</a:t>
            </a:r>
          </a:p>
          <a:p>
            <a:pPr lvl="1"/>
            <a:r>
              <a:rPr lang="en-US" sz="2000" dirty="0" smtClean="0"/>
              <a:t>Stepping back and tying the tools together using a more structured, component centric, approach can provide a more robust overall </a:t>
            </a:r>
            <a:r>
              <a:rPr lang="en-US" sz="2000" dirty="0" smtClean="0"/>
              <a:t>system.  </a:t>
            </a:r>
            <a:r>
              <a:rPr lang="en-US" sz="2000" dirty="0" smtClean="0">
                <a:solidFill>
                  <a:srgbClr val="FF0000"/>
                </a:solidFill>
              </a:rPr>
              <a:t>- Can we?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The next iteration of the tool should provide, by design, an improved feedback </a:t>
            </a:r>
            <a:r>
              <a:rPr lang="en-US" sz="2000" dirty="0"/>
              <a:t>mechanism with the users, and use cases, in mind</a:t>
            </a:r>
          </a:p>
          <a:p>
            <a:pPr lvl="1"/>
            <a:r>
              <a:rPr lang="en-US" sz="2000" dirty="0"/>
              <a:t>Provide </a:t>
            </a:r>
            <a:r>
              <a:rPr lang="en-US" sz="2000" dirty="0" smtClean="0"/>
              <a:t>better </a:t>
            </a:r>
            <a:r>
              <a:rPr lang="en-US" sz="2000" dirty="0" err="1"/>
              <a:t>searchability</a:t>
            </a:r>
            <a:r>
              <a:rPr lang="en-US" sz="2000" dirty="0"/>
              <a:t>, reduced redundancy, simple and consistent interfaces.</a:t>
            </a:r>
          </a:p>
          <a:p>
            <a:pPr lvl="1"/>
            <a:r>
              <a:rPr lang="en-US" sz="2000" dirty="0" smtClean="0"/>
              <a:t>give </a:t>
            </a:r>
            <a:r>
              <a:rPr lang="en-US" sz="2000" dirty="0" smtClean="0"/>
              <a:t>users easy access to all relevant information about components.</a:t>
            </a:r>
          </a:p>
          <a:p>
            <a:pPr lvl="1"/>
            <a:r>
              <a:rPr lang="en-US" sz="2000" dirty="0" smtClean="0"/>
              <a:t>clearly </a:t>
            </a:r>
            <a:r>
              <a:rPr lang="en-US" sz="2000" dirty="0"/>
              <a:t>provide users a “value added</a:t>
            </a:r>
            <a:r>
              <a:rPr lang="en-US" sz="2000" dirty="0" smtClean="0"/>
              <a:t>” </a:t>
            </a:r>
            <a:r>
              <a:rPr lang="en-US" sz="2000" dirty="0" smtClean="0">
                <a:solidFill>
                  <a:srgbClr val="FF0000"/>
                </a:solidFill>
              </a:rPr>
              <a:t>– Will it?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use our tools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34000"/>
          </a:xfrm>
        </p:spPr>
        <p:txBody>
          <a:bodyPr/>
          <a:lstStyle/>
          <a:p>
            <a:r>
              <a:rPr lang="en-US" dirty="0" smtClean="0"/>
              <a:t>Job Planning – </a:t>
            </a:r>
            <a:r>
              <a:rPr lang="en-US" dirty="0" err="1" smtClean="0"/>
              <a:t>ATLis</a:t>
            </a:r>
            <a:r>
              <a:rPr lang="en-US" dirty="0" smtClean="0"/>
              <a:t>, EES Project Database, MS Project, 			</a:t>
            </a:r>
            <a:r>
              <a:rPr lang="en-US" dirty="0" err="1" smtClean="0"/>
              <a:t>TaskJuggler</a:t>
            </a:r>
            <a:r>
              <a:rPr lang="en-US" dirty="0" smtClean="0"/>
              <a:t>, BAT, AWP, spreadsheets…</a:t>
            </a:r>
          </a:p>
          <a:p>
            <a:r>
              <a:rPr lang="en-US" dirty="0" smtClean="0"/>
              <a:t>Scheduling – </a:t>
            </a:r>
            <a:r>
              <a:rPr lang="en-US" dirty="0" err="1" smtClean="0"/>
              <a:t>ATLis</a:t>
            </a:r>
            <a:r>
              <a:rPr lang="en-US" dirty="0" smtClean="0"/>
              <a:t>, SAD Calendar</a:t>
            </a:r>
          </a:p>
          <a:p>
            <a:r>
              <a:rPr lang="en-US" dirty="0" smtClean="0"/>
              <a:t>Documenting/Tracking – HCO, ABIL, ELOG, </a:t>
            </a:r>
            <a:r>
              <a:rPr lang="en-US" dirty="0" err="1" smtClean="0"/>
              <a:t>ATLis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Data Interpretation/Calculations – </a:t>
            </a:r>
            <a:r>
              <a:rPr lang="en-US" dirty="0" err="1" smtClean="0"/>
              <a:t>qsUtility</a:t>
            </a:r>
            <a:r>
              <a:rPr lang="en-US" dirty="0" smtClean="0"/>
              <a:t>, </a:t>
            </a:r>
            <a:r>
              <a:rPr lang="en-US" dirty="0" err="1" smtClean="0"/>
              <a:t>fOpt</a:t>
            </a:r>
            <a:r>
              <a:rPr lang="en-US" dirty="0" smtClean="0"/>
              <a:t>, CS…</a:t>
            </a:r>
          </a:p>
          <a:p>
            <a:r>
              <a:rPr lang="en-US" dirty="0" smtClean="0"/>
              <a:t>Data Storage – CED, Archiver…</a:t>
            </a:r>
          </a:p>
          <a:p>
            <a:endParaRPr lang="en-US" dirty="0"/>
          </a:p>
          <a:p>
            <a:r>
              <a:rPr lang="en-US" dirty="0" smtClean="0"/>
              <a:t>In all cases, we use our tools to improve performance.</a:t>
            </a:r>
          </a:p>
          <a:p>
            <a:pPr lvl="1"/>
            <a:r>
              <a:rPr lang="en-US" dirty="0" smtClean="0"/>
              <a:t>If a tool we use doesn’t pass this test, we need to fix it or get rid of it.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This talk will concentrate on tools required in typical maintenance support scenarios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Repair Needed: </a:t>
            </a:r>
            <a:r>
              <a:rPr lang="en-US" dirty="0" smtClean="0"/>
              <a:t>Scenario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410446"/>
              </p:ext>
            </p:extLst>
          </p:nvPr>
        </p:nvGraphicFramePr>
        <p:xfrm>
          <a:off x="152400" y="9144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334000"/>
          </a:xfrm>
        </p:spPr>
        <p:txBody>
          <a:bodyPr/>
          <a:lstStyle/>
          <a:p>
            <a:r>
              <a:rPr lang="en-US" sz="2000" dirty="0" smtClean="0"/>
              <a:t>Strengths</a:t>
            </a:r>
          </a:p>
          <a:p>
            <a:pPr lvl="1"/>
            <a:r>
              <a:rPr lang="en-US" sz="2000" dirty="0" smtClean="0"/>
              <a:t>Coverage of scheduling, planning, personnel safety, machine safety</a:t>
            </a:r>
          </a:p>
          <a:p>
            <a:pPr lvl="1"/>
            <a:r>
              <a:rPr lang="en-US" sz="2000" dirty="0" smtClean="0"/>
              <a:t>Detailed text comments encouraged and permitted</a:t>
            </a:r>
          </a:p>
          <a:p>
            <a:pPr lvl="1"/>
            <a:r>
              <a:rPr lang="en-US" sz="2000" dirty="0" smtClean="0"/>
              <a:t>Accepted in the culture</a:t>
            </a:r>
          </a:p>
          <a:p>
            <a:pPr lvl="1"/>
            <a:r>
              <a:rPr lang="en-US" sz="2000" dirty="0" smtClean="0"/>
              <a:t>Several tools have similar system alignments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Weaknesses</a:t>
            </a:r>
          </a:p>
          <a:p>
            <a:pPr lvl="1"/>
            <a:r>
              <a:rPr lang="en-US" sz="2000" dirty="0" smtClean="0"/>
              <a:t>Tools are isolated and typically stand alone</a:t>
            </a:r>
          </a:p>
          <a:p>
            <a:pPr lvl="1"/>
            <a:r>
              <a:rPr lang="en-US" sz="2000" dirty="0" smtClean="0"/>
              <a:t>Workers are required to enter redundant information in multiple places</a:t>
            </a:r>
          </a:p>
          <a:p>
            <a:pPr lvl="1"/>
            <a:r>
              <a:rPr lang="en-US" sz="2000" dirty="0" smtClean="0"/>
              <a:t>Information is not shared between tools</a:t>
            </a:r>
          </a:p>
          <a:p>
            <a:pPr lvl="1"/>
            <a:r>
              <a:rPr lang="en-US" sz="2000" dirty="0" smtClean="0"/>
              <a:t>Information is primarily feed forward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49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600200"/>
          </a:xfrm>
        </p:spPr>
        <p:txBody>
          <a:bodyPr/>
          <a:lstStyle/>
          <a:p>
            <a:r>
              <a:rPr lang="en-US" sz="1800" dirty="0"/>
              <a:t>Feedback Loops: occur when the output of the system becomes the input of the next cycle of the system</a:t>
            </a:r>
          </a:p>
          <a:p>
            <a:pPr lvl="1"/>
            <a:r>
              <a:rPr lang="en-US" sz="1800" dirty="0"/>
              <a:t>Feedback is necessary for learning</a:t>
            </a:r>
          </a:p>
          <a:p>
            <a:r>
              <a:rPr lang="en-US" sz="1800" b="1" dirty="0"/>
              <a:t>Reinforcing loop</a:t>
            </a:r>
            <a:r>
              <a:rPr lang="en-US" sz="1800" dirty="0"/>
              <a:t>: amplify a system’s output with each cycle </a:t>
            </a:r>
          </a:p>
          <a:p>
            <a:r>
              <a:rPr lang="en-US" sz="1800" b="1" dirty="0"/>
              <a:t>Balancing loops</a:t>
            </a:r>
            <a:r>
              <a:rPr lang="en-US" sz="1800" dirty="0"/>
              <a:t>: stabilize a system’s output with each cycle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1544706"/>
              </p:ext>
            </p:extLst>
          </p:nvPr>
        </p:nvGraphicFramePr>
        <p:xfrm>
          <a:off x="4572000" y="2590800"/>
          <a:ext cx="4800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9984" y="2590800"/>
            <a:ext cx="493541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/>
              <a:t>Our work planning tools seem to be in a </a:t>
            </a:r>
            <a:r>
              <a:rPr lang="en-US" sz="1800" b="1" kern="0" dirty="0" smtClean="0"/>
              <a:t>reinforcing</a:t>
            </a:r>
            <a:r>
              <a:rPr lang="en-US" sz="1800" kern="0" dirty="0" smtClean="0"/>
              <a:t> feedback loop.  </a:t>
            </a:r>
          </a:p>
          <a:p>
            <a:pPr lvl="1"/>
            <a:r>
              <a:rPr lang="en-US" sz="1800" kern="0" dirty="0" smtClean="0"/>
              <a:t>The success of one tool causes the desire to create more tools or increase the scope for the existing tools. </a:t>
            </a:r>
          </a:p>
          <a:p>
            <a:pPr lvl="1"/>
            <a:r>
              <a:rPr lang="en-US" sz="1800" kern="0" dirty="0" smtClean="0"/>
              <a:t>We don’t always take into account the value gained vs the additional work committed</a:t>
            </a:r>
          </a:p>
          <a:p>
            <a:pPr lvl="1"/>
            <a:r>
              <a:rPr lang="en-US" sz="1800" kern="0" dirty="0" smtClean="0"/>
              <a:t>To be successful over the long term, requirements must be balanced against the scope of tasks.</a:t>
            </a:r>
          </a:p>
          <a:p>
            <a:r>
              <a:rPr lang="en-US" sz="1800" kern="0" dirty="0" smtClean="0"/>
              <a:t>Is this a positive or negative loop?</a:t>
            </a:r>
          </a:p>
          <a:p>
            <a:pPr lvl="1"/>
            <a:endParaRPr lang="en-US" sz="1800" kern="0" dirty="0" smtClean="0"/>
          </a:p>
          <a:p>
            <a:pPr lvl="1"/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6798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Repair Needed: </a:t>
            </a:r>
            <a:r>
              <a:rPr lang="en-US" dirty="0" smtClean="0"/>
              <a:t>Scenario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075061"/>
              </p:ext>
            </p:extLst>
          </p:nvPr>
        </p:nvGraphicFramePr>
        <p:xfrm>
          <a:off x="152400" y="9144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7965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 minutes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764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20 minutes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180801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7</a:t>
            </a:r>
            <a:r>
              <a:rPr lang="en-US" sz="1800" b="1" dirty="0" smtClean="0">
                <a:solidFill>
                  <a:schemeClr val="bg1"/>
                </a:solidFill>
              </a:rPr>
              <a:t> minutes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864" y="3886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20 minutes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897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5 minutes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594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15 minutes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94123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5 minutes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64" y="590878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15 minutes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425553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Total of 90 minutes for Task Documentation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769"/>
            <a:ext cx="7239000" cy="616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6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153400" cy="838200"/>
          </a:xfrm>
        </p:spPr>
        <p:txBody>
          <a:bodyPr/>
          <a:lstStyle/>
          <a:p>
            <a:r>
              <a:rPr lang="en-US" sz="2400" dirty="0" smtClean="0"/>
              <a:t>Using our Documentation </a:t>
            </a:r>
            <a:br>
              <a:rPr lang="en-US" sz="2400" dirty="0" smtClean="0"/>
            </a:br>
            <a:r>
              <a:rPr lang="en-US" sz="2400" dirty="0" smtClean="0"/>
              <a:t>in Feedback </a:t>
            </a:r>
            <a:r>
              <a:rPr lang="en-US" sz="2400" dirty="0" smtClean="0"/>
              <a:t>loops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r>
              <a:rPr lang="en-US" sz="1600" dirty="0" smtClean="0"/>
              <a:t>What will </a:t>
            </a:r>
            <a:r>
              <a:rPr lang="en-US" sz="1600" dirty="0" smtClean="0"/>
              <a:t>feedback</a:t>
            </a:r>
            <a:r>
              <a:rPr lang="en-US" sz="1600" dirty="0" smtClean="0"/>
              <a:t> do in our tools?</a:t>
            </a:r>
            <a:endParaRPr lang="en-US" sz="1600" dirty="0" smtClean="0"/>
          </a:p>
          <a:p>
            <a:pPr lvl="1"/>
            <a:r>
              <a:rPr lang="en-US" sz="1600" dirty="0" smtClean="0"/>
              <a:t>It should </a:t>
            </a:r>
            <a:r>
              <a:rPr lang="en-US" sz="1600" dirty="0" smtClean="0"/>
              <a:t>provide users with “in your face”, and sometimes redundant, information</a:t>
            </a:r>
          </a:p>
          <a:p>
            <a:pPr lvl="1"/>
            <a:r>
              <a:rPr lang="en-US" sz="1600" dirty="0" smtClean="0"/>
              <a:t>It should</a:t>
            </a:r>
            <a:r>
              <a:rPr lang="en-US" sz="1600" dirty="0" smtClean="0"/>
              <a:t> </a:t>
            </a:r>
            <a:r>
              <a:rPr lang="en-US" sz="1600" dirty="0" smtClean="0"/>
              <a:t>provide necessary information to encourage a desired behavior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Example: 2003, Garden Grove CA.  Driver Speeding </a:t>
            </a:r>
          </a:p>
          <a:p>
            <a:pPr lvl="2"/>
            <a:r>
              <a:rPr lang="en-US" sz="1600" dirty="0" smtClean="0"/>
              <a:t>Walkers and cyclists were getting hit in 25 MPH school zones</a:t>
            </a:r>
          </a:p>
          <a:p>
            <a:pPr lvl="2"/>
            <a:r>
              <a:rPr lang="en-US" sz="1600" dirty="0" smtClean="0"/>
              <a:t>Ticketing / brighter speed limit signs didn’t work</a:t>
            </a:r>
          </a:p>
          <a:p>
            <a:pPr lvl="1"/>
            <a:r>
              <a:rPr lang="en-US" sz="1600" dirty="0" smtClean="0"/>
              <a:t>Dynamic speed displays added</a:t>
            </a:r>
          </a:p>
          <a:p>
            <a:pPr lvl="2"/>
            <a:r>
              <a:rPr lang="en-US" sz="1600" dirty="0" smtClean="0"/>
              <a:t>Your speed displayed, no punitive follow up</a:t>
            </a:r>
          </a:p>
          <a:p>
            <a:pPr lvl="2"/>
            <a:r>
              <a:rPr lang="en-US" sz="1600" dirty="0" smtClean="0"/>
              <a:t>Everyone with a speedometer already knew their speed</a:t>
            </a:r>
          </a:p>
          <a:p>
            <a:pPr lvl="2"/>
            <a:r>
              <a:rPr lang="en-US" sz="1600" dirty="0" smtClean="0"/>
              <a:t>BUT… still reduced average speeds by 14%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r>
              <a:rPr lang="en-US" sz="1800" dirty="0" smtClean="0"/>
              <a:t>In </a:t>
            </a:r>
            <a:r>
              <a:rPr lang="en-US" sz="1800" dirty="0"/>
              <a:t>our case, we want workers to easily see previous problems, </a:t>
            </a:r>
            <a:r>
              <a:rPr lang="en-US" sz="1800" dirty="0" smtClean="0"/>
              <a:t>fixes</a:t>
            </a:r>
            <a:r>
              <a:rPr lang="en-US" sz="1800" dirty="0"/>
              <a:t>, comments, lessons learned, and safety </a:t>
            </a:r>
            <a:r>
              <a:rPr lang="en-US" sz="1800" dirty="0" smtClean="0"/>
              <a:t>aspects associated </a:t>
            </a:r>
            <a:r>
              <a:rPr lang="en-US" sz="1800" dirty="0"/>
              <a:t>with work on a component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Value added: Documented feedback provided during job planning stage.</a:t>
            </a:r>
          </a:p>
          <a:p>
            <a:pPr lvl="2"/>
            <a:r>
              <a:rPr lang="en-US" sz="1800" dirty="0" smtClean="0"/>
              <a:t>Don’t simply rely on skill-of-the-trade or the expert’s memory.</a:t>
            </a:r>
          </a:p>
          <a:p>
            <a:pPr lvl="1"/>
            <a:r>
              <a:rPr lang="en-US" sz="1800" u="sng" dirty="0" smtClean="0"/>
              <a:t>Goal</a:t>
            </a:r>
            <a:r>
              <a:rPr lang="en-US" sz="1800" dirty="0" smtClean="0"/>
              <a:t>: Improved performance for repairs and operations</a:t>
            </a:r>
            <a:endParaRPr lang="en-US" sz="1800" dirty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a Central Hub?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334000"/>
          </a:xfrm>
        </p:spPr>
        <p:txBody>
          <a:bodyPr/>
          <a:lstStyle/>
          <a:p>
            <a:r>
              <a:rPr lang="en-US" sz="1600" dirty="0" smtClean="0"/>
              <a:t>Develop a software “central hub” for users to start from.</a:t>
            </a:r>
          </a:p>
          <a:p>
            <a:pPr lvl="1"/>
            <a:r>
              <a:rPr lang="en-US" sz="1600" dirty="0" smtClean="0"/>
              <a:t>Improve tool coupling</a:t>
            </a:r>
          </a:p>
          <a:p>
            <a:pPr lvl="1"/>
            <a:r>
              <a:rPr lang="en-US" sz="1600" dirty="0" smtClean="0"/>
              <a:t>Move to a component based work planning system </a:t>
            </a:r>
            <a:endParaRPr lang="en-US" sz="1600" dirty="0"/>
          </a:p>
          <a:p>
            <a:r>
              <a:rPr lang="en-US" sz="1600" dirty="0" smtClean="0"/>
              <a:t>Strengthen the ties between component level information and all tools to improve feedback to the users</a:t>
            </a:r>
          </a:p>
          <a:p>
            <a:pPr lvl="1"/>
            <a:r>
              <a:rPr lang="en-US" sz="1600" dirty="0" smtClean="0"/>
              <a:t>Make sure tools transfer a basic amount of information between each other</a:t>
            </a:r>
          </a:p>
          <a:p>
            <a:pPr lvl="2"/>
            <a:r>
              <a:rPr lang="en-US" sz="1600" dirty="0" smtClean="0"/>
              <a:t>Data will be used for database queries</a:t>
            </a:r>
          </a:p>
          <a:p>
            <a:pPr lvl="2"/>
            <a:r>
              <a:rPr lang="en-US" sz="1600" dirty="0"/>
              <a:t>Work details (comments) are currently captured in the </a:t>
            </a:r>
            <a:r>
              <a:rPr lang="en-US" sz="1600" dirty="0" err="1"/>
              <a:t>ATLis</a:t>
            </a:r>
            <a:r>
              <a:rPr lang="en-US" sz="1600" dirty="0"/>
              <a:t> or ELOGs or HCO or any combination</a:t>
            </a:r>
            <a:r>
              <a:rPr lang="en-US" sz="1600" dirty="0" smtClean="0"/>
              <a:t>…. </a:t>
            </a:r>
            <a:r>
              <a:rPr lang="en-US" sz="1600" dirty="0"/>
              <a:t>a</a:t>
            </a:r>
            <a:r>
              <a:rPr lang="en-US" sz="1600" dirty="0" smtClean="0"/>
              <a:t>nd searching for them can be painful</a:t>
            </a:r>
          </a:p>
          <a:p>
            <a:pPr lvl="1"/>
            <a:r>
              <a:rPr lang="en-US" sz="1600" dirty="0" smtClean="0"/>
              <a:t>Abstract redundancy away from the user</a:t>
            </a:r>
          </a:p>
          <a:p>
            <a:pPr lvl="2"/>
            <a:r>
              <a:rPr lang="en-US" sz="1600" dirty="0" smtClean="0"/>
              <a:t>automatically transfer sub-system, component, and user information associated with tasks</a:t>
            </a:r>
          </a:p>
          <a:p>
            <a:pPr marL="0" indent="0">
              <a:buNone/>
            </a:pPr>
            <a:r>
              <a:rPr lang="en-US" sz="1600" dirty="0" smtClean="0"/>
              <a:t>This will require a little more up front work.</a:t>
            </a:r>
          </a:p>
          <a:p>
            <a:pPr lvl="1"/>
            <a:r>
              <a:rPr lang="en-US" sz="1600" dirty="0" smtClean="0"/>
              <a:t>Need to select System, Sub-system, and components at the beginning of process</a:t>
            </a:r>
          </a:p>
          <a:p>
            <a:pPr lvl="1"/>
            <a:r>
              <a:rPr lang="en-US" sz="1600" dirty="0" smtClean="0"/>
              <a:t>“Blanket</a:t>
            </a:r>
            <a:r>
              <a:rPr lang="en-US" sz="1600" dirty="0"/>
              <a:t>” </a:t>
            </a:r>
            <a:r>
              <a:rPr lang="en-US" sz="1600" dirty="0" err="1" smtClean="0"/>
              <a:t>ATLis’s</a:t>
            </a:r>
            <a:r>
              <a:rPr lang="en-US" sz="1600" dirty="0" smtClean="0"/>
              <a:t> won’t be as simple</a:t>
            </a:r>
          </a:p>
          <a:p>
            <a:r>
              <a:rPr lang="en-US" sz="1600" dirty="0" smtClean="0"/>
              <a:t>We spend significant effort to plan, schedule and document our work.  </a:t>
            </a:r>
            <a:endParaRPr lang="en-US" sz="1600" dirty="0"/>
          </a:p>
          <a:p>
            <a:pPr lvl="1"/>
            <a:r>
              <a:rPr lang="en-US" sz="1600" dirty="0" smtClean="0"/>
              <a:t>We can, and should, improve the feedback loop (balance costs and rewards)</a:t>
            </a:r>
          </a:p>
          <a:p>
            <a:pPr lvl="1"/>
            <a:r>
              <a:rPr lang="en-US" sz="1600" dirty="0" smtClean="0"/>
              <a:t>Work should be easily accessible months or years later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yTreat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StayTreatTemplate</Template>
  <TotalTime>10090</TotalTime>
  <Words>1132</Words>
  <Application>Microsoft Office PowerPoint</Application>
  <PresentationFormat>On-screen Show (4:3)</PresentationFormat>
  <Paragraphs>189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StayTreatTemplate</vt:lpstr>
      <vt:lpstr>Tools Integration (Vision)</vt:lpstr>
      <vt:lpstr>What do we use our tools to do?</vt:lpstr>
      <vt:lpstr>Repair Needed: Scenario</vt:lpstr>
      <vt:lpstr>Current Design</vt:lpstr>
      <vt:lpstr>Feedback Loops</vt:lpstr>
      <vt:lpstr>Repair Needed: Scenario</vt:lpstr>
      <vt:lpstr>PowerPoint Presentation</vt:lpstr>
      <vt:lpstr>Using our Documentation  in Feedback loops</vt:lpstr>
      <vt:lpstr>How about a Central Hub?</vt:lpstr>
      <vt:lpstr>A Proposed Integrated Framework</vt:lpstr>
      <vt:lpstr>Vision</vt:lpstr>
      <vt:lpstr>Vision</vt:lpstr>
      <vt:lpstr>Issues and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Baggett</dc:creator>
  <cp:lastModifiedBy>Kenneth Baggett</cp:lastModifiedBy>
  <cp:revision>67</cp:revision>
  <dcterms:created xsi:type="dcterms:W3CDTF">2016-06-08T10:38:47Z</dcterms:created>
  <dcterms:modified xsi:type="dcterms:W3CDTF">2016-06-29T16:31:43Z</dcterms:modified>
</cp:coreProperties>
</file>